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668" autoAdjust="0"/>
    <p:restoredTop sz="94660"/>
  </p:normalViewPr>
  <p:slideViewPr>
    <p:cSldViewPr snapToGrid="0">
      <p:cViewPr varScale="1">
        <p:scale>
          <a:sx n="81" d="100"/>
          <a:sy n="81" d="100"/>
        </p:scale>
        <p:origin x="101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th-TH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pPr>
            <a:r>
              <a:rPr lang="th-TH" b="1" dirty="0">
                <a:solidFill>
                  <a:schemeClr val="tx1"/>
                </a:solidFill>
              </a:rPr>
              <a:t>แผนภาพกราฟ </a:t>
            </a:r>
            <a:r>
              <a:rPr lang="en-US" b="1" dirty="0">
                <a:solidFill>
                  <a:schemeClr val="tx1"/>
                </a:solidFill>
              </a:rPr>
              <a:t>Burndown Chart</a:t>
            </a:r>
          </a:p>
          <a:p>
            <a:pPr>
              <a:defRPr>
                <a:solidFill>
                  <a:schemeClr val="tx1"/>
                </a:solidFill>
              </a:defRPr>
            </a:pPr>
            <a:r>
              <a:rPr lang="th-TH" b="1" dirty="0">
                <a:solidFill>
                  <a:schemeClr val="tx1"/>
                </a:solidFill>
              </a:rPr>
              <a:t>แสดงการเปรียบเทียบ </a:t>
            </a:r>
            <a:r>
              <a:rPr lang="en-US" b="1" dirty="0">
                <a:solidFill>
                  <a:schemeClr val="tx1"/>
                </a:solidFill>
              </a:rPr>
              <a:t>Point </a:t>
            </a:r>
            <a:r>
              <a:rPr lang="th-TH" b="1" dirty="0">
                <a:solidFill>
                  <a:schemeClr val="tx1"/>
                </a:solidFill>
              </a:rPr>
              <a:t>งานใน </a:t>
            </a:r>
            <a:r>
              <a:rPr lang="en-US" b="1" dirty="0">
                <a:solidFill>
                  <a:schemeClr val="tx1"/>
                </a:solidFill>
              </a:rPr>
              <a:t>Sprint </a:t>
            </a:r>
            <a:r>
              <a:rPr lang="th-TH" b="1" dirty="0">
                <a:solidFill>
                  <a:schemeClr val="tx1"/>
                </a:solidFill>
              </a:rPr>
              <a:t>ที่ 8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/>
              </a:solidFill>
              <a:latin typeface="TH Sarabun New" panose="020B0500040200020003" pitchFamily="34" charset="-34"/>
              <a:ea typeface="+mn-ea"/>
              <a:cs typeface="TH Sarabun New" panose="020B0500040200020003" pitchFamily="34" charset="-34"/>
            </a:defRPr>
          </a:pPr>
          <a:endParaRPr lang="th-TH"/>
        </a:p>
      </c:txPr>
    </c:title>
    <c:autoTitleDeleted val="0"/>
    <c:plotArea>
      <c:layout>
        <c:manualLayout>
          <c:layoutTarget val="inner"/>
          <c:xMode val="edge"/>
          <c:yMode val="edge"/>
          <c:x val="4.0095226377952757E-2"/>
          <c:y val="0.19302533261409122"/>
          <c:w val="0.92813152066929139"/>
          <c:h val="0.70096464684026538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Esmitated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6.2539370078740298E-3"/>
                  <c:y val="-1.8673873113073773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2.9695250984251968E-2"/>
                      <c:h val="4.4378995793614921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2-F912-42D0-88D5-D44D0C155329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C6B21364-7901-4E6C-8002-582DFDC13DF6}" type="VALUE">
                      <a:rPr lang="en-US">
                        <a:solidFill>
                          <a:srgbClr val="4472C4"/>
                        </a:solidFill>
                      </a:rPr>
                      <a:pPr/>
                      <a:t>[VALUE]</a:t>
                    </a:fld>
                    <a:endParaRPr lang="th-TH"/>
                  </a:p>
                </c:rich>
              </c:tx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FC8F-4E5A-8CF4-C3A3E6280297}"/>
                </c:ext>
              </c:extLst>
            </c:dLbl>
            <c:dLbl>
              <c:idx val="3"/>
              <c:layout>
                <c:manualLayout>
                  <c:x val="-4.0628937007874073E-2"/>
                  <c:y val="2.116996670952468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B425-404F-A3A9-DC9BD8828275}"/>
                </c:ext>
              </c:extLst>
            </c:dLbl>
            <c:dLbl>
              <c:idx val="4"/>
              <c:layout>
                <c:manualLayout>
                  <c:x val="-4.3753937007874014E-2"/>
                  <c:y val="1.8826216853702126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B425-404F-A3A9-DC9BD8828275}"/>
                </c:ext>
              </c:extLst>
            </c:dLbl>
            <c:dLbl>
              <c:idx val="5"/>
              <c:layout>
                <c:manualLayout>
                  <c:x val="-3.411724901574803E-2"/>
                  <c:y val="2.5857466421169633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B425-404F-A3A9-DC9BD8828275}"/>
                </c:ext>
              </c:extLst>
            </c:dLbl>
            <c:dLbl>
              <c:idx val="6"/>
              <c:layout>
                <c:manualLayout>
                  <c:x val="-3.6980561023622044E-2"/>
                  <c:y val="7.1074675745897535E-3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B425-404F-A3A9-DC9BD8828275}"/>
                </c:ext>
              </c:extLst>
            </c:dLbl>
            <c:dLbl>
              <c:idx val="7"/>
              <c:layout>
                <c:manualLayout>
                  <c:x val="-2.7605561023621931E-2"/>
                  <c:y val="2.5857466421169463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64C9-48CB-9C92-12425DF80B6E}"/>
                </c:ext>
              </c:extLst>
            </c:dLbl>
            <c:dLbl>
              <c:idx val="8"/>
              <c:layout>
                <c:manualLayout>
                  <c:x val="-2.9168061023622162E-2"/>
                  <c:y val="7.1074675745898394E-3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1486-4B2E-8DA4-847BFCAEED5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rgbClr val="4472C4"/>
                    </a:solidFill>
                    <a:latin typeface="TH Sarabun New" panose="020B0500040200020003" pitchFamily="34" charset="-34"/>
                    <a:ea typeface="+mn-ea"/>
                    <a:cs typeface="TH Sarabun New" panose="020B0500040200020003" pitchFamily="34" charset="-34"/>
                  </a:defRPr>
                </a:pPr>
                <a:endParaRPr lang="th-TH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Sheet1!$A$2:$A$10</c:f>
              <c:strCache>
                <c:ptCount val="9"/>
                <c:pt idx="0">
                  <c:v>Start</c:v>
                </c:pt>
                <c:pt idx="1">
                  <c:v>Sprint 4/1</c:v>
                </c:pt>
                <c:pt idx="2">
                  <c:v>Sprint 4/2</c:v>
                </c:pt>
                <c:pt idx="3">
                  <c:v>Sprint 4/3</c:v>
                </c:pt>
                <c:pt idx="4">
                  <c:v>Sprint 4/4</c:v>
                </c:pt>
                <c:pt idx="5">
                  <c:v>Sprint 4/5</c:v>
                </c:pt>
                <c:pt idx="6">
                  <c:v>Sprint 4/6</c:v>
                </c:pt>
                <c:pt idx="7">
                  <c:v>Sprint 4/7</c:v>
                </c:pt>
                <c:pt idx="8">
                  <c:v>Sprint 4/8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478</c:v>
                </c:pt>
                <c:pt idx="1">
                  <c:v>478</c:v>
                </c:pt>
                <c:pt idx="2">
                  <c:v>478</c:v>
                </c:pt>
                <c:pt idx="3">
                  <c:v>413</c:v>
                </c:pt>
                <c:pt idx="4">
                  <c:v>313</c:v>
                </c:pt>
                <c:pt idx="5">
                  <c:v>255</c:v>
                </c:pt>
                <c:pt idx="6">
                  <c:v>167</c:v>
                </c:pt>
                <c:pt idx="7">
                  <c:v>91</c:v>
                </c:pt>
                <c:pt idx="8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708-429E-BE69-4D3F3A85274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Actual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4.2191437007874019E-2"/>
                  <c:y val="2.820121627699210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B107-4142-9BA7-D60A67D49DC1}"/>
                </c:ext>
              </c:extLst>
            </c:dLbl>
            <c:dLbl>
              <c:idx val="1"/>
              <c:layout>
                <c:manualLayout>
                  <c:x val="-3.459375E-2"/>
                  <c:y val="1.648246699787973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CA43-414C-BC6D-0A905FFBF968}"/>
                </c:ext>
              </c:extLst>
            </c:dLbl>
            <c:dLbl>
              <c:idx val="2"/>
              <c:layout>
                <c:manualLayout>
                  <c:x val="-4.5316437007874043E-2"/>
                  <c:y val="3.054496613281458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FC8F-4E5A-8CF4-C3A3E6280297}"/>
                </c:ext>
              </c:extLst>
            </c:dLbl>
            <c:dLbl>
              <c:idx val="3"/>
              <c:layout>
                <c:manualLayout>
                  <c:x val="1.5585629921259269E-3"/>
                  <c:y val="-1.1642531271989956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D0A9-4FF7-8D70-7D0FAD8496CE}"/>
                </c:ext>
              </c:extLst>
            </c:dLbl>
            <c:dLbl>
              <c:idx val="4"/>
              <c:layout>
                <c:manualLayout>
                  <c:x val="-1.0941437007874016E-2"/>
                  <c:y val="-9.2987814161675682E-3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EEB3-4D9F-83E0-54EA909DC03D}"/>
                </c:ext>
              </c:extLst>
            </c:dLbl>
            <c:dLbl>
              <c:idx val="5"/>
              <c:layout>
                <c:manualLayout>
                  <c:x val="-1.3047490157481461E-3"/>
                  <c:y val="-1.1642531271990043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9DAE-4D31-A2A3-CC1AEE5C8442}"/>
                </c:ext>
              </c:extLst>
            </c:dLbl>
            <c:dLbl>
              <c:idx val="6"/>
              <c:layout>
                <c:manualLayout>
                  <c:x val="-1.3047490157479169E-3"/>
                  <c:y val="-2.1017530695280024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B425-404F-A3A9-DC9BD8828275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2">
                        <a:lumMod val="75000"/>
                      </a:schemeClr>
                    </a:solidFill>
                    <a:latin typeface="TH Sarabun New" panose="020B0500040200020003" pitchFamily="34" charset="-34"/>
                    <a:ea typeface="+mn-ea"/>
                    <a:cs typeface="TH Sarabun New" panose="020B0500040200020003" pitchFamily="34" charset="-34"/>
                  </a:defRPr>
                </a:pPr>
                <a:endParaRPr lang="th-TH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Sheet1!$A$2:$A$10</c:f>
              <c:strCache>
                <c:ptCount val="9"/>
                <c:pt idx="0">
                  <c:v>Start</c:v>
                </c:pt>
                <c:pt idx="1">
                  <c:v>Sprint 4/1</c:v>
                </c:pt>
                <c:pt idx="2">
                  <c:v>Sprint 4/2</c:v>
                </c:pt>
                <c:pt idx="3">
                  <c:v>Sprint 4/3</c:v>
                </c:pt>
                <c:pt idx="4">
                  <c:v>Sprint 4/4</c:v>
                </c:pt>
                <c:pt idx="5">
                  <c:v>Sprint 4/5</c:v>
                </c:pt>
                <c:pt idx="6">
                  <c:v>Sprint 4/6</c:v>
                </c:pt>
                <c:pt idx="7">
                  <c:v>Sprint 4/7</c:v>
                </c:pt>
                <c:pt idx="8">
                  <c:v>Sprint 4/8</c:v>
                </c:pt>
              </c:strCache>
            </c:strRef>
          </c:cat>
          <c:val>
            <c:numRef>
              <c:f>Sheet1!$C$2:$C$10</c:f>
              <c:numCache>
                <c:formatCode>General</c:formatCode>
                <c:ptCount val="9"/>
                <c:pt idx="0">
                  <c:v>478</c:v>
                </c:pt>
                <c:pt idx="1">
                  <c:v>478</c:v>
                </c:pt>
                <c:pt idx="2">
                  <c:v>478</c:v>
                </c:pt>
                <c:pt idx="3">
                  <c:v>415</c:v>
                </c:pt>
                <c:pt idx="4">
                  <c:v>327</c:v>
                </c:pt>
                <c:pt idx="5">
                  <c:v>269</c:v>
                </c:pt>
                <c:pt idx="6">
                  <c:v>183</c:v>
                </c:pt>
                <c:pt idx="7">
                  <c:v>109</c:v>
                </c:pt>
                <c:pt idx="8">
                  <c:v>29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708-429E-BE69-4D3F3A852746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657834959"/>
        <c:axId val="1657161279"/>
      </c:lineChart>
      <c:catAx>
        <c:axId val="165783495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pPr>
            <a:endParaRPr lang="th-TH"/>
          </a:p>
        </c:txPr>
        <c:crossAx val="1657161279"/>
        <c:crosses val="autoZero"/>
        <c:auto val="1"/>
        <c:lblAlgn val="ctr"/>
        <c:lblOffset val="100"/>
        <c:noMultiLvlLbl val="0"/>
      </c:catAx>
      <c:valAx>
        <c:axId val="16571612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pPr>
            <a:endParaRPr lang="th-TH"/>
          </a:p>
        </c:txPr>
        <c:crossAx val="165783495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H Sarabun New" panose="020B0500040200020003" pitchFamily="34" charset="-34"/>
              <a:ea typeface="+mn-ea"/>
              <a:cs typeface="TH Sarabun New" panose="020B0500040200020003" pitchFamily="34" charset="-34"/>
            </a:defRPr>
          </a:pPr>
          <a:endParaRPr lang="th-TH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TH Sarabun New" panose="020B0500040200020003" pitchFamily="34" charset="-34"/>
          <a:cs typeface="TH Sarabun New" panose="020B0500040200020003" pitchFamily="34" charset="-34"/>
        </a:defRPr>
      </a:pPr>
      <a:endParaRPr lang="th-TH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th-TH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pPr>
            <a:r>
              <a:rPr lang="th-TH" b="1" dirty="0">
                <a:solidFill>
                  <a:schemeClr val="tx1"/>
                </a:solidFill>
              </a:rPr>
              <a:t>แผนภาพกราฟ </a:t>
            </a:r>
            <a:r>
              <a:rPr lang="en-US" b="1" dirty="0">
                <a:solidFill>
                  <a:schemeClr val="tx1"/>
                </a:solidFill>
              </a:rPr>
              <a:t>Velocity Chart</a:t>
            </a:r>
          </a:p>
          <a:p>
            <a:pPr>
              <a:defRPr/>
            </a:pPr>
            <a:r>
              <a:rPr lang="th-TH" b="1" dirty="0">
                <a:solidFill>
                  <a:schemeClr val="tx1"/>
                </a:solidFill>
              </a:rPr>
              <a:t>แสดงการเปรียบเทียบ </a:t>
            </a:r>
            <a:r>
              <a:rPr lang="en-US" b="1" dirty="0">
                <a:solidFill>
                  <a:schemeClr val="tx1"/>
                </a:solidFill>
              </a:rPr>
              <a:t>Point </a:t>
            </a:r>
            <a:r>
              <a:rPr lang="th-TH" b="1" dirty="0">
                <a:solidFill>
                  <a:schemeClr val="tx1"/>
                </a:solidFill>
              </a:rPr>
              <a:t>งานใน </a:t>
            </a:r>
            <a:r>
              <a:rPr lang="en-US" b="1" dirty="0">
                <a:solidFill>
                  <a:schemeClr val="tx1"/>
                </a:solidFill>
              </a:rPr>
              <a:t>Sprint </a:t>
            </a:r>
            <a:r>
              <a:rPr lang="th-TH" b="1" dirty="0">
                <a:solidFill>
                  <a:schemeClr val="tx1"/>
                </a:solidFill>
              </a:rPr>
              <a:t>ที่ 8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TH Sarabun New" panose="020B0500040200020003" pitchFamily="34" charset="-34"/>
              <a:ea typeface="+mn-ea"/>
              <a:cs typeface="TH Sarabun New" panose="020B0500040200020003" pitchFamily="34" charset="-34"/>
            </a:defRPr>
          </a:pPr>
          <a:endParaRPr lang="th-TH"/>
        </a:p>
      </c:txPr>
    </c:title>
    <c:autoTitleDeleted val="0"/>
    <c:plotArea>
      <c:layout>
        <c:manualLayout>
          <c:layoutTarget val="inner"/>
          <c:xMode val="edge"/>
          <c:yMode val="edge"/>
          <c:x val="4.8430979330708654E-2"/>
          <c:y val="0.16724408420004402"/>
          <c:w val="0.92813152066929139"/>
          <c:h val="0.70096464684026538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Esmitated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Lbl>
              <c:idx val="2"/>
              <c:layout>
                <c:manualLayout>
                  <c:x val="-4.2187500000000003E-2"/>
                  <c:y val="-1.406249913493484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F3CA-4034-882B-9A4292843348}"/>
                </c:ext>
              </c:extLst>
            </c:dLbl>
            <c:dLbl>
              <c:idx val="4"/>
              <c:layout>
                <c:manualLayout>
                  <c:x val="-1.5625E-2"/>
                  <c:y val="-2.812499826986969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23F5-4BF6-B966-0B15FF82857D}"/>
                </c:ext>
              </c:extLst>
            </c:dLbl>
            <c:dLbl>
              <c:idx val="5"/>
              <c:layout>
                <c:manualLayout>
                  <c:x val="-2.34375E-2"/>
                  <c:y val="-3.046874812569216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B557-44DA-9557-832A373AD49B}"/>
                </c:ext>
              </c:extLst>
            </c:dLbl>
            <c:dLbl>
              <c:idx val="6"/>
              <c:layout>
                <c:manualLayout>
                  <c:x val="-1.8749999999999999E-2"/>
                  <c:y val="-3.046874812569225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B557-44DA-9557-832A373AD49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rgbClr val="4472C4"/>
                    </a:solidFill>
                    <a:latin typeface="TH Sarabun New" panose="020B0500040200020003" pitchFamily="34" charset="-34"/>
                    <a:ea typeface="+mn-ea"/>
                    <a:cs typeface="TH Sarabun New" panose="020B0500040200020003" pitchFamily="34" charset="-34"/>
                  </a:defRPr>
                </a:pPr>
                <a:endParaRPr lang="th-TH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Sprint 4/1</c:v>
                </c:pt>
                <c:pt idx="1">
                  <c:v>Sprint 4/2</c:v>
                </c:pt>
                <c:pt idx="2">
                  <c:v>Sprint 4/3</c:v>
                </c:pt>
                <c:pt idx="3">
                  <c:v>Sprint 4/4</c:v>
                </c:pt>
                <c:pt idx="4">
                  <c:v>Sprint 4/5</c:v>
                </c:pt>
                <c:pt idx="5">
                  <c:v>Sprint 4/6</c:v>
                </c:pt>
                <c:pt idx="6">
                  <c:v>Sprint 4/7</c:v>
                </c:pt>
                <c:pt idx="7">
                  <c:v>Sprint 4/8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</c:v>
                </c:pt>
                <c:pt idx="1">
                  <c:v>0</c:v>
                </c:pt>
                <c:pt idx="2">
                  <c:v>65</c:v>
                </c:pt>
                <c:pt idx="3">
                  <c:v>100</c:v>
                </c:pt>
                <c:pt idx="4">
                  <c:v>58</c:v>
                </c:pt>
                <c:pt idx="5">
                  <c:v>88</c:v>
                </c:pt>
                <c:pt idx="6">
                  <c:v>76</c:v>
                </c:pt>
                <c:pt idx="7">
                  <c:v>91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708-429E-BE69-4D3F3A85274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Actual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dLbl>
              <c:idx val="2"/>
              <c:layout>
                <c:manualLayout>
                  <c:x val="2.5775098425196851E-4"/>
                  <c:y val="2.5857466421169633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3B41-4507-AFF3-819D323FC5A1}"/>
                </c:ext>
              </c:extLst>
            </c:dLbl>
            <c:dLbl>
              <c:idx val="4"/>
              <c:layout>
                <c:manualLayout>
                  <c:x val="-2.0054749015748032E-2"/>
                  <c:y val="2.820121627699210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23F5-4BF6-B966-0B15FF82857D}"/>
                </c:ext>
              </c:extLst>
            </c:dLbl>
            <c:dLbl>
              <c:idx val="5"/>
              <c:layout>
                <c:manualLayout>
                  <c:x val="-1.8492249015748145E-2"/>
                  <c:y val="3.288871598863710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23F5-4BF6-B966-0B15FF82857D}"/>
                </c:ext>
              </c:extLst>
            </c:dLbl>
            <c:dLbl>
              <c:idx val="6"/>
              <c:layout>
                <c:manualLayout>
                  <c:x val="-2.630474901574803E-2"/>
                  <c:y val="2.820121627699210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23F5-4BF6-B966-0B15FF82857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2">
                        <a:lumMod val="75000"/>
                      </a:schemeClr>
                    </a:solidFill>
                    <a:latin typeface="TH Sarabun New" panose="020B0500040200020003" pitchFamily="34" charset="-34"/>
                    <a:ea typeface="+mn-ea"/>
                    <a:cs typeface="TH Sarabun New" panose="020B0500040200020003" pitchFamily="34" charset="-34"/>
                  </a:defRPr>
                </a:pPr>
                <a:endParaRPr lang="th-TH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Sprint 4/1</c:v>
                </c:pt>
                <c:pt idx="1">
                  <c:v>Sprint 4/2</c:v>
                </c:pt>
                <c:pt idx="2">
                  <c:v>Sprint 4/3</c:v>
                </c:pt>
                <c:pt idx="3">
                  <c:v>Sprint 4/4</c:v>
                </c:pt>
                <c:pt idx="4">
                  <c:v>Sprint 4/5</c:v>
                </c:pt>
                <c:pt idx="5">
                  <c:v>Sprint 4/6</c:v>
                </c:pt>
                <c:pt idx="6">
                  <c:v>Sprint 4/7</c:v>
                </c:pt>
                <c:pt idx="7">
                  <c:v>Sprint 4/8</c:v>
                </c:pt>
              </c:strCache>
            </c:strRef>
          </c:cat>
          <c:val>
            <c:numRef>
              <c:f>Sheet1!$C$2:$C$9</c:f>
              <c:numCache>
                <c:formatCode>General</c:formatCode>
                <c:ptCount val="8"/>
                <c:pt idx="0">
                  <c:v>0</c:v>
                </c:pt>
                <c:pt idx="1">
                  <c:v>0</c:v>
                </c:pt>
                <c:pt idx="2">
                  <c:v>63</c:v>
                </c:pt>
                <c:pt idx="3">
                  <c:v>88</c:v>
                </c:pt>
                <c:pt idx="4">
                  <c:v>56</c:v>
                </c:pt>
                <c:pt idx="5">
                  <c:v>86</c:v>
                </c:pt>
                <c:pt idx="6">
                  <c:v>74</c:v>
                </c:pt>
                <c:pt idx="7">
                  <c:v>80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708-429E-BE69-4D3F3A8527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657834959"/>
        <c:axId val="1657161279"/>
      </c:lineChart>
      <c:catAx>
        <c:axId val="165783495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pPr>
            <a:endParaRPr lang="th-TH"/>
          </a:p>
        </c:txPr>
        <c:crossAx val="1657161279"/>
        <c:crosses val="autoZero"/>
        <c:auto val="1"/>
        <c:lblAlgn val="ctr"/>
        <c:lblOffset val="100"/>
        <c:noMultiLvlLbl val="0"/>
      </c:catAx>
      <c:valAx>
        <c:axId val="16571612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pPr>
            <a:endParaRPr lang="th-TH"/>
          </a:p>
        </c:txPr>
        <c:crossAx val="165783495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H Sarabun New" panose="020B0500040200020003" pitchFamily="34" charset="-34"/>
              <a:ea typeface="+mn-ea"/>
              <a:cs typeface="TH Sarabun New" panose="020B0500040200020003" pitchFamily="34" charset="-34"/>
            </a:defRPr>
          </a:pPr>
          <a:endParaRPr lang="th-TH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TH Sarabun New" panose="020B0500040200020003" pitchFamily="34" charset="-34"/>
          <a:cs typeface="TH Sarabun New" panose="020B0500040200020003" pitchFamily="34" charset="-34"/>
        </a:defRPr>
      </a:pPr>
      <a:endParaRPr lang="th-TH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สไลด์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11394EF8-62DD-4F94-AA85-9DC3520E8E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ชื่อเรื่องรอง 2">
            <a:extLst>
              <a:ext uri="{FF2B5EF4-FFF2-40B4-BE49-F238E27FC236}">
                <a16:creationId xmlns:a16="http://schemas.microsoft.com/office/drawing/2014/main" id="{FA418295-A389-47E7-B879-D6D687D981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h-TH"/>
              <a:t>คลิกเพื่อแก้ไขสไตล์ชื่อเรื่องรองต้นแบบ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A2721CA6-828D-448B-BDC9-DDD9552A5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E8BB-F70B-41C7-A2C4-69BE80B44BDC}" type="datetimeFigureOut">
              <a:rPr lang="th-TH" smtClean="0"/>
              <a:t>26/03/65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2FB6CDAE-979C-49E4-B3FA-12199CDEA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E9E9C49F-3D38-4062-817B-A9B3D190E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30701-6343-4A8C-B6C9-9D41A83D5BB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341175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40049EC0-76A3-4B9E-939C-970861A75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แนวตั้ง 2">
            <a:extLst>
              <a:ext uri="{FF2B5EF4-FFF2-40B4-BE49-F238E27FC236}">
                <a16:creationId xmlns:a16="http://schemas.microsoft.com/office/drawing/2014/main" id="{1F54DA4F-3983-44D5-B220-139B56963D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933DD54B-74FB-4842-B305-AE749713B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E8BB-F70B-41C7-A2C4-69BE80B44BDC}" type="datetimeFigureOut">
              <a:rPr lang="th-TH" smtClean="0"/>
              <a:t>26/03/65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6078B584-D09A-4CAE-BE7B-4ABAA2FB1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2CA5231C-D23E-49CC-8CDE-DDBB6BF20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30701-6343-4A8C-B6C9-9D41A83D5BB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635890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>
            <a:extLst>
              <a:ext uri="{FF2B5EF4-FFF2-40B4-BE49-F238E27FC236}">
                <a16:creationId xmlns:a16="http://schemas.microsoft.com/office/drawing/2014/main" id="{6FA6377C-2B0D-4DD2-B32F-26286290B1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แนวตั้ง 2">
            <a:extLst>
              <a:ext uri="{FF2B5EF4-FFF2-40B4-BE49-F238E27FC236}">
                <a16:creationId xmlns:a16="http://schemas.microsoft.com/office/drawing/2014/main" id="{87248166-C335-4A95-ACD1-6C6AAD1E51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03362E56-4D19-43F2-AA8D-7444526CA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E8BB-F70B-41C7-A2C4-69BE80B44BDC}" type="datetimeFigureOut">
              <a:rPr lang="th-TH" smtClean="0"/>
              <a:t>26/03/65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354C2ABC-4043-433B-895B-CC33F4E41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80BCA9DC-3EAA-404A-88A6-7AF2BA726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30701-6343-4A8C-B6C9-9D41A83D5BB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145432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26BFF9BD-A0D1-4131-976D-E2DD7FD6F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F962CDF8-D393-4448-9C03-B23080A915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44C07C43-8294-40EF-B071-C637EA577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E8BB-F70B-41C7-A2C4-69BE80B44BDC}" type="datetimeFigureOut">
              <a:rPr lang="th-TH" smtClean="0"/>
              <a:t>26/03/65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43E8DA5C-44F6-4A2D-81C4-64501746C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E300F3C2-E18A-48D3-AEE9-B818EE6A3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30701-6343-4A8C-B6C9-9D41A83D5BB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080319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B2D119F-B558-49B4-B3B6-BB00FDE33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B98ECA39-93F6-44B2-93C2-A29F4597EC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ED85F013-28D9-42DE-A8B6-317E74602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E8BB-F70B-41C7-A2C4-69BE80B44BDC}" type="datetimeFigureOut">
              <a:rPr lang="th-TH" smtClean="0"/>
              <a:t>26/03/65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2FC8B2F1-0C4B-4E10-B901-BD18FFB80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ACDAED5F-6C1F-473F-93C9-F13F7FFFA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30701-6343-4A8C-B6C9-9D41A83D5BB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356871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7A4EF4EA-5124-4048-8FF2-5D53C6C43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B6F3F637-9137-47D5-B0D6-B9FC001B21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เนื้อหา 3">
            <a:extLst>
              <a:ext uri="{FF2B5EF4-FFF2-40B4-BE49-F238E27FC236}">
                <a16:creationId xmlns:a16="http://schemas.microsoft.com/office/drawing/2014/main" id="{FD7E9E8E-02C5-4D16-BB18-B389857C86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34CDEEF5-CA0D-4855-9C60-A8300A822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E8BB-F70B-41C7-A2C4-69BE80B44BDC}" type="datetimeFigureOut">
              <a:rPr lang="th-TH" smtClean="0"/>
              <a:t>26/03/65</a:t>
            </a:fld>
            <a:endParaRPr lang="th-TH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F1D7DA63-D9CD-4FB9-AEFD-0F3DCAF3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F307BD03-58AB-4508-93A8-22071ABA0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30701-6343-4A8C-B6C9-9D41A83D5BB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103791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7BCF6990-C970-41D6-804D-8EB8036C9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57099CA0-09AF-422B-9EA5-3E37605B23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ตัวแทนเนื้อหา 3">
            <a:extLst>
              <a:ext uri="{FF2B5EF4-FFF2-40B4-BE49-F238E27FC236}">
                <a16:creationId xmlns:a16="http://schemas.microsoft.com/office/drawing/2014/main" id="{06815A5F-7A97-4A2D-BD7C-87363775B3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5" name="ตัวแทนข้อความ 4">
            <a:extLst>
              <a:ext uri="{FF2B5EF4-FFF2-40B4-BE49-F238E27FC236}">
                <a16:creationId xmlns:a16="http://schemas.microsoft.com/office/drawing/2014/main" id="{507581CC-AD44-4025-A151-13B60F049E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6" name="ตัวแทนเนื้อหา 5">
            <a:extLst>
              <a:ext uri="{FF2B5EF4-FFF2-40B4-BE49-F238E27FC236}">
                <a16:creationId xmlns:a16="http://schemas.microsoft.com/office/drawing/2014/main" id="{1A3CA477-2D60-4506-A24C-1BC77588D5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7" name="ตัวแทนวันที่ 6">
            <a:extLst>
              <a:ext uri="{FF2B5EF4-FFF2-40B4-BE49-F238E27FC236}">
                <a16:creationId xmlns:a16="http://schemas.microsoft.com/office/drawing/2014/main" id="{C364C649-E354-4F14-870B-0A15D3FC5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E8BB-F70B-41C7-A2C4-69BE80B44BDC}" type="datetimeFigureOut">
              <a:rPr lang="th-TH" smtClean="0"/>
              <a:t>26/03/65</a:t>
            </a:fld>
            <a:endParaRPr lang="th-TH"/>
          </a:p>
        </p:txBody>
      </p:sp>
      <p:sp>
        <p:nvSpPr>
          <p:cNvPr id="8" name="ตัวแทนท้ายกระดาษ 7">
            <a:extLst>
              <a:ext uri="{FF2B5EF4-FFF2-40B4-BE49-F238E27FC236}">
                <a16:creationId xmlns:a16="http://schemas.microsoft.com/office/drawing/2014/main" id="{EE2316B7-55C8-4C42-8D92-03AAB0E01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ตัวแทนหมายเลขสไลด์ 8">
            <a:extLst>
              <a:ext uri="{FF2B5EF4-FFF2-40B4-BE49-F238E27FC236}">
                <a16:creationId xmlns:a16="http://schemas.microsoft.com/office/drawing/2014/main" id="{E05B7022-2050-4B1D-BB94-37C724E3F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30701-6343-4A8C-B6C9-9D41A83D5BB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875804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6437E8C-B35E-46A2-958B-8A2BA1449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วันที่ 2">
            <a:extLst>
              <a:ext uri="{FF2B5EF4-FFF2-40B4-BE49-F238E27FC236}">
                <a16:creationId xmlns:a16="http://schemas.microsoft.com/office/drawing/2014/main" id="{380B978E-5554-4436-AF35-4781A5ED5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E8BB-F70B-41C7-A2C4-69BE80B44BDC}" type="datetimeFigureOut">
              <a:rPr lang="th-TH" smtClean="0"/>
              <a:t>26/03/65</a:t>
            </a:fld>
            <a:endParaRPr lang="th-TH"/>
          </a:p>
        </p:txBody>
      </p:sp>
      <p:sp>
        <p:nvSpPr>
          <p:cNvPr id="4" name="ตัวแทนท้ายกระดาษ 3">
            <a:extLst>
              <a:ext uri="{FF2B5EF4-FFF2-40B4-BE49-F238E27FC236}">
                <a16:creationId xmlns:a16="http://schemas.microsoft.com/office/drawing/2014/main" id="{517FE770-0D18-49D4-A040-0D4FB75AF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>
            <a:extLst>
              <a:ext uri="{FF2B5EF4-FFF2-40B4-BE49-F238E27FC236}">
                <a16:creationId xmlns:a16="http://schemas.microsoft.com/office/drawing/2014/main" id="{19C7BAF3-00D1-49EC-B7F6-7F0EB9F11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30701-6343-4A8C-B6C9-9D41A83D5BB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902955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วันที่ 1">
            <a:extLst>
              <a:ext uri="{FF2B5EF4-FFF2-40B4-BE49-F238E27FC236}">
                <a16:creationId xmlns:a16="http://schemas.microsoft.com/office/drawing/2014/main" id="{06DD3389-5FAF-4193-B493-D0659707B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E8BB-F70B-41C7-A2C4-69BE80B44BDC}" type="datetimeFigureOut">
              <a:rPr lang="th-TH" smtClean="0"/>
              <a:t>26/03/65</a:t>
            </a:fld>
            <a:endParaRPr lang="th-TH"/>
          </a:p>
        </p:txBody>
      </p:sp>
      <p:sp>
        <p:nvSpPr>
          <p:cNvPr id="3" name="ตัวแทนท้ายกระดาษ 2">
            <a:extLst>
              <a:ext uri="{FF2B5EF4-FFF2-40B4-BE49-F238E27FC236}">
                <a16:creationId xmlns:a16="http://schemas.microsoft.com/office/drawing/2014/main" id="{F8FE37B8-D58C-431D-A98F-FE7D7302D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ตัวแทนหมายเลขสไลด์ 3">
            <a:extLst>
              <a:ext uri="{FF2B5EF4-FFF2-40B4-BE49-F238E27FC236}">
                <a16:creationId xmlns:a16="http://schemas.microsoft.com/office/drawing/2014/main" id="{BF215CB1-F720-49EB-8B3C-89A05D2CE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30701-6343-4A8C-B6C9-9D41A83D5BB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119361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9D0F7FD-B04A-481F-9396-BED1D883C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83A731F2-0D2F-488C-913E-585286E022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ข้อความ 3">
            <a:extLst>
              <a:ext uri="{FF2B5EF4-FFF2-40B4-BE49-F238E27FC236}">
                <a16:creationId xmlns:a16="http://schemas.microsoft.com/office/drawing/2014/main" id="{D9229172-14ED-4480-AB38-894729426A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BC763A3E-1A0D-4AC4-83F6-1CD584778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E8BB-F70B-41C7-A2C4-69BE80B44BDC}" type="datetimeFigureOut">
              <a:rPr lang="th-TH" smtClean="0"/>
              <a:t>26/03/65</a:t>
            </a:fld>
            <a:endParaRPr lang="th-TH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201433F9-53AA-4060-9817-5DA526CEC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3B32AC99-F4AC-4977-BDD2-CA00421A4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30701-6343-4A8C-B6C9-9D41A83D5BB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785133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4E2524E7-21E1-42DD-A19F-F81F22DA9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รูปภาพ 2">
            <a:extLst>
              <a:ext uri="{FF2B5EF4-FFF2-40B4-BE49-F238E27FC236}">
                <a16:creationId xmlns:a16="http://schemas.microsoft.com/office/drawing/2014/main" id="{74EBD4A3-A5C5-44BA-AF13-77AF4F6F7C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ตัวแทนข้อความ 3">
            <a:extLst>
              <a:ext uri="{FF2B5EF4-FFF2-40B4-BE49-F238E27FC236}">
                <a16:creationId xmlns:a16="http://schemas.microsoft.com/office/drawing/2014/main" id="{6D50B1A1-C926-4C6E-AD55-B1D6D660BE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01B878B5-E751-4A4E-A83C-241E1303D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E8BB-F70B-41C7-A2C4-69BE80B44BDC}" type="datetimeFigureOut">
              <a:rPr lang="th-TH" smtClean="0"/>
              <a:t>26/03/65</a:t>
            </a:fld>
            <a:endParaRPr lang="th-TH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428E35A9-7770-47DA-A189-F6CE28045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536076E9-D0BB-4981-A541-F3E48C1CD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30701-6343-4A8C-B6C9-9D41A83D5BB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78415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ชื่อเรื่อง 1">
            <a:extLst>
              <a:ext uri="{FF2B5EF4-FFF2-40B4-BE49-F238E27FC236}">
                <a16:creationId xmlns:a16="http://schemas.microsoft.com/office/drawing/2014/main" id="{4915ECD6-0311-49B1-9974-7540132AB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5B3259C2-C115-444C-8997-139CCB2F41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5A8A0455-ACF1-45E0-9E56-48D429BCE6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C3E8BB-F70B-41C7-A2C4-69BE80B44BDC}" type="datetimeFigureOut">
              <a:rPr lang="th-TH" smtClean="0"/>
              <a:t>26/03/65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714F1149-43A2-46C7-8502-DB28210174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99513544-400E-4904-87D5-B7A354093C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D30701-6343-4A8C-B6C9-9D41A83D5BB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388563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แผนภูมิ 6">
            <a:extLst>
              <a:ext uri="{FF2B5EF4-FFF2-40B4-BE49-F238E27FC236}">
                <a16:creationId xmlns:a16="http://schemas.microsoft.com/office/drawing/2014/main" id="{B75A7C76-3B75-4DE8-A9CC-435A74B8213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94734611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96634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แผนภูมิ 6">
            <a:extLst>
              <a:ext uri="{FF2B5EF4-FFF2-40B4-BE49-F238E27FC236}">
                <a16:creationId xmlns:a16="http://schemas.microsoft.com/office/drawing/2014/main" id="{B75A7C76-3B75-4DE8-A9CC-435A74B8213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95646312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28909008"/>
      </p:ext>
    </p:extLst>
  </p:cSld>
  <p:clrMapOvr>
    <a:masterClrMapping/>
  </p:clrMapOvr>
</p:sld>
</file>

<file path=ppt/theme/theme1.xml><?xml version="1.0" encoding="utf-8"?>
<a:theme xmlns:a="http://schemas.openxmlformats.org/drawingml/2006/main" name="ธีมของ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673</TotalTime>
  <Words>49</Words>
  <Application>Microsoft Office PowerPoint</Application>
  <PresentationFormat>แบบจอกว้าง</PresentationFormat>
  <Paragraphs>27</Paragraphs>
  <Slides>2</Slides>
  <Notes>0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4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TH Sarabun New</vt:lpstr>
      <vt:lpstr>ธีมของ Office</vt:lpstr>
      <vt:lpstr>งานนำเสนอ PowerPoint</vt:lpstr>
      <vt:lpstr>งานนำเสนอ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งานนำเสนอ PowerPoint</dc:title>
  <dc:creator>Wirat Sakorn</dc:creator>
  <cp:lastModifiedBy>Preechaya Choosrithong</cp:lastModifiedBy>
  <cp:revision>56</cp:revision>
  <dcterms:created xsi:type="dcterms:W3CDTF">2021-08-04T13:45:25Z</dcterms:created>
  <dcterms:modified xsi:type="dcterms:W3CDTF">2022-03-26T14:45:37Z</dcterms:modified>
</cp:coreProperties>
</file>