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Finish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223</c:v>
                </c:pt>
                <c:pt idx="1">
                  <c:v>223</c:v>
                </c:pt>
                <c:pt idx="2">
                  <c:v>223</c:v>
                </c:pt>
                <c:pt idx="3">
                  <c:v>65</c:v>
                </c:pt>
                <c:pt idx="4">
                  <c:v>100</c:v>
                </c:pt>
                <c:pt idx="5">
                  <c:v>58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8753937007874016E-2"/>
                  <c:y val="4.69512151235719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3.5679749015748032E-2"/>
                  <c:y val="1.4138717142057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Finish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223</c:v>
                </c:pt>
                <c:pt idx="1">
                  <c:v>223</c:v>
                </c:pt>
                <c:pt idx="2">
                  <c:v>223</c:v>
                </c:pt>
                <c:pt idx="3">
                  <c:v>63</c:v>
                </c:pt>
                <c:pt idx="4">
                  <c:v>88</c:v>
                </c:pt>
                <c:pt idx="5">
                  <c:v>56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4730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4369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36</Words>
  <Application>Microsoft Office PowerPoint</Application>
  <PresentationFormat>แบบจอกว้าง</PresentationFormat>
  <Paragraphs>14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49</cp:revision>
  <dcterms:created xsi:type="dcterms:W3CDTF">2021-08-04T13:45:25Z</dcterms:created>
  <dcterms:modified xsi:type="dcterms:W3CDTF">2022-03-12T16:43:02Z</dcterms:modified>
</cp:coreProperties>
</file>