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2539370078740298E-3"/>
                  <c:y val="-1.86738731130737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9695250984251968E-2"/>
                      <c:h val="4.43789957936149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912-42D0-88D5-D44D0C15532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B21364-7901-4E6C-8002-582DFDC13DF6}" type="VALUE">
                      <a:rPr lang="en-US">
                        <a:solidFill>
                          <a:srgbClr val="4472C4"/>
                        </a:solidFill>
                      </a:rPr>
                      <a:pPr/>
                      <a:t>[VALUE]</a:t>
                    </a:fld>
                    <a:endParaRPr lang="th-TH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C8F-4E5A-8CF4-C3A3E6280297}"/>
                </c:ext>
              </c:extLst>
            </c:dLbl>
            <c:dLbl>
              <c:idx val="3"/>
              <c:layout>
                <c:manualLayout>
                  <c:x val="-4.0628937007874073E-2"/>
                  <c:y val="2.11699667095246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425-404F-A3A9-DC9BD8828275}"/>
                </c:ext>
              </c:extLst>
            </c:dLbl>
            <c:dLbl>
              <c:idx val="4"/>
              <c:layout>
                <c:manualLayout>
                  <c:x val="-5.0003937007874019E-2"/>
                  <c:y val="2.82012162769920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425-404F-A3A9-DC9BD8828275}"/>
                </c:ext>
              </c:extLst>
            </c:dLbl>
            <c:dLbl>
              <c:idx val="5"/>
              <c:layout>
                <c:manualLayout>
                  <c:x val="-3.411724901574803E-2"/>
                  <c:y val="2.58574664211696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425-404F-A3A9-DC9BD8828275}"/>
                </c:ext>
              </c:extLst>
            </c:dLbl>
            <c:dLbl>
              <c:idx val="6"/>
              <c:layout>
                <c:manualLayout>
                  <c:x val="-3.3855561023622159E-2"/>
                  <c:y val="-2.2675318487000587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425-404F-A3A9-DC9BD88282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Start</c:v>
                </c:pt>
                <c:pt idx="1">
                  <c:v>Sprint 4/1</c:v>
                </c:pt>
                <c:pt idx="2">
                  <c:v>Sprint 4/2</c:v>
                </c:pt>
                <c:pt idx="3">
                  <c:v>Sprint 4/3</c:v>
                </c:pt>
                <c:pt idx="4">
                  <c:v>Sprint 4/4</c:v>
                </c:pt>
                <c:pt idx="5">
                  <c:v>Sprint 4/5</c:v>
                </c:pt>
                <c:pt idx="6">
                  <c:v>Sprint 4/6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311</c:v>
                </c:pt>
                <c:pt idx="1">
                  <c:v>311</c:v>
                </c:pt>
                <c:pt idx="2">
                  <c:v>311</c:v>
                </c:pt>
                <c:pt idx="3">
                  <c:v>246</c:v>
                </c:pt>
                <c:pt idx="4">
                  <c:v>146</c:v>
                </c:pt>
                <c:pt idx="5">
                  <c:v>88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2191437007874019E-2"/>
                  <c:y val="2.8201216276992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107-4142-9BA7-D60A67D49DC1}"/>
                </c:ext>
              </c:extLst>
            </c:dLbl>
            <c:dLbl>
              <c:idx val="1"/>
              <c:layout>
                <c:manualLayout>
                  <c:x val="-3.459375E-2"/>
                  <c:y val="1.64824669978797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-4.5316437007874043E-2"/>
                  <c:y val="3.0544966132814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8F-4E5A-8CF4-C3A3E6280297}"/>
                </c:ext>
              </c:extLst>
            </c:dLbl>
            <c:dLbl>
              <c:idx val="3"/>
              <c:layout>
                <c:manualLayout>
                  <c:x val="1.5585629921259269E-3"/>
                  <c:y val="-1.16425312719899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A9-4FF7-8D70-7D0FAD8496CE}"/>
                </c:ext>
              </c:extLst>
            </c:dLbl>
            <c:dLbl>
              <c:idx val="4"/>
              <c:layout>
                <c:manualLayout>
                  <c:x val="-1.0941437007874016E-2"/>
                  <c:y val="-9.298781416167568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B3-4D9F-83E0-54EA909DC03D}"/>
                </c:ext>
              </c:extLst>
            </c:dLbl>
            <c:dLbl>
              <c:idx val="5"/>
              <c:layout>
                <c:manualLayout>
                  <c:x val="-1.3047490157481461E-3"/>
                  <c:y val="-1.164253127199004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AE-4D31-A2A3-CC1AEE5C8442}"/>
                </c:ext>
              </c:extLst>
            </c:dLbl>
            <c:dLbl>
              <c:idx val="6"/>
              <c:layout>
                <c:manualLayout>
                  <c:x val="-1.3047490157479169E-3"/>
                  <c:y val="-2.101753069528002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425-404F-A3A9-DC9BD8828275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Start</c:v>
                </c:pt>
                <c:pt idx="1">
                  <c:v>Sprint 4/1</c:v>
                </c:pt>
                <c:pt idx="2">
                  <c:v>Sprint 4/2</c:v>
                </c:pt>
                <c:pt idx="3">
                  <c:v>Sprint 4/3</c:v>
                </c:pt>
                <c:pt idx="4">
                  <c:v>Sprint 4/4</c:v>
                </c:pt>
                <c:pt idx="5">
                  <c:v>Sprint 4/5</c:v>
                </c:pt>
                <c:pt idx="6">
                  <c:v>Sprint 4/6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311</c:v>
                </c:pt>
                <c:pt idx="1">
                  <c:v>311</c:v>
                </c:pt>
                <c:pt idx="2">
                  <c:v>311</c:v>
                </c:pt>
                <c:pt idx="3">
                  <c:v>248</c:v>
                </c:pt>
                <c:pt idx="4">
                  <c:v>160</c:v>
                </c:pt>
                <c:pt idx="5">
                  <c:v>104</c:v>
                </c:pt>
                <c:pt idx="6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672440842000440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2187500000000003E-2"/>
                  <c:y val="-1.406249913493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CA-4034-882B-9A42928433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Sprint 4/1</c:v>
                </c:pt>
                <c:pt idx="1">
                  <c:v>Sprint 4/2</c:v>
                </c:pt>
                <c:pt idx="2">
                  <c:v>Sprint 4/3</c:v>
                </c:pt>
                <c:pt idx="3">
                  <c:v>Sprint 4/4</c:v>
                </c:pt>
                <c:pt idx="4">
                  <c:v>Sprint 4/5</c:v>
                </c:pt>
                <c:pt idx="5">
                  <c:v>Sprint 4/6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65</c:v>
                </c:pt>
                <c:pt idx="3">
                  <c:v>100</c:v>
                </c:pt>
                <c:pt idx="4">
                  <c:v>58</c:v>
                </c:pt>
                <c:pt idx="5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2.5775098425196851E-4"/>
                  <c:y val="2.58574664211696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41-4507-AFF3-819D323FC5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Sprint 4/1</c:v>
                </c:pt>
                <c:pt idx="1">
                  <c:v>Sprint 4/2</c:v>
                </c:pt>
                <c:pt idx="2">
                  <c:v>Sprint 4/3</c:v>
                </c:pt>
                <c:pt idx="3">
                  <c:v>Sprint 4/4</c:v>
                </c:pt>
                <c:pt idx="4">
                  <c:v>Sprint 4/5</c:v>
                </c:pt>
                <c:pt idx="5">
                  <c:v>Sprint 4/6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63</c:v>
                </c:pt>
                <c:pt idx="3">
                  <c:v>88</c:v>
                </c:pt>
                <c:pt idx="4">
                  <c:v>56</c:v>
                </c:pt>
                <c:pt idx="5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12/03/65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84861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99474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41</Words>
  <Application>Microsoft Office PowerPoint</Application>
  <PresentationFormat>แบบจอกว้าง</PresentationFormat>
  <Paragraphs>19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Preechaya Choosrithong</cp:lastModifiedBy>
  <cp:revision>49</cp:revision>
  <dcterms:created xsi:type="dcterms:W3CDTF">2021-08-04T13:45:25Z</dcterms:created>
  <dcterms:modified xsi:type="dcterms:W3CDTF">2022-03-12T16:42:59Z</dcterms:modified>
</cp:coreProperties>
</file>