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th-TH"/>
    </a:defPPr>
    <a:lvl1pPr marL="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8" autoAdjust="0"/>
    <p:restoredTop sz="94660"/>
  </p:normalViewPr>
  <p:slideViewPr>
    <p:cSldViewPr snapToGrid="0">
      <p:cViewPr>
        <p:scale>
          <a:sx n="100" d="100"/>
          <a:sy n="100" d="100"/>
        </p:scale>
        <p:origin x="-4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Burndown Chart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</a:t>
            </a:r>
            <a:r>
              <a:rPr lang="en-US" b="1" dirty="0">
                <a:solidFill>
                  <a:schemeClr val="tx1"/>
                </a:solidFill>
              </a:rPr>
              <a:t>1 </a:t>
            </a:r>
            <a:r>
              <a:rPr lang="th-TH" b="1" dirty="0">
                <a:solidFill>
                  <a:schemeClr val="tx1"/>
                </a:solidFill>
              </a:rPr>
              <a:t>ถึง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5.6243479330708654E-2"/>
          <c:y val="0.1695878340558665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start</c:v>
                </c:pt>
                <c:pt idx="1">
                  <c:v>Sprint 1/1</c:v>
                </c:pt>
                <c:pt idx="2">
                  <c:v>Sprint 1/2</c:v>
                </c:pt>
                <c:pt idx="3">
                  <c:v>Sprint 1/3</c:v>
                </c:pt>
                <c:pt idx="4">
                  <c:v>Sprint 1/4</c:v>
                </c:pt>
                <c:pt idx="5">
                  <c:v>Sprint 1/5</c:v>
                </c:pt>
                <c:pt idx="6">
                  <c:v>Sprint 1/6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3050</c:v>
                </c:pt>
                <c:pt idx="1">
                  <c:v>2815</c:v>
                </c:pt>
                <c:pt idx="2">
                  <c:v>2290</c:v>
                </c:pt>
                <c:pt idx="3">
                  <c:v>1585</c:v>
                </c:pt>
                <c:pt idx="4">
                  <c:v>960</c:v>
                </c:pt>
                <c:pt idx="5">
                  <c:v>485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Sheet1!$A$2:$A$8</c:f>
              <c:strCache>
                <c:ptCount val="7"/>
                <c:pt idx="0">
                  <c:v>start</c:v>
                </c:pt>
                <c:pt idx="1">
                  <c:v>Sprint 1/1</c:v>
                </c:pt>
                <c:pt idx="2">
                  <c:v>Sprint 1/2</c:v>
                </c:pt>
                <c:pt idx="3">
                  <c:v>Sprint 1/3</c:v>
                </c:pt>
                <c:pt idx="4">
                  <c:v>Sprint 1/4</c:v>
                </c:pt>
                <c:pt idx="5">
                  <c:v>Sprint 1/5</c:v>
                </c:pt>
                <c:pt idx="6">
                  <c:v>Sprint 1/6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3050</c:v>
                </c:pt>
                <c:pt idx="1">
                  <c:v>2815</c:v>
                </c:pt>
                <c:pt idx="2">
                  <c:v>2290</c:v>
                </c:pt>
                <c:pt idx="3">
                  <c:v>1585</c:v>
                </c:pt>
                <c:pt idx="4">
                  <c:v>960</c:v>
                </c:pt>
                <c:pt idx="5">
                  <c:v>485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r>
              <a:rPr lang="th-TH" b="1" dirty="0">
                <a:solidFill>
                  <a:schemeClr val="tx1"/>
                </a:solidFill>
              </a:rPr>
              <a:t>แผนภาพกราฟ </a:t>
            </a:r>
            <a:r>
              <a:rPr lang="en-US" b="1" dirty="0">
                <a:solidFill>
                  <a:schemeClr val="tx1"/>
                </a:solidFill>
              </a:rPr>
              <a:t>Velocity Chart</a:t>
            </a:r>
          </a:p>
          <a:p>
            <a:pPr>
              <a:defRPr>
                <a:solidFill>
                  <a:schemeClr val="tx1"/>
                </a:solidFill>
              </a:defRPr>
            </a:pPr>
            <a:r>
              <a:rPr lang="th-TH" b="1" dirty="0">
                <a:solidFill>
                  <a:schemeClr val="tx1"/>
                </a:solidFill>
              </a:rPr>
              <a:t>แสดงการเปรียบเทียบ </a:t>
            </a:r>
            <a:r>
              <a:rPr lang="en-US" b="1" dirty="0">
                <a:solidFill>
                  <a:schemeClr val="tx1"/>
                </a:solidFill>
              </a:rPr>
              <a:t>Point </a:t>
            </a:r>
            <a:r>
              <a:rPr lang="th-TH" b="1" dirty="0">
                <a:solidFill>
                  <a:schemeClr val="tx1"/>
                </a:solidFill>
              </a:rPr>
              <a:t>งานใน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</a:t>
            </a:r>
            <a:r>
              <a:rPr lang="en-US" b="1" dirty="0">
                <a:solidFill>
                  <a:schemeClr val="tx1"/>
                </a:solidFill>
              </a:rPr>
              <a:t>1 </a:t>
            </a:r>
            <a:r>
              <a:rPr lang="th-TH" b="1" dirty="0">
                <a:solidFill>
                  <a:schemeClr val="tx1"/>
                </a:solidFill>
              </a:rPr>
              <a:t>ถึง </a:t>
            </a:r>
            <a:r>
              <a:rPr lang="en-US" b="1" dirty="0">
                <a:solidFill>
                  <a:schemeClr val="tx1"/>
                </a:solidFill>
              </a:rPr>
              <a:t>Sprint </a:t>
            </a:r>
            <a:r>
              <a:rPr lang="th-TH" b="1" dirty="0">
                <a:solidFill>
                  <a:schemeClr val="tx1"/>
                </a:solidFill>
              </a:rPr>
              <a:t>ที่ 4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title>
    <c:autoTitleDeleted val="0"/>
    <c:plotArea>
      <c:layout>
        <c:manualLayout>
          <c:layoutTarget val="inner"/>
          <c:xMode val="edge"/>
          <c:yMode val="edge"/>
          <c:x val="5.6243479330708654E-2"/>
          <c:y val="0.1695878340558665"/>
          <c:w val="0.92813152066929139"/>
          <c:h val="0.7009646468402653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Esmitated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Sprint 1/1</c:v>
                </c:pt>
                <c:pt idx="1">
                  <c:v>Sprint 1/2</c:v>
                </c:pt>
                <c:pt idx="2">
                  <c:v>Sprint 1/3</c:v>
                </c:pt>
                <c:pt idx="3">
                  <c:v>Sprint 1/4</c:v>
                </c:pt>
                <c:pt idx="4">
                  <c:v>Sprint 1/5</c:v>
                </c:pt>
                <c:pt idx="5">
                  <c:v>Sprint 1/6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235</c:v>
                </c:pt>
                <c:pt idx="1">
                  <c:v>525</c:v>
                </c:pt>
                <c:pt idx="2">
                  <c:v>855</c:v>
                </c:pt>
                <c:pt idx="3">
                  <c:v>475</c:v>
                </c:pt>
                <c:pt idx="4">
                  <c:v>525</c:v>
                </c:pt>
                <c:pt idx="5">
                  <c:v>435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08-429E-BE69-4D3F3A85274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Sheet1!$A$2:$A$7</c:f>
              <c:strCache>
                <c:ptCount val="6"/>
                <c:pt idx="0">
                  <c:v>Sprint 1/1</c:v>
                </c:pt>
                <c:pt idx="1">
                  <c:v>Sprint 1/2</c:v>
                </c:pt>
                <c:pt idx="2">
                  <c:v>Sprint 1/3</c:v>
                </c:pt>
                <c:pt idx="3">
                  <c:v>Sprint 1/4</c:v>
                </c:pt>
                <c:pt idx="4">
                  <c:v>Sprint 1/5</c:v>
                </c:pt>
                <c:pt idx="5">
                  <c:v>Sprint 1/6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235</c:v>
                </c:pt>
                <c:pt idx="1">
                  <c:v>525</c:v>
                </c:pt>
                <c:pt idx="2">
                  <c:v>855</c:v>
                </c:pt>
                <c:pt idx="3">
                  <c:v>475</c:v>
                </c:pt>
                <c:pt idx="4">
                  <c:v>525</c:v>
                </c:pt>
                <c:pt idx="5">
                  <c:v>435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708-429E-BE69-4D3F3A8527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7834959"/>
        <c:axId val="1657161279"/>
      </c:lineChart>
      <c:catAx>
        <c:axId val="1657834959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161279"/>
        <c:crosses val="autoZero"/>
        <c:auto val="1"/>
        <c:lblAlgn val="ctr"/>
        <c:lblOffset val="100"/>
        <c:noMultiLvlLbl val="0"/>
      </c:catAx>
      <c:valAx>
        <c:axId val="16571612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H Sarabun New" panose="020B0500040200020003" pitchFamily="34" charset="-34"/>
                <a:ea typeface="+mn-ea"/>
                <a:cs typeface="TH Sarabun New" panose="020B0500040200020003" pitchFamily="34" charset="-34"/>
              </a:defRPr>
            </a:pPr>
            <a:endParaRPr lang="th-TH"/>
          </a:p>
        </c:txPr>
        <c:crossAx val="1657834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H Sarabun New" panose="020B0500040200020003" pitchFamily="34" charset="-34"/>
              <a:ea typeface="+mn-ea"/>
              <a:cs typeface="TH Sarabun New" panose="020B0500040200020003" pitchFamily="34" charset="-34"/>
            </a:defRPr>
          </a:pPr>
          <a:endParaRPr lang="th-TH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TH Sarabun New" panose="020B0500040200020003" pitchFamily="34" charset="-34"/>
          <a:cs typeface="TH Sarabun New" panose="020B0500040200020003" pitchFamily="34" charset="-34"/>
        </a:defRPr>
      </a:pPr>
      <a:endParaRPr lang="th-T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0.51679</cdr:x>
      <cdr:y>0.54507</cdr:y>
    </cdr:from>
    <cdr:to>
      <cdr:x>0.52241</cdr:x>
      <cdr:y>0.55351</cdr:y>
    </cdr:to>
    <cdr:sp macro="" textlink="">
      <cdr:nvSpPr>
        <cdr:cNvPr id="2" name="วงรี 1">
          <a:extLst xmlns:a="http://schemas.openxmlformats.org/drawingml/2006/main">
            <a:ext uri="{FF2B5EF4-FFF2-40B4-BE49-F238E27FC236}">
              <a16:creationId xmlns:a16="http://schemas.microsoft.com/office/drawing/2014/main" id="{CFCB05BC-175F-4B88-9EA9-604CBBDB82ED}"/>
            </a:ext>
          </a:extLst>
        </cdr:cNvPr>
        <cdr:cNvSpPr/>
      </cdr:nvSpPr>
      <cdr:spPr>
        <a:xfrm xmlns:a="http://schemas.openxmlformats.org/drawingml/2006/main">
          <a:off x="4200486" y="2953559"/>
          <a:ext cx="45679" cy="45734"/>
        </a:xfrm>
        <a:prstGeom xmlns:a="http://schemas.openxmlformats.org/drawingml/2006/main" prst="ellipse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defPPr>
            <a:defRPr lang="th-TH"/>
          </a:defPPr>
          <a:lvl1pPr marL="0" algn="l" defTabSz="914400" rtl="0" eaLnBrk="1" latinLnBrk="0" hangingPunct="1">
            <a:defRPr sz="2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algn="l" defTabSz="914400" rtl="0" eaLnBrk="1" latinLnBrk="0" hangingPunct="1">
            <a:defRPr sz="2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algn="l" defTabSz="914400" rtl="0" eaLnBrk="1" latinLnBrk="0" hangingPunct="1">
            <a:defRPr sz="2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algn="l" defTabSz="914400" rtl="0" eaLnBrk="1" latinLnBrk="0" hangingPunct="1">
            <a:defRPr sz="2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algn="l" defTabSz="914400" rtl="0" eaLnBrk="1" latinLnBrk="0" hangingPunct="1">
            <a:defRPr sz="2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algn="l" defTabSz="914400" rtl="0" eaLnBrk="1" latinLnBrk="0" hangingPunct="1">
            <a:defRPr sz="2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algn="l" defTabSz="914400" rtl="0" eaLnBrk="1" latinLnBrk="0" hangingPunct="1">
            <a:defRPr sz="2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algn="l" defTabSz="914400" rtl="0" eaLnBrk="1" latinLnBrk="0" hangingPunct="1">
            <a:defRPr sz="2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algn="l" defTabSz="914400" rtl="0" eaLnBrk="1" latinLnBrk="0" hangingPunct="1">
            <a:defRPr sz="2800" kern="12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th-TH"/>
        </a:p>
      </cdr:txBody>
    </cdr:sp>
  </cdr:relSizeAnchor>
  <cdr:relSizeAnchor xmlns:cdr="http://schemas.openxmlformats.org/drawingml/2006/chartDrawing">
    <cdr:from>
      <cdr:x>0.77896</cdr:x>
      <cdr:y>0.76555</cdr:y>
    </cdr:from>
    <cdr:to>
      <cdr:x>0.78459</cdr:x>
      <cdr:y>0.77399</cdr:y>
    </cdr:to>
    <cdr:sp macro="" textlink="">
      <cdr:nvSpPr>
        <cdr:cNvPr id="3" name="วงรี 2">
          <a:extLst xmlns:a="http://schemas.openxmlformats.org/drawingml/2006/main">
            <a:ext uri="{FF2B5EF4-FFF2-40B4-BE49-F238E27FC236}">
              <a16:creationId xmlns:a16="http://schemas.microsoft.com/office/drawing/2014/main" id="{51CF7B8F-74ED-426C-86A1-D2A142F94602}"/>
            </a:ext>
          </a:extLst>
        </cdr:cNvPr>
        <cdr:cNvSpPr/>
      </cdr:nvSpPr>
      <cdr:spPr>
        <a:xfrm xmlns:a="http://schemas.openxmlformats.org/drawingml/2006/main">
          <a:off x="6331348" y="4148254"/>
          <a:ext cx="45761" cy="45734"/>
        </a:xfrm>
        <a:prstGeom xmlns:a="http://schemas.openxmlformats.org/drawingml/2006/main" prst="ellipse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th-TH"/>
        </a:p>
      </cdr:txBody>
    </cdr:sp>
  </cdr:relSizeAnchor>
  <cdr:relSizeAnchor xmlns:cdr="http://schemas.openxmlformats.org/drawingml/2006/chartDrawing">
    <cdr:from>
      <cdr:x>0.65412</cdr:x>
      <cdr:y>0.67905</cdr:y>
    </cdr:from>
    <cdr:to>
      <cdr:x>0.65975</cdr:x>
      <cdr:y>0.68749</cdr:y>
    </cdr:to>
    <cdr:sp macro="" textlink="">
      <cdr:nvSpPr>
        <cdr:cNvPr id="4" name="วงรี 3">
          <a:extLst xmlns:a="http://schemas.openxmlformats.org/drawingml/2006/main">
            <a:ext uri="{FF2B5EF4-FFF2-40B4-BE49-F238E27FC236}">
              <a16:creationId xmlns:a16="http://schemas.microsoft.com/office/drawing/2014/main" id="{C878BAEC-4C77-4382-9F27-0EB04D126DEF}"/>
            </a:ext>
          </a:extLst>
        </cdr:cNvPr>
        <cdr:cNvSpPr/>
      </cdr:nvSpPr>
      <cdr:spPr>
        <a:xfrm xmlns:a="http://schemas.openxmlformats.org/drawingml/2006/main">
          <a:off x="5316687" y="3679519"/>
          <a:ext cx="45761" cy="45734"/>
        </a:xfrm>
        <a:prstGeom xmlns:a="http://schemas.openxmlformats.org/drawingml/2006/main" prst="ellipse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th-TH"/>
        </a:p>
      </cdr:txBody>
    </cdr:sp>
  </cdr:relSizeAnchor>
  <cdr:relSizeAnchor xmlns:cdr="http://schemas.openxmlformats.org/drawingml/2006/chartDrawing">
    <cdr:from>
      <cdr:x>0.91092</cdr:x>
      <cdr:y>0.86169</cdr:y>
    </cdr:from>
    <cdr:to>
      <cdr:x>0.91655</cdr:x>
      <cdr:y>0.87013</cdr:y>
    </cdr:to>
    <cdr:sp macro="" textlink="">
      <cdr:nvSpPr>
        <cdr:cNvPr id="5" name="วงรี 4">
          <a:extLst xmlns:a="http://schemas.openxmlformats.org/drawingml/2006/main">
            <a:ext uri="{FF2B5EF4-FFF2-40B4-BE49-F238E27FC236}">
              <a16:creationId xmlns:a16="http://schemas.microsoft.com/office/drawing/2014/main" id="{20A0A652-9499-4776-8CBB-A8E6209BBF4C}"/>
            </a:ext>
          </a:extLst>
        </cdr:cNvPr>
        <cdr:cNvSpPr/>
      </cdr:nvSpPr>
      <cdr:spPr>
        <a:xfrm xmlns:a="http://schemas.openxmlformats.org/drawingml/2006/main">
          <a:off x="7403981" y="4669224"/>
          <a:ext cx="45761" cy="45734"/>
        </a:xfrm>
        <a:prstGeom xmlns:a="http://schemas.openxmlformats.org/drawingml/2006/main" prst="ellipse">
          <a:avLst/>
        </a:prstGeom>
      </cdr:spPr>
      <cdr:style>
        <a:lnRef xmlns:a="http://schemas.openxmlformats.org/drawingml/2006/main" idx="2">
          <a:schemeClr val="accent2">
            <a:shade val="50000"/>
          </a:schemeClr>
        </a:lnRef>
        <a:fillRef xmlns:a="http://schemas.openxmlformats.org/drawingml/2006/main" idx="1">
          <a:schemeClr val="accent2"/>
        </a:fillRef>
        <a:effectRef xmlns:a="http://schemas.openxmlformats.org/drawingml/2006/main" idx="0">
          <a:schemeClr val="accent2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rtlCol="0" anchor="ctr"/>
        <a:lstStyle xmlns:a="http://schemas.openxmlformats.org/drawingml/2006/main">
          <a:lvl1pPr marL="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1pPr>
          <a:lvl2pPr marL="457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2pPr>
          <a:lvl3pPr marL="914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3pPr>
          <a:lvl4pPr marL="1371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4pPr>
          <a:lvl5pPr marL="18288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5pPr>
          <a:lvl6pPr marL="22860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6pPr>
          <a:lvl7pPr marL="27432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7pPr>
          <a:lvl8pPr marL="32004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8pPr>
          <a:lvl9pPr marL="3657600" indent="0">
            <a:defRPr sz="1100">
              <a:solidFill>
                <a:schemeClr val="lt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endParaRPr lang="th-TH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สไลด์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11394EF8-62DD-4F94-AA85-9DC3520E8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ชื่อเรื่องรอง 2">
            <a:extLst>
              <a:ext uri="{FF2B5EF4-FFF2-40B4-BE49-F238E27FC236}">
                <a16:creationId xmlns:a16="http://schemas.microsoft.com/office/drawing/2014/main" id="{FA418295-A389-47E7-B879-D6D687D981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h-TH"/>
              <a:t>คลิกเพื่อแก้ไขสไตล์ชื่อเรื่องรองต้นแบบ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A2721CA6-828D-448B-BDC9-DDD9552A5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10/08/64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B6CDAE-979C-49E4-B3FA-12199CDE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9E9C49F-3D38-4062-817B-A9B3D190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41175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ชื่อเรื่องและข้อความ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0049EC0-76A3-4B9E-939C-970861A7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1F54DA4F-3983-44D5-B220-139B56963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933DD54B-74FB-4842-B305-AE749713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10/08/64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6078B584-D09A-4CAE-BE7B-4ABAA2FB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2CA5231C-D23E-49CC-8CDE-DDBB6BF2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635890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ข้อความและชื่อเรื่องแนวตั้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แนวตั้ง 1">
            <a:extLst>
              <a:ext uri="{FF2B5EF4-FFF2-40B4-BE49-F238E27FC236}">
                <a16:creationId xmlns:a16="http://schemas.microsoft.com/office/drawing/2014/main" id="{6FA6377C-2B0D-4DD2-B32F-26286290B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แนวตั้ง 2">
            <a:extLst>
              <a:ext uri="{FF2B5EF4-FFF2-40B4-BE49-F238E27FC236}">
                <a16:creationId xmlns:a16="http://schemas.microsoft.com/office/drawing/2014/main" id="{87248166-C335-4A95-ACD1-6C6AAD1E5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03362E56-4D19-43F2-AA8D-7444526CA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10/08/64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354C2ABC-4043-433B-895B-CC33F4E41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80BCA9DC-3EAA-404A-88A6-7AF2BA726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4543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ชื่อเรื่องและเนื้อห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26BFF9BD-A0D1-4131-976D-E2DD7FD6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F962CDF8-D393-4448-9C03-B23080A91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44C07C43-8294-40EF-B071-C637EA57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10/08/64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43E8DA5C-44F6-4A2D-81C4-64501746C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E300F3C2-E18A-48D3-AEE9-B818EE6A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08031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ส่วนหัวของ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B2D119F-B558-49B4-B3B6-BB00FDE33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B98ECA39-93F6-44B2-93C2-A29F4597E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ED85F013-28D9-42DE-A8B6-317E7460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10/08/64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2FC8B2F1-0C4B-4E10-B901-BD18FFB8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ACDAED5F-6C1F-473F-93C9-F13F7FFFA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56871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เนื้อหา 2 ส่ว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A4EF4EA-5124-4048-8FF2-5D53C6C43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B6F3F637-9137-47D5-B0D6-B9FC001B2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FD7E9E8E-02C5-4D16-BB18-B389857C8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34CDEEF5-CA0D-4855-9C60-A8300A822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10/08/64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F1D7DA63-D9CD-4FB9-AEFD-0F3DCAF3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F307BD03-58AB-4508-93A8-22071ABA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03791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การเปรียบเทีย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7BCF6990-C970-41D6-804D-8EB8036C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7099CA0-09AF-422B-9EA5-3E37605B2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4" name="ตัวแทนเนื้อหา 3">
            <a:extLst>
              <a:ext uri="{FF2B5EF4-FFF2-40B4-BE49-F238E27FC236}">
                <a16:creationId xmlns:a16="http://schemas.microsoft.com/office/drawing/2014/main" id="{06815A5F-7A97-4A2D-BD7C-87363775B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5" name="ตัวแทนข้อความ 4">
            <a:extLst>
              <a:ext uri="{FF2B5EF4-FFF2-40B4-BE49-F238E27FC236}">
                <a16:creationId xmlns:a16="http://schemas.microsoft.com/office/drawing/2014/main" id="{507581CC-AD44-4025-A151-13B60F049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6" name="ตัวแทนเนื้อหา 5">
            <a:extLst>
              <a:ext uri="{FF2B5EF4-FFF2-40B4-BE49-F238E27FC236}">
                <a16:creationId xmlns:a16="http://schemas.microsoft.com/office/drawing/2014/main" id="{1A3CA477-2D60-4506-A24C-1BC77588D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7" name="ตัวแทนวันที่ 6">
            <a:extLst>
              <a:ext uri="{FF2B5EF4-FFF2-40B4-BE49-F238E27FC236}">
                <a16:creationId xmlns:a16="http://schemas.microsoft.com/office/drawing/2014/main" id="{C364C649-E354-4F14-870B-0A15D3FC5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10/08/64</a:t>
            </a:fld>
            <a:endParaRPr lang="th-TH"/>
          </a:p>
        </p:txBody>
      </p:sp>
      <p:sp>
        <p:nvSpPr>
          <p:cNvPr id="8" name="ตัวแทนท้ายกระดาษ 7">
            <a:extLst>
              <a:ext uri="{FF2B5EF4-FFF2-40B4-BE49-F238E27FC236}">
                <a16:creationId xmlns:a16="http://schemas.microsoft.com/office/drawing/2014/main" id="{EE2316B7-55C8-4C42-8D92-03AAB0E01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ตัวแทนหมายเลขสไลด์ 8">
            <a:extLst>
              <a:ext uri="{FF2B5EF4-FFF2-40B4-BE49-F238E27FC236}">
                <a16:creationId xmlns:a16="http://schemas.microsoft.com/office/drawing/2014/main" id="{E05B7022-2050-4B1D-BB94-37C724E3F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875804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เฉพาะชื่อเรื่อ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6437E8C-B35E-46A2-958B-8A2BA144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วันที่ 2">
            <a:extLst>
              <a:ext uri="{FF2B5EF4-FFF2-40B4-BE49-F238E27FC236}">
                <a16:creationId xmlns:a16="http://schemas.microsoft.com/office/drawing/2014/main" id="{380B978E-5554-4436-AF35-4781A5ED5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10/08/64</a:t>
            </a:fld>
            <a:endParaRPr lang="th-TH"/>
          </a:p>
        </p:txBody>
      </p:sp>
      <p:sp>
        <p:nvSpPr>
          <p:cNvPr id="4" name="ตัวแทนท้ายกระดาษ 3">
            <a:extLst>
              <a:ext uri="{FF2B5EF4-FFF2-40B4-BE49-F238E27FC236}">
                <a16:creationId xmlns:a16="http://schemas.microsoft.com/office/drawing/2014/main" id="{517FE770-0D18-49D4-A040-0D4FB75A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ตัวแทนหมายเลขสไลด์ 4">
            <a:extLst>
              <a:ext uri="{FF2B5EF4-FFF2-40B4-BE49-F238E27FC236}">
                <a16:creationId xmlns:a16="http://schemas.microsoft.com/office/drawing/2014/main" id="{19C7BAF3-00D1-49EC-B7F6-7F0EB9F11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90295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ว่างเปล่า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วันที่ 1">
            <a:extLst>
              <a:ext uri="{FF2B5EF4-FFF2-40B4-BE49-F238E27FC236}">
                <a16:creationId xmlns:a16="http://schemas.microsoft.com/office/drawing/2014/main" id="{06DD3389-5FAF-4193-B493-D0659707B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10/08/64</a:t>
            </a:fld>
            <a:endParaRPr lang="th-TH"/>
          </a:p>
        </p:txBody>
      </p:sp>
      <p:sp>
        <p:nvSpPr>
          <p:cNvPr id="3" name="ตัวแทนท้ายกระดาษ 2">
            <a:extLst>
              <a:ext uri="{FF2B5EF4-FFF2-40B4-BE49-F238E27FC236}">
                <a16:creationId xmlns:a16="http://schemas.microsoft.com/office/drawing/2014/main" id="{F8FE37B8-D58C-431D-A98F-FE7D7302D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ตัวแทนหมายเลขสไลด์ 3">
            <a:extLst>
              <a:ext uri="{FF2B5EF4-FFF2-40B4-BE49-F238E27FC236}">
                <a16:creationId xmlns:a16="http://schemas.microsoft.com/office/drawing/2014/main" id="{BF215CB1-F720-49EB-8B3C-89A05D2C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19361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เนื้อหา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89D0F7FD-B04A-481F-9396-BED1D883C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เนื้อหา 2">
            <a:extLst>
              <a:ext uri="{FF2B5EF4-FFF2-40B4-BE49-F238E27FC236}">
                <a16:creationId xmlns:a16="http://schemas.microsoft.com/office/drawing/2014/main" id="{83A731F2-0D2F-488C-913E-585286E02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D9229172-14ED-4480-AB38-894729426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BC763A3E-1A0D-4AC4-83F6-1CD58477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10/08/64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201433F9-53AA-4060-9817-5DA526CE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3B32AC99-F4AC-4977-BDD2-CA00421A4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785133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รูปภาพพร้อมคำอธิบายภาพ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ชื่อเรื่อง 1">
            <a:extLst>
              <a:ext uri="{FF2B5EF4-FFF2-40B4-BE49-F238E27FC236}">
                <a16:creationId xmlns:a16="http://schemas.microsoft.com/office/drawing/2014/main" id="{4E2524E7-21E1-42DD-A19F-F81F22DA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รูปภาพ 2">
            <a:extLst>
              <a:ext uri="{FF2B5EF4-FFF2-40B4-BE49-F238E27FC236}">
                <a16:creationId xmlns:a16="http://schemas.microsoft.com/office/drawing/2014/main" id="{74EBD4A3-A5C5-44BA-AF13-77AF4F6F7C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h-TH"/>
          </a:p>
        </p:txBody>
      </p:sp>
      <p:sp>
        <p:nvSpPr>
          <p:cNvPr id="4" name="ตัวแทนข้อความ 3">
            <a:extLst>
              <a:ext uri="{FF2B5EF4-FFF2-40B4-BE49-F238E27FC236}">
                <a16:creationId xmlns:a16="http://schemas.microsoft.com/office/drawing/2014/main" id="{6D50B1A1-C926-4C6E-AD55-B1D6D660B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h-TH"/>
              <a:t>คลิกเพื่อแก้ไขสไตล์ของข้อความต้นแบบ</a:t>
            </a:r>
          </a:p>
        </p:txBody>
      </p:sp>
      <p:sp>
        <p:nvSpPr>
          <p:cNvPr id="5" name="ตัวแทนวันที่ 4">
            <a:extLst>
              <a:ext uri="{FF2B5EF4-FFF2-40B4-BE49-F238E27FC236}">
                <a16:creationId xmlns:a16="http://schemas.microsoft.com/office/drawing/2014/main" id="{01B878B5-E751-4A4E-A83C-241E1303D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E8BB-F70B-41C7-A2C4-69BE80B44BDC}" type="datetimeFigureOut">
              <a:rPr lang="th-TH" smtClean="0"/>
              <a:t>10/08/64</a:t>
            </a:fld>
            <a:endParaRPr lang="th-TH"/>
          </a:p>
        </p:txBody>
      </p:sp>
      <p:sp>
        <p:nvSpPr>
          <p:cNvPr id="6" name="ตัวแทนท้ายกระดาษ 5">
            <a:extLst>
              <a:ext uri="{FF2B5EF4-FFF2-40B4-BE49-F238E27FC236}">
                <a16:creationId xmlns:a16="http://schemas.microsoft.com/office/drawing/2014/main" id="{428E35A9-7770-47DA-A189-F6CE2804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ตัวแทนหมายเลขสไลด์ 6">
            <a:extLst>
              <a:ext uri="{FF2B5EF4-FFF2-40B4-BE49-F238E27FC236}">
                <a16:creationId xmlns:a16="http://schemas.microsoft.com/office/drawing/2014/main" id="{536076E9-D0BB-4981-A541-F3E48C1CD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8415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ชื่อเรื่อง 1">
            <a:extLst>
              <a:ext uri="{FF2B5EF4-FFF2-40B4-BE49-F238E27FC236}">
                <a16:creationId xmlns:a16="http://schemas.microsoft.com/office/drawing/2014/main" id="{4915ECD6-0311-49B1-9974-7540132A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คลิกเพื่อแก้ไขสไตล์ชื่อเรื่องต้นแบบ</a:t>
            </a:r>
          </a:p>
        </p:txBody>
      </p:sp>
      <p:sp>
        <p:nvSpPr>
          <p:cNvPr id="3" name="ตัวแทนข้อความ 2">
            <a:extLst>
              <a:ext uri="{FF2B5EF4-FFF2-40B4-BE49-F238E27FC236}">
                <a16:creationId xmlns:a16="http://schemas.microsoft.com/office/drawing/2014/main" id="{5B3259C2-C115-444C-8997-139CCB2F4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คลิกเพื่อแก้ไขสไตล์ของข้อความต้นแบบ</a:t>
            </a:r>
          </a:p>
          <a:p>
            <a:pPr lvl="1"/>
            <a:r>
              <a:rPr lang="th-TH"/>
              <a:t>ระดับที่สอง</a:t>
            </a:r>
          </a:p>
          <a:p>
            <a:pPr lvl="2"/>
            <a:r>
              <a:rPr lang="th-TH"/>
              <a:t>ระดับที่สาม</a:t>
            </a:r>
          </a:p>
          <a:p>
            <a:pPr lvl="3"/>
            <a:r>
              <a:rPr lang="th-TH"/>
              <a:t>ระดับที่สี่</a:t>
            </a:r>
          </a:p>
          <a:p>
            <a:pPr lvl="4"/>
            <a:r>
              <a:rPr lang="th-TH"/>
              <a:t>ระดับที่ห้า</a:t>
            </a:r>
          </a:p>
        </p:txBody>
      </p:sp>
      <p:sp>
        <p:nvSpPr>
          <p:cNvPr id="4" name="ตัวแทนวันที่ 3">
            <a:extLst>
              <a:ext uri="{FF2B5EF4-FFF2-40B4-BE49-F238E27FC236}">
                <a16:creationId xmlns:a16="http://schemas.microsoft.com/office/drawing/2014/main" id="{5A8A0455-ACF1-45E0-9E56-48D429BCE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E8BB-F70B-41C7-A2C4-69BE80B44BDC}" type="datetimeFigureOut">
              <a:rPr lang="th-TH" smtClean="0"/>
              <a:t>10/08/64</a:t>
            </a:fld>
            <a:endParaRPr lang="th-TH"/>
          </a:p>
        </p:txBody>
      </p:sp>
      <p:sp>
        <p:nvSpPr>
          <p:cNvPr id="5" name="ตัวแทนท้ายกระดาษ 4">
            <a:extLst>
              <a:ext uri="{FF2B5EF4-FFF2-40B4-BE49-F238E27FC236}">
                <a16:creationId xmlns:a16="http://schemas.microsoft.com/office/drawing/2014/main" id="{714F1149-43A2-46C7-8502-DB2821017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ตัวแทนหมายเลขสไลด์ 5">
            <a:extLst>
              <a:ext uri="{FF2B5EF4-FFF2-40B4-BE49-F238E27FC236}">
                <a16:creationId xmlns:a16="http://schemas.microsoft.com/office/drawing/2014/main" id="{99513544-400E-4904-87D5-B7A354093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30701-6343-4A8C-B6C9-9D41A83D5BB5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38856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275312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วงรี 1">
            <a:extLst>
              <a:ext uri="{FF2B5EF4-FFF2-40B4-BE49-F238E27FC236}">
                <a16:creationId xmlns:a16="http://schemas.microsoft.com/office/drawing/2014/main" id="{CFCB05BC-175F-4B88-9EA9-604CBBDB82ED}"/>
              </a:ext>
            </a:extLst>
          </p:cNvPr>
          <p:cNvSpPr/>
          <p:nvPr/>
        </p:nvSpPr>
        <p:spPr>
          <a:xfrm>
            <a:off x="3013935" y="209692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5" name="วงรี 4">
            <a:extLst>
              <a:ext uri="{FF2B5EF4-FFF2-40B4-BE49-F238E27FC236}">
                <a16:creationId xmlns:a16="http://schemas.microsoft.com/office/drawing/2014/main" id="{AB334C99-3415-417C-A1BF-5964681C1EEB}"/>
              </a:ext>
            </a:extLst>
          </p:cNvPr>
          <p:cNvSpPr/>
          <p:nvPr/>
        </p:nvSpPr>
        <p:spPr>
          <a:xfrm>
            <a:off x="4244178" y="2435811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 dirty="0"/>
          </a:p>
        </p:txBody>
      </p:sp>
      <p:sp>
        <p:nvSpPr>
          <p:cNvPr id="6" name="วงรี 5">
            <a:extLst>
              <a:ext uri="{FF2B5EF4-FFF2-40B4-BE49-F238E27FC236}">
                <a16:creationId xmlns:a16="http://schemas.microsoft.com/office/drawing/2014/main" id="{FB766AA2-716C-416D-8C62-552D58EBBBF2}"/>
              </a:ext>
            </a:extLst>
          </p:cNvPr>
          <p:cNvSpPr/>
          <p:nvPr/>
        </p:nvSpPr>
        <p:spPr>
          <a:xfrm>
            <a:off x="5378035" y="3082278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3" name="กล่องข้อความ 2">
            <a:extLst>
              <a:ext uri="{FF2B5EF4-FFF2-40B4-BE49-F238E27FC236}">
                <a16:creationId xmlns:a16="http://schemas.microsoft.com/office/drawing/2014/main" id="{76BB145A-1783-4AF7-954A-50B907A287EE}"/>
              </a:ext>
            </a:extLst>
          </p:cNvPr>
          <p:cNvSpPr txBox="1"/>
          <p:nvPr/>
        </p:nvSpPr>
        <p:spPr>
          <a:xfrm>
            <a:off x="3036794" y="1834477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3,050</a:t>
            </a:r>
            <a:endParaRPr lang="th-TH" sz="1600" b="1" dirty="0">
              <a:solidFill>
                <a:schemeClr val="accent2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AB4492D0-C7B0-4922-930D-4B0E2540830C}"/>
              </a:ext>
            </a:extLst>
          </p:cNvPr>
          <p:cNvSpPr txBox="1"/>
          <p:nvPr/>
        </p:nvSpPr>
        <p:spPr>
          <a:xfrm>
            <a:off x="4267037" y="2249328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2,185</a:t>
            </a:r>
            <a:endParaRPr lang="th-TH" sz="1600" b="1" dirty="0">
              <a:solidFill>
                <a:schemeClr val="accent2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037CBF7B-834A-4915-A609-289F46EE244E}"/>
              </a:ext>
            </a:extLst>
          </p:cNvPr>
          <p:cNvSpPr txBox="1"/>
          <p:nvPr/>
        </p:nvSpPr>
        <p:spPr>
          <a:xfrm>
            <a:off x="5425439" y="2872714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2,290</a:t>
            </a:r>
            <a:endParaRPr lang="th-TH" sz="1600" b="1" dirty="0">
              <a:solidFill>
                <a:schemeClr val="accent2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4E461A9A-28F3-499D-8F2C-DFFCED9FB618}"/>
              </a:ext>
            </a:extLst>
          </p:cNvPr>
          <p:cNvSpPr txBox="1"/>
          <p:nvPr/>
        </p:nvSpPr>
        <p:spPr>
          <a:xfrm>
            <a:off x="6311737" y="3477383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1,585</a:t>
            </a:r>
            <a:endParaRPr lang="th-TH" sz="1600" b="1" dirty="0">
              <a:solidFill>
                <a:schemeClr val="accent2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2" name="กล่องข้อความ 11">
            <a:extLst>
              <a:ext uri="{FF2B5EF4-FFF2-40B4-BE49-F238E27FC236}">
                <a16:creationId xmlns:a16="http://schemas.microsoft.com/office/drawing/2014/main" id="{2470BA40-F40D-4571-9E1B-F5A9B3C1F1F2}"/>
              </a:ext>
            </a:extLst>
          </p:cNvPr>
          <p:cNvSpPr txBox="1"/>
          <p:nvPr/>
        </p:nvSpPr>
        <p:spPr>
          <a:xfrm>
            <a:off x="2641706" y="2173031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3,050</a:t>
            </a:r>
            <a:endParaRPr lang="th-TH" sz="1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70C3C9A3-02AC-43DE-B20A-BCECB16732B2}"/>
              </a:ext>
            </a:extLst>
          </p:cNvPr>
          <p:cNvSpPr txBox="1"/>
          <p:nvPr/>
        </p:nvSpPr>
        <p:spPr>
          <a:xfrm>
            <a:off x="3789652" y="2458670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2,185</a:t>
            </a:r>
            <a:endParaRPr lang="th-TH" sz="1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88FF6326-7F17-4C29-A923-3373AE1FB18E}"/>
              </a:ext>
            </a:extLst>
          </p:cNvPr>
          <p:cNvSpPr txBox="1"/>
          <p:nvPr/>
        </p:nvSpPr>
        <p:spPr>
          <a:xfrm>
            <a:off x="4973051" y="3169150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2,290</a:t>
            </a:r>
            <a:endParaRPr lang="th-TH" sz="1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2B8BA84E-87BE-4000-B82F-FAAC49DFD452}"/>
              </a:ext>
            </a:extLst>
          </p:cNvPr>
          <p:cNvSpPr txBox="1"/>
          <p:nvPr/>
        </p:nvSpPr>
        <p:spPr>
          <a:xfrm>
            <a:off x="5728893" y="3696331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1,585</a:t>
            </a:r>
            <a:endParaRPr lang="th-TH" sz="1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6B6F0765-FB38-46BC-9256-4EF0DC5F2220}"/>
              </a:ext>
            </a:extLst>
          </p:cNvPr>
          <p:cNvSpPr txBox="1"/>
          <p:nvPr/>
        </p:nvSpPr>
        <p:spPr>
          <a:xfrm>
            <a:off x="6990765" y="4425581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960</a:t>
            </a:r>
            <a:endParaRPr lang="th-TH" sz="1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0" name="กล่องข้อความ 19">
            <a:extLst>
              <a:ext uri="{FF2B5EF4-FFF2-40B4-BE49-F238E27FC236}">
                <a16:creationId xmlns:a16="http://schemas.microsoft.com/office/drawing/2014/main" id="{3AD2D8DF-C70F-46F4-8050-476B438B881D}"/>
              </a:ext>
            </a:extLst>
          </p:cNvPr>
          <p:cNvSpPr txBox="1"/>
          <p:nvPr/>
        </p:nvSpPr>
        <p:spPr>
          <a:xfrm>
            <a:off x="7345336" y="4087027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960</a:t>
            </a:r>
            <a:endParaRPr lang="th-TH" sz="1600" b="1" dirty="0">
              <a:solidFill>
                <a:schemeClr val="accent2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1" name="กล่องข้อความ 20">
            <a:extLst>
              <a:ext uri="{FF2B5EF4-FFF2-40B4-BE49-F238E27FC236}">
                <a16:creationId xmlns:a16="http://schemas.microsoft.com/office/drawing/2014/main" id="{1B568ABB-ED1A-4097-A8B4-9DF3F7ED7F5B}"/>
              </a:ext>
            </a:extLst>
          </p:cNvPr>
          <p:cNvSpPr txBox="1"/>
          <p:nvPr/>
        </p:nvSpPr>
        <p:spPr>
          <a:xfrm>
            <a:off x="8073829" y="4890787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485</a:t>
            </a:r>
            <a:endParaRPr lang="th-TH" sz="1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2" name="กล่องข้อความ 21">
            <a:extLst>
              <a:ext uri="{FF2B5EF4-FFF2-40B4-BE49-F238E27FC236}">
                <a16:creationId xmlns:a16="http://schemas.microsoft.com/office/drawing/2014/main" id="{25C622ED-DE16-4A3D-BDAD-7FBEA60A28C6}"/>
              </a:ext>
            </a:extLst>
          </p:cNvPr>
          <p:cNvSpPr txBox="1"/>
          <p:nvPr/>
        </p:nvSpPr>
        <p:spPr>
          <a:xfrm>
            <a:off x="8311855" y="4617643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485</a:t>
            </a:r>
            <a:endParaRPr lang="th-TH" sz="1600" b="1" dirty="0">
              <a:solidFill>
                <a:schemeClr val="accent2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3" name="กล่องข้อความ 22">
            <a:extLst>
              <a:ext uri="{FF2B5EF4-FFF2-40B4-BE49-F238E27FC236}">
                <a16:creationId xmlns:a16="http://schemas.microsoft.com/office/drawing/2014/main" id="{E5D1CF3F-68DA-4539-A894-725F5D42410F}"/>
              </a:ext>
            </a:extLst>
          </p:cNvPr>
          <p:cNvSpPr txBox="1"/>
          <p:nvPr/>
        </p:nvSpPr>
        <p:spPr>
          <a:xfrm>
            <a:off x="9100701" y="5279158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endParaRPr lang="th-TH" sz="1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4" name="กล่องข้อความ 23">
            <a:extLst>
              <a:ext uri="{FF2B5EF4-FFF2-40B4-BE49-F238E27FC236}">
                <a16:creationId xmlns:a16="http://schemas.microsoft.com/office/drawing/2014/main" id="{30E94B71-9DD8-45FE-A369-1A9A7139FE58}"/>
              </a:ext>
            </a:extLst>
          </p:cNvPr>
          <p:cNvSpPr txBox="1"/>
          <p:nvPr/>
        </p:nvSpPr>
        <p:spPr>
          <a:xfrm>
            <a:off x="9348528" y="5060064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0</a:t>
            </a:r>
            <a:endParaRPr lang="th-TH" sz="1600" b="1" dirty="0">
              <a:solidFill>
                <a:schemeClr val="accent2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9663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แผนภูมิ 6">
            <a:extLst>
              <a:ext uri="{FF2B5EF4-FFF2-40B4-BE49-F238E27FC236}">
                <a16:creationId xmlns:a16="http://schemas.microsoft.com/office/drawing/2014/main" id="{B75A7C76-3B75-4DE8-A9CC-435A74B821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727407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วงรี 5">
            <a:extLst>
              <a:ext uri="{FF2B5EF4-FFF2-40B4-BE49-F238E27FC236}">
                <a16:creationId xmlns:a16="http://schemas.microsoft.com/office/drawing/2014/main" id="{FB766AA2-716C-416D-8C62-552D58EBBBF2}"/>
              </a:ext>
            </a:extLst>
          </p:cNvPr>
          <p:cNvSpPr/>
          <p:nvPr/>
        </p:nvSpPr>
        <p:spPr>
          <a:xfrm>
            <a:off x="4358640" y="3184890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8" name="กล่องข้อความ 7">
            <a:extLst>
              <a:ext uri="{FF2B5EF4-FFF2-40B4-BE49-F238E27FC236}">
                <a16:creationId xmlns:a16="http://schemas.microsoft.com/office/drawing/2014/main" id="{AB4492D0-C7B0-4922-930D-4B0E2540830C}"/>
              </a:ext>
            </a:extLst>
          </p:cNvPr>
          <p:cNvSpPr txBox="1"/>
          <p:nvPr/>
        </p:nvSpPr>
        <p:spPr>
          <a:xfrm>
            <a:off x="2766058" y="4094309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235</a:t>
            </a:r>
            <a:endParaRPr lang="th-TH" sz="1600" b="1" dirty="0">
              <a:solidFill>
                <a:schemeClr val="accent2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9" name="กล่องข้อความ 8">
            <a:extLst>
              <a:ext uri="{FF2B5EF4-FFF2-40B4-BE49-F238E27FC236}">
                <a16:creationId xmlns:a16="http://schemas.microsoft.com/office/drawing/2014/main" id="{037CBF7B-834A-4915-A609-289F46EE244E}"/>
              </a:ext>
            </a:extLst>
          </p:cNvPr>
          <p:cNvSpPr txBox="1"/>
          <p:nvPr/>
        </p:nvSpPr>
        <p:spPr>
          <a:xfrm>
            <a:off x="3968907" y="2869195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525</a:t>
            </a:r>
            <a:endParaRPr lang="th-TH" sz="1600" b="1" dirty="0">
              <a:solidFill>
                <a:schemeClr val="accent2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0" name="กล่องข้อความ 9">
            <a:extLst>
              <a:ext uri="{FF2B5EF4-FFF2-40B4-BE49-F238E27FC236}">
                <a16:creationId xmlns:a16="http://schemas.microsoft.com/office/drawing/2014/main" id="{4E461A9A-28F3-499D-8F2C-DFFCED9FB618}"/>
              </a:ext>
            </a:extLst>
          </p:cNvPr>
          <p:cNvSpPr txBox="1"/>
          <p:nvPr/>
        </p:nvSpPr>
        <p:spPr>
          <a:xfrm>
            <a:off x="5425439" y="1558395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855</a:t>
            </a:r>
            <a:endParaRPr lang="th-TH" sz="1600" b="1" dirty="0">
              <a:solidFill>
                <a:schemeClr val="accent2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1" name="กล่องข้อความ 10">
            <a:extLst>
              <a:ext uri="{FF2B5EF4-FFF2-40B4-BE49-F238E27FC236}">
                <a16:creationId xmlns:a16="http://schemas.microsoft.com/office/drawing/2014/main" id="{BDF8CAC6-A05E-447F-B066-CBFDABDA939C}"/>
              </a:ext>
            </a:extLst>
          </p:cNvPr>
          <p:cNvSpPr txBox="1"/>
          <p:nvPr/>
        </p:nvSpPr>
        <p:spPr>
          <a:xfrm>
            <a:off x="6365951" y="3218434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475</a:t>
            </a:r>
            <a:endParaRPr lang="th-TH" sz="1600" b="1" dirty="0">
              <a:solidFill>
                <a:schemeClr val="accent2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4" name="กล่องข้อความ 13">
            <a:extLst>
              <a:ext uri="{FF2B5EF4-FFF2-40B4-BE49-F238E27FC236}">
                <a16:creationId xmlns:a16="http://schemas.microsoft.com/office/drawing/2014/main" id="{70C3C9A3-02AC-43DE-B20A-BCECB16732B2}"/>
              </a:ext>
            </a:extLst>
          </p:cNvPr>
          <p:cNvSpPr txBox="1"/>
          <p:nvPr/>
        </p:nvSpPr>
        <p:spPr>
          <a:xfrm>
            <a:off x="3101339" y="4478582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235</a:t>
            </a:r>
            <a:endParaRPr lang="th-TH" sz="1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5" name="กล่องข้อความ 14">
            <a:extLst>
              <a:ext uri="{FF2B5EF4-FFF2-40B4-BE49-F238E27FC236}">
                <a16:creationId xmlns:a16="http://schemas.microsoft.com/office/drawing/2014/main" id="{88FF6326-7F17-4C29-A923-3373AE1FB18E}"/>
              </a:ext>
            </a:extLst>
          </p:cNvPr>
          <p:cNvSpPr txBox="1"/>
          <p:nvPr/>
        </p:nvSpPr>
        <p:spPr>
          <a:xfrm>
            <a:off x="4381499" y="3288838"/>
            <a:ext cx="4702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525</a:t>
            </a:r>
            <a:endParaRPr lang="th-TH" sz="1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6" name="กล่องข้อความ 15">
            <a:extLst>
              <a:ext uri="{FF2B5EF4-FFF2-40B4-BE49-F238E27FC236}">
                <a16:creationId xmlns:a16="http://schemas.microsoft.com/office/drawing/2014/main" id="{2B8BA84E-87BE-4000-B82F-FAAC49DFD452}"/>
              </a:ext>
            </a:extLst>
          </p:cNvPr>
          <p:cNvSpPr txBox="1"/>
          <p:nvPr/>
        </p:nvSpPr>
        <p:spPr>
          <a:xfrm>
            <a:off x="5425439" y="1932265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855</a:t>
            </a:r>
            <a:endParaRPr lang="th-TH" sz="1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7" name="กล่องข้อความ 16">
            <a:extLst>
              <a:ext uri="{FF2B5EF4-FFF2-40B4-BE49-F238E27FC236}">
                <a16:creationId xmlns:a16="http://schemas.microsoft.com/office/drawing/2014/main" id="{6B6F0765-FB38-46BC-9256-4EF0DC5F2220}"/>
              </a:ext>
            </a:extLst>
          </p:cNvPr>
          <p:cNvSpPr txBox="1"/>
          <p:nvPr/>
        </p:nvSpPr>
        <p:spPr>
          <a:xfrm>
            <a:off x="6865935" y="3428998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475</a:t>
            </a:r>
            <a:endParaRPr lang="th-TH" sz="1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18" name="วงรี 17">
            <a:extLst>
              <a:ext uri="{FF2B5EF4-FFF2-40B4-BE49-F238E27FC236}">
                <a16:creationId xmlns:a16="http://schemas.microsoft.com/office/drawing/2014/main" id="{11465AFC-513A-44F7-AD01-9E8107B23797}"/>
              </a:ext>
            </a:extLst>
          </p:cNvPr>
          <p:cNvSpPr/>
          <p:nvPr/>
        </p:nvSpPr>
        <p:spPr>
          <a:xfrm>
            <a:off x="3078480" y="4432863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0" name="วงรี 19">
            <a:extLst>
              <a:ext uri="{FF2B5EF4-FFF2-40B4-BE49-F238E27FC236}">
                <a16:creationId xmlns:a16="http://schemas.microsoft.com/office/drawing/2014/main" id="{0B8210D9-72AB-47E2-A7C2-CF8ED7325740}"/>
              </a:ext>
            </a:extLst>
          </p:cNvPr>
          <p:cNvSpPr/>
          <p:nvPr/>
        </p:nvSpPr>
        <p:spPr>
          <a:xfrm>
            <a:off x="9399654" y="3575415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1" name="วงรี 20">
            <a:extLst>
              <a:ext uri="{FF2B5EF4-FFF2-40B4-BE49-F238E27FC236}">
                <a16:creationId xmlns:a16="http://schemas.microsoft.com/office/drawing/2014/main" id="{35F28842-CC71-4403-ADA5-14B2A6670334}"/>
              </a:ext>
            </a:extLst>
          </p:cNvPr>
          <p:cNvSpPr/>
          <p:nvPr/>
        </p:nvSpPr>
        <p:spPr>
          <a:xfrm>
            <a:off x="5608321" y="1815913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19" name="วงรี 18">
            <a:extLst>
              <a:ext uri="{FF2B5EF4-FFF2-40B4-BE49-F238E27FC236}">
                <a16:creationId xmlns:a16="http://schemas.microsoft.com/office/drawing/2014/main" id="{4F6253C9-2F26-47F8-AA04-91D44D3F6770}"/>
              </a:ext>
            </a:extLst>
          </p:cNvPr>
          <p:cNvSpPr/>
          <p:nvPr/>
        </p:nvSpPr>
        <p:spPr>
          <a:xfrm>
            <a:off x="6871338" y="3406139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2" name="วงรี 21">
            <a:extLst>
              <a:ext uri="{FF2B5EF4-FFF2-40B4-BE49-F238E27FC236}">
                <a16:creationId xmlns:a16="http://schemas.microsoft.com/office/drawing/2014/main" id="{D969D202-5169-4D1E-9B30-3C2F292F266C}"/>
              </a:ext>
            </a:extLst>
          </p:cNvPr>
          <p:cNvSpPr/>
          <p:nvPr/>
        </p:nvSpPr>
        <p:spPr>
          <a:xfrm>
            <a:off x="8131178" y="3195574"/>
            <a:ext cx="45719" cy="457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h-TH"/>
          </a:p>
        </p:txBody>
      </p:sp>
      <p:sp>
        <p:nvSpPr>
          <p:cNvPr id="24" name="กล่องข้อความ 23">
            <a:extLst>
              <a:ext uri="{FF2B5EF4-FFF2-40B4-BE49-F238E27FC236}">
                <a16:creationId xmlns:a16="http://schemas.microsoft.com/office/drawing/2014/main" id="{CF046EB5-7602-4CEE-9EA2-A0DEF4D69BB7}"/>
              </a:ext>
            </a:extLst>
          </p:cNvPr>
          <p:cNvSpPr txBox="1"/>
          <p:nvPr/>
        </p:nvSpPr>
        <p:spPr>
          <a:xfrm>
            <a:off x="7787643" y="2902739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525</a:t>
            </a:r>
            <a:endParaRPr lang="th-TH" sz="1600" b="1" dirty="0">
              <a:solidFill>
                <a:schemeClr val="accent2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5" name="กล่องข้อความ 24">
            <a:extLst>
              <a:ext uri="{FF2B5EF4-FFF2-40B4-BE49-F238E27FC236}">
                <a16:creationId xmlns:a16="http://schemas.microsoft.com/office/drawing/2014/main" id="{9C82ACCA-EFA5-4021-A9E0-37E27E2B4FAE}"/>
              </a:ext>
            </a:extLst>
          </p:cNvPr>
          <p:cNvSpPr txBox="1"/>
          <p:nvPr/>
        </p:nvSpPr>
        <p:spPr>
          <a:xfrm>
            <a:off x="8046786" y="3259721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525</a:t>
            </a:r>
            <a:endParaRPr lang="th-TH" sz="1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6" name="กล่องข้อความ 25">
            <a:extLst>
              <a:ext uri="{FF2B5EF4-FFF2-40B4-BE49-F238E27FC236}">
                <a16:creationId xmlns:a16="http://schemas.microsoft.com/office/drawing/2014/main" id="{5592F3F5-4DE7-4D2B-BC87-BA1F97E5B680}"/>
              </a:ext>
            </a:extLst>
          </p:cNvPr>
          <p:cNvSpPr txBox="1"/>
          <p:nvPr/>
        </p:nvSpPr>
        <p:spPr>
          <a:xfrm>
            <a:off x="9399654" y="3616786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435</a:t>
            </a:r>
            <a:endParaRPr lang="th-TH" sz="1600" b="1" dirty="0">
              <a:solidFill>
                <a:schemeClr val="accent1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  <p:sp>
        <p:nvSpPr>
          <p:cNvPr id="27" name="กล่องข้อความ 26">
            <a:extLst>
              <a:ext uri="{FF2B5EF4-FFF2-40B4-BE49-F238E27FC236}">
                <a16:creationId xmlns:a16="http://schemas.microsoft.com/office/drawing/2014/main" id="{42278532-878C-4911-808D-FBE870E00580}"/>
              </a:ext>
            </a:extLst>
          </p:cNvPr>
          <p:cNvSpPr txBox="1"/>
          <p:nvPr/>
        </p:nvSpPr>
        <p:spPr>
          <a:xfrm>
            <a:off x="9087232" y="3222848"/>
            <a:ext cx="6705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2">
                    <a:lumMod val="75000"/>
                  </a:schemeClr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435</a:t>
            </a:r>
            <a:endParaRPr lang="th-TH" sz="1600" b="1" dirty="0">
              <a:solidFill>
                <a:schemeClr val="accent2">
                  <a:lumMod val="75000"/>
                </a:schemeClr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728909008"/>
      </p:ext>
    </p:extLst>
  </p:cSld>
  <p:clrMapOvr>
    <a:masterClrMapping/>
  </p:clrMapOvr>
</p:sld>
</file>

<file path=ppt/theme/theme1.xml><?xml version="1.0" encoding="utf-8"?>
<a:theme xmlns:a="http://schemas.openxmlformats.org/drawingml/2006/main" name="ธีมของ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60</Words>
  <Application>Microsoft Office PowerPoint</Application>
  <PresentationFormat>แบบจอกว้าง</PresentationFormat>
  <Paragraphs>30</Paragraphs>
  <Slides>2</Slides>
  <Notes>0</Notes>
  <HiddenSlides>0</HiddenSlides>
  <MMClips>0</MMClips>
  <ScaleCrop>false</ScaleCrop>
  <HeadingPairs>
    <vt:vector size="6" baseType="variant">
      <vt:variant>
        <vt:lpstr>ฟอนต์ที่ถูกใช้</vt:lpstr>
      </vt:variant>
      <vt:variant>
        <vt:i4>4</vt:i4>
      </vt:variant>
      <vt:variant>
        <vt:lpstr>ธีม</vt:lpstr>
      </vt:variant>
      <vt:variant>
        <vt:i4>1</vt:i4>
      </vt:variant>
      <vt:variant>
        <vt:lpstr>ชื่อเรื่องสไลด์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TH Sarabun New</vt:lpstr>
      <vt:lpstr>ธีมของ Office</vt:lpstr>
      <vt:lpstr>งานนำเสนอ PowerPoint</vt:lpstr>
      <vt:lpstr>งานนำเสนอ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งานนำเสนอ PowerPoint</dc:title>
  <dc:creator>Wirat Sakorn</dc:creator>
  <cp:lastModifiedBy>Thanatip Boonnat</cp:lastModifiedBy>
  <cp:revision>11</cp:revision>
  <dcterms:created xsi:type="dcterms:W3CDTF">2021-08-04T13:45:25Z</dcterms:created>
  <dcterms:modified xsi:type="dcterms:W3CDTF">2021-08-10T16:00:41Z</dcterms:modified>
</cp:coreProperties>
</file>