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2"/>
                <c:pt idx="0">
                  <c:v>start</c:v>
                </c:pt>
                <c:pt idx="1">
                  <c:v>Sprint 2/1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245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281249999999971E-2"/>
                  <c:y val="-2.570503040692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2"/>
                <c:pt idx="0">
                  <c:v>start</c:v>
                </c:pt>
                <c:pt idx="1">
                  <c:v>Sprint 2/1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245</c:v>
                </c:pt>
                <c:pt idx="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1"/>
                <c:pt idx="0">
                  <c:v>Sprint 2/1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1"/>
                <c:pt idx="0">
                  <c:v>Sprint 2/1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0.1635</cdr:x>
      <cdr:y>0.815</cdr:y>
    </cdr:from>
    <cdr:to>
      <cdr:x>0.22684</cdr:x>
      <cdr:y>0.86019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1328907" y="4416199"/>
          <a:ext cx="514887" cy="2448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0.08678</cdr:x>
      <cdr:y>0.33439</cdr:y>
    </cdr:from>
    <cdr:to>
      <cdr:x>0.14303</cdr:x>
      <cdr:y>0.3822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705358" y="1811931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245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13/09/64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3948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0434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747587" y="2366644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Worarat Kaserm</cp:lastModifiedBy>
  <cp:revision>23</cp:revision>
  <dcterms:created xsi:type="dcterms:W3CDTF">2021-08-04T13:45:25Z</dcterms:created>
  <dcterms:modified xsi:type="dcterms:W3CDTF">2021-09-13T13:31:47Z</dcterms:modified>
</cp:coreProperties>
</file>