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4"/>
              <c:layout>
                <c:manualLayout>
                  <c:x val="-4.0105561023622165E-2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5D-40DF-B19D-914B58E98F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Finish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4.5316437007874071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4.6835629921259843E-3"/>
                  <c:y val="-2.80487802627472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Finish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63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1202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388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36</Words>
  <Application>Microsoft Office PowerPoint</Application>
  <PresentationFormat>แบบจอกว้าง</PresentationFormat>
  <Paragraphs>14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46</cp:revision>
  <dcterms:created xsi:type="dcterms:W3CDTF">2021-08-04T13:45:25Z</dcterms:created>
  <dcterms:modified xsi:type="dcterms:W3CDTF">2022-03-05T16:14:51Z</dcterms:modified>
</cp:coreProperties>
</file>