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Finish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65</c:v>
                </c:pt>
                <c:pt idx="4">
                  <c:v>100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2.6304749015748145E-2"/>
                  <c:y val="4.46074652677494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9370078740157482E-6"/>
                  <c:y val="-1.867378083945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Finish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63</c:v>
                </c:pt>
                <c:pt idx="4">
                  <c:v>88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0847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9178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36</Words>
  <Application>Microsoft Office PowerPoint</Application>
  <PresentationFormat>แบบจอกว้าง</PresentationFormat>
  <Paragraphs>14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49</cp:revision>
  <dcterms:created xsi:type="dcterms:W3CDTF">2021-08-04T13:45:25Z</dcterms:created>
  <dcterms:modified xsi:type="dcterms:W3CDTF">2022-03-05T16:14:42Z</dcterms:modified>
</cp:coreProperties>
</file>