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4.0095226377952757E-2"/>
          <c:y val="0.1930253326140912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6.2539370078740298E-3"/>
                  <c:y val="-1.867387311307377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9695250984251968E-2"/>
                      <c:h val="4.437899579361492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912-42D0-88D5-D44D0C15532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6B21364-7901-4E6C-8002-582DFDC13DF6}" type="VALUE">
                      <a:rPr lang="en-US">
                        <a:solidFill>
                          <a:srgbClr val="4472C4"/>
                        </a:solidFill>
                      </a:rPr>
                      <a:pPr/>
                      <a:t>[VALUE]</a:t>
                    </a:fld>
                    <a:endParaRPr lang="th-TH"/>
                  </a:p>
                </c:rich>
              </c:tx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FC8F-4E5A-8CF4-C3A3E6280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Finish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165</c:v>
                </c:pt>
                <c:pt idx="1">
                  <c:v>165</c:v>
                </c:pt>
                <c:pt idx="2">
                  <c:v>165</c:v>
                </c:pt>
                <c:pt idx="3">
                  <c:v>65</c:v>
                </c:pt>
                <c:pt idx="4">
                  <c:v>100</c:v>
                </c:pt>
                <c:pt idx="5">
                  <c:v>58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2191437007874019E-2"/>
                  <c:y val="2.820121627699210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07-4142-9BA7-D60A67D49DC1}"/>
                </c:ext>
              </c:extLst>
            </c:dLbl>
            <c:dLbl>
              <c:idx val="1"/>
              <c:layout>
                <c:manualLayout>
                  <c:x val="-3.459375E-2"/>
                  <c:y val="1.648246699787973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dLbl>
              <c:idx val="2"/>
              <c:layout>
                <c:manualLayout>
                  <c:x val="-4.5316437007874043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C8F-4E5A-8CF4-C3A3E6280297}"/>
                </c:ext>
              </c:extLst>
            </c:dLbl>
            <c:dLbl>
              <c:idx val="3"/>
              <c:layout>
                <c:manualLayout>
                  <c:x val="-4.5316437007874071E-2"/>
                  <c:y val="3.054496613281458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A9-4FF7-8D70-7D0FAD8496CE}"/>
                </c:ext>
              </c:extLst>
            </c:dLbl>
            <c:dLbl>
              <c:idx val="4"/>
              <c:layout>
                <c:manualLayout>
                  <c:x val="-1.8753937007874016E-2"/>
                  <c:y val="4.695121512357190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B3-4D9F-83E0-54EA909DC03D}"/>
                </c:ext>
              </c:extLst>
            </c:dLbl>
            <c:dLbl>
              <c:idx val="5"/>
              <c:layout>
                <c:manualLayout>
                  <c:x val="-3.5679749015748032E-2"/>
                  <c:y val="1.41387171420572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DAE-4D31-A2A3-CC1AEE5C844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4/1</c:v>
                </c:pt>
                <c:pt idx="2">
                  <c:v>Sprint 4/2</c:v>
                </c:pt>
                <c:pt idx="3">
                  <c:v>Sprint 4/3</c:v>
                </c:pt>
                <c:pt idx="4">
                  <c:v>Sprint 4/4</c:v>
                </c:pt>
                <c:pt idx="5">
                  <c:v>Sprint 4/5</c:v>
                </c:pt>
                <c:pt idx="6">
                  <c:v>Finish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165</c:v>
                </c:pt>
                <c:pt idx="1">
                  <c:v>165</c:v>
                </c:pt>
                <c:pt idx="2">
                  <c:v>165</c:v>
                </c:pt>
                <c:pt idx="3">
                  <c:v>63</c:v>
                </c:pt>
                <c:pt idx="4">
                  <c:v>88</c:v>
                </c:pt>
                <c:pt idx="5">
                  <c:v>56</c:v>
                </c:pt>
                <c:pt idx="6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6724408420004402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2187500000000003E-2"/>
                  <c:y val="-1.40624991349348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3CA-4034-882B-9A42928433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4472C4"/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65</c:v>
                </c:pt>
                <c:pt idx="3">
                  <c:v>100</c:v>
                </c:pt>
                <c:pt idx="4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2.5775098425196851E-4"/>
                  <c:y val="2.585746642116963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B41-4507-AFF3-819D323FC5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Sprint 4/1</c:v>
                </c:pt>
                <c:pt idx="1">
                  <c:v>Sprint 4/2</c:v>
                </c:pt>
                <c:pt idx="2">
                  <c:v>Sprint 4/3</c:v>
                </c:pt>
                <c:pt idx="3">
                  <c:v>Sprint 4/4</c:v>
                </c:pt>
                <c:pt idx="4">
                  <c:v>Sprint 4/5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63</c:v>
                </c:pt>
                <c:pt idx="3">
                  <c:v>88</c:v>
                </c:pt>
                <c:pt idx="4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05/03/65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1355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43693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36</Words>
  <Application>Microsoft Office PowerPoint</Application>
  <PresentationFormat>แบบจอกว้าง</PresentationFormat>
  <Paragraphs>14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Preechaya Choosrithong</cp:lastModifiedBy>
  <cp:revision>47</cp:revision>
  <dcterms:created xsi:type="dcterms:W3CDTF">2021-08-04T13:45:25Z</dcterms:created>
  <dcterms:modified xsi:type="dcterms:W3CDTF">2022-03-05T16:14:46Z</dcterms:modified>
</cp:coreProperties>
</file>