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8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  <c:pt idx="5">
                  <c:v>Sprint 3/5</c:v>
                </c:pt>
                <c:pt idx="6">
                  <c:v>Sprint 3/6</c:v>
                </c:pt>
                <c:pt idx="7">
                  <c:v>Sprint 3/7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664</c:v>
                </c:pt>
                <c:pt idx="1">
                  <c:v>535</c:v>
                </c:pt>
                <c:pt idx="2">
                  <c:v>415</c:v>
                </c:pt>
                <c:pt idx="3">
                  <c:v>311</c:v>
                </c:pt>
                <c:pt idx="4">
                  <c:v>199</c:v>
                </c:pt>
                <c:pt idx="5">
                  <c:v>157</c:v>
                </c:pt>
                <c:pt idx="6">
                  <c:v>81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4.5316437007874071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4.0628937007874073E-2"/>
                  <c:y val="1.8826216853702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3.7242249015748033E-2"/>
                  <c:y val="1.8826216853702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B3-4D9F-83E0-54EA909DC03D}"/>
                </c:ext>
              </c:extLst>
            </c:dLbl>
            <c:dLbl>
              <c:idx val="6"/>
              <c:layout>
                <c:manualLayout>
                  <c:x val="-3.7242249015748144E-2"/>
                  <c:y val="1.4138717142057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07-4142-9BA7-D60A67D49DC1}"/>
                </c:ext>
              </c:extLst>
            </c:dLbl>
            <c:dLbl>
              <c:idx val="7"/>
              <c:layout>
                <c:manualLayout>
                  <c:x val="-4.0105561023622047E-2"/>
                  <c:y val="-2.267531848700058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07-4142-9BA7-D60A67D49DC1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8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  <c:pt idx="5">
                  <c:v>Sprint 3/5</c:v>
                </c:pt>
                <c:pt idx="6">
                  <c:v>Sprint 3/6</c:v>
                </c:pt>
                <c:pt idx="7">
                  <c:v>Sprint 3/7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639</c:v>
                </c:pt>
                <c:pt idx="1">
                  <c:v>510</c:v>
                </c:pt>
                <c:pt idx="2">
                  <c:v>390</c:v>
                </c:pt>
                <c:pt idx="3">
                  <c:v>285</c:v>
                </c:pt>
                <c:pt idx="4">
                  <c:v>181</c:v>
                </c:pt>
                <c:pt idx="5">
                  <c:v>142</c:v>
                </c:pt>
                <c:pt idx="6">
                  <c:v>72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7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6874999999999998E-3"/>
                  <c:y val="3.04687481256921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dLbl>
              <c:idx val="4"/>
              <c:layout>
                <c:manualLayout>
                  <c:x val="-1.40625E-2"/>
                  <c:y val="-4.2187497404804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15-4E79-9FD2-47E0F59F841C}"/>
                </c:ext>
              </c:extLst>
            </c:dLbl>
            <c:dLbl>
              <c:idx val="5"/>
              <c:layout>
                <c:manualLayout>
                  <c:x val="-2.8125000000000001E-2"/>
                  <c:y val="-3.0468748125692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6F-4BE9-AD83-FDF6C07084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7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  <c:pt idx="4">
                  <c:v>Sprint 3/5</c:v>
                </c:pt>
                <c:pt idx="5">
                  <c:v>Sprint 3/6</c:v>
                </c:pt>
                <c:pt idx="6">
                  <c:v>Sprint 3/7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104</c:v>
                </c:pt>
                <c:pt idx="3">
                  <c:v>112</c:v>
                </c:pt>
                <c:pt idx="4">
                  <c:v>42</c:v>
                </c:pt>
                <c:pt idx="5">
                  <c:v>76</c:v>
                </c:pt>
                <c:pt idx="6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3.7503937007874071E-2"/>
                  <c:y val="3.52324658444595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CA-4034-882B-9A4292843348}"/>
                </c:ext>
              </c:extLst>
            </c:dLbl>
            <c:dLbl>
              <c:idx val="4"/>
              <c:layout>
                <c:manualLayout>
                  <c:x val="-9.1172490157480322E-3"/>
                  <c:y val="3.28887159886371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15-4E79-9FD2-47E0F59F841C}"/>
                </c:ext>
              </c:extLst>
            </c:dLbl>
            <c:dLbl>
              <c:idx val="5"/>
              <c:layout>
                <c:manualLayout>
                  <c:x val="-1.2242249015748032E-2"/>
                  <c:y val="1.8826216853702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15-4E79-9FD2-47E0F59F841C}"/>
                </c:ext>
              </c:extLst>
            </c:dLbl>
            <c:dLbl>
              <c:idx val="6"/>
              <c:layout>
                <c:manualLayout>
                  <c:x val="-1.5367249015748145E-2"/>
                  <c:y val="3.2888715988637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6F-4BE9-AD83-FDF6C07084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7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  <c:pt idx="4">
                  <c:v>Sprint 3/5</c:v>
                </c:pt>
                <c:pt idx="5">
                  <c:v>Sprint 3/6</c:v>
                </c:pt>
                <c:pt idx="6">
                  <c:v>Sprint 3/7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105</c:v>
                </c:pt>
                <c:pt idx="3">
                  <c:v>104</c:v>
                </c:pt>
                <c:pt idx="4">
                  <c:v>39</c:v>
                </c:pt>
                <c:pt idx="5">
                  <c:v>70</c:v>
                </c:pt>
                <c:pt idx="6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16/01/65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16/01/65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16/01/65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16/01/65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16/01/65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16/01/65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16/01/65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16/01/65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16/01/65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16/01/65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16/01/65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16/01/65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9457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9487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43</Words>
  <Application>Microsoft Office PowerPoint</Application>
  <PresentationFormat>แบบจอกว้าง</PresentationFormat>
  <Paragraphs>21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40</cp:revision>
  <dcterms:created xsi:type="dcterms:W3CDTF">2021-08-04T13:45:25Z</dcterms:created>
  <dcterms:modified xsi:type="dcterms:W3CDTF">2022-01-16T07:57:16Z</dcterms:modified>
</cp:coreProperties>
</file>