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67" d="100"/>
          <a:sy n="67" d="100"/>
        </p:scale>
        <p:origin x="9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Burndown Chart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</a:t>
            </a:r>
            <a:r>
              <a:rPr lang="en-US" b="1" dirty="0">
                <a:solidFill>
                  <a:schemeClr val="tx1"/>
                </a:solidFill>
              </a:rPr>
              <a:t>1 </a:t>
            </a:r>
            <a:r>
              <a:rPr lang="th-TH" b="1" dirty="0">
                <a:solidFill>
                  <a:schemeClr val="tx1"/>
                </a:solidFill>
              </a:rPr>
              <a:t>ถึง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6243479330708654E-2"/>
          <c:y val="0.1695878340558665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strRef>
              <c:f>Sheet1!$A$2:$A$10</c:f>
              <c:strCache>
                <c:ptCount val="9"/>
                <c:pt idx="0">
                  <c:v>start</c:v>
                </c:pt>
                <c:pt idx="1">
                  <c:v>Sprint 1/1</c:v>
                </c:pt>
                <c:pt idx="2">
                  <c:v>Sprint 1/2</c:v>
                </c:pt>
                <c:pt idx="3">
                  <c:v>Sprint 1/3</c:v>
                </c:pt>
                <c:pt idx="4">
                  <c:v>Sprint 1/4</c:v>
                </c:pt>
                <c:pt idx="5">
                  <c:v>Sprint 1/5</c:v>
                </c:pt>
                <c:pt idx="6">
                  <c:v>Sprint 1/6</c:v>
                </c:pt>
                <c:pt idx="7">
                  <c:v>Sprint 1/7</c:v>
                </c:pt>
                <c:pt idx="8">
                  <c:v>Sprint 1/8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3850</c:v>
                </c:pt>
                <c:pt idx="1">
                  <c:v>3615</c:v>
                </c:pt>
                <c:pt idx="2">
                  <c:v>3090</c:v>
                </c:pt>
                <c:pt idx="3">
                  <c:v>2385</c:v>
                </c:pt>
                <c:pt idx="4">
                  <c:v>1760</c:v>
                </c:pt>
                <c:pt idx="5">
                  <c:v>1285</c:v>
                </c:pt>
                <c:pt idx="6">
                  <c:v>800</c:v>
                </c:pt>
                <c:pt idx="7">
                  <c:v>190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1.4281249999999971E-2"/>
                  <c:y val="-2.57050304069248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A43-414C-BC6D-0A905FFBF96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start</c:v>
                </c:pt>
                <c:pt idx="1">
                  <c:v>Sprint 1/1</c:v>
                </c:pt>
                <c:pt idx="2">
                  <c:v>Sprint 1/2</c:v>
                </c:pt>
                <c:pt idx="3">
                  <c:v>Sprint 1/3</c:v>
                </c:pt>
                <c:pt idx="4">
                  <c:v>Sprint 1/4</c:v>
                </c:pt>
                <c:pt idx="5">
                  <c:v>Sprint 1/5</c:v>
                </c:pt>
                <c:pt idx="6">
                  <c:v>Sprint 1/6</c:v>
                </c:pt>
                <c:pt idx="7">
                  <c:v>Sprint 1/7</c:v>
                </c:pt>
                <c:pt idx="8">
                  <c:v>Sprint 1/8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3850</c:v>
                </c:pt>
                <c:pt idx="1">
                  <c:v>3615</c:v>
                </c:pt>
                <c:pt idx="2">
                  <c:v>3090</c:v>
                </c:pt>
                <c:pt idx="3">
                  <c:v>2385</c:v>
                </c:pt>
                <c:pt idx="4">
                  <c:v>1760</c:v>
                </c:pt>
                <c:pt idx="5">
                  <c:v>1285</c:v>
                </c:pt>
                <c:pt idx="6">
                  <c:v>800</c:v>
                </c:pt>
                <c:pt idx="7">
                  <c:v>190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en-US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en-US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Velocity Chart</a:t>
            </a:r>
          </a:p>
          <a:p>
            <a:pPr>
              <a:defRPr/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</a:t>
            </a:r>
            <a:r>
              <a:rPr lang="en-US" b="1" dirty="0">
                <a:solidFill>
                  <a:schemeClr val="tx1"/>
                </a:solidFill>
              </a:rPr>
              <a:t>1 </a:t>
            </a:r>
            <a:r>
              <a:rPr lang="th-TH" b="1" dirty="0">
                <a:solidFill>
                  <a:schemeClr val="tx1"/>
                </a:solidFill>
              </a:rPr>
              <a:t>ถึง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1555979330708664E-2"/>
          <c:y val="0.17193158391168897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Sprint 1/1</c:v>
                </c:pt>
                <c:pt idx="1">
                  <c:v>Sprint 1/2</c:v>
                </c:pt>
                <c:pt idx="2">
                  <c:v>Sprint 1/3</c:v>
                </c:pt>
                <c:pt idx="3">
                  <c:v>Sprint 1/4</c:v>
                </c:pt>
                <c:pt idx="4">
                  <c:v>Sprint 1/5</c:v>
                </c:pt>
                <c:pt idx="5">
                  <c:v>Sprint 1/6</c:v>
                </c:pt>
                <c:pt idx="6">
                  <c:v>Sprint 1/7</c:v>
                </c:pt>
                <c:pt idx="7">
                  <c:v>Sprint 1/8</c:v>
                </c:pt>
                <c:pt idx="8">
                  <c:v>Sprint 1/9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235</c:v>
                </c:pt>
                <c:pt idx="1">
                  <c:v>525</c:v>
                </c:pt>
                <c:pt idx="2">
                  <c:v>855</c:v>
                </c:pt>
                <c:pt idx="3">
                  <c:v>475</c:v>
                </c:pt>
                <c:pt idx="4">
                  <c:v>525</c:v>
                </c:pt>
                <c:pt idx="5">
                  <c:v>435</c:v>
                </c:pt>
                <c:pt idx="6">
                  <c:v>610</c:v>
                </c:pt>
                <c:pt idx="7">
                  <c:v>190</c:v>
                </c:pt>
                <c:pt idx="8">
                  <c:v>145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Sprint 1/1</c:v>
                </c:pt>
                <c:pt idx="1">
                  <c:v>Sprint 1/2</c:v>
                </c:pt>
                <c:pt idx="2">
                  <c:v>Sprint 1/3</c:v>
                </c:pt>
                <c:pt idx="3">
                  <c:v>Sprint 1/4</c:v>
                </c:pt>
                <c:pt idx="4">
                  <c:v>Sprint 1/5</c:v>
                </c:pt>
                <c:pt idx="5">
                  <c:v>Sprint 1/6</c:v>
                </c:pt>
                <c:pt idx="6">
                  <c:v>Sprint 1/7</c:v>
                </c:pt>
                <c:pt idx="7">
                  <c:v>Sprint 1/8</c:v>
                </c:pt>
                <c:pt idx="8">
                  <c:v>Sprint 1/9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235</c:v>
                </c:pt>
                <c:pt idx="1">
                  <c:v>525</c:v>
                </c:pt>
                <c:pt idx="2">
                  <c:v>855</c:v>
                </c:pt>
                <c:pt idx="3">
                  <c:v>475</c:v>
                </c:pt>
                <c:pt idx="4">
                  <c:v>525</c:v>
                </c:pt>
                <c:pt idx="5">
                  <c:v>435</c:v>
                </c:pt>
                <c:pt idx="6">
                  <c:v>610</c:v>
                </c:pt>
                <c:pt idx="7">
                  <c:v>190</c:v>
                </c:pt>
                <c:pt idx="8">
                  <c:v>145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en-US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en-US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0.06711</cdr:x>
      <cdr:y>0.27324</cdr:y>
    </cdr:from>
    <cdr:to>
      <cdr:x>0.12336</cdr:x>
      <cdr:y>0.32106</cdr:y>
    </cdr:to>
    <cdr:sp macro="" textlink="">
      <cdr:nvSpPr>
        <cdr:cNvPr id="6" name="กล่องข้อความ 5">
          <a:extLst xmlns:a="http://schemas.openxmlformats.org/drawingml/2006/main">
            <a:ext uri="{FF2B5EF4-FFF2-40B4-BE49-F238E27FC236}">
              <a16:creationId xmlns:a16="http://schemas.microsoft.com/office/drawing/2014/main" id="{E55AAD9B-8D6A-4B38-BB8F-6338B0F4611C}"/>
            </a:ext>
          </a:extLst>
        </cdr:cNvPr>
        <cdr:cNvSpPr txBox="1"/>
      </cdr:nvSpPr>
      <cdr:spPr>
        <a:xfrm xmlns:a="http://schemas.openxmlformats.org/drawingml/2006/main">
          <a:off x="545485" y="1480595"/>
          <a:ext cx="457200" cy="2591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3,850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0.17203</cdr:x>
      <cdr:y>0.32375</cdr:y>
    </cdr:from>
    <cdr:to>
      <cdr:x>0.22828</cdr:x>
      <cdr:y>0.37156</cdr:y>
    </cdr:to>
    <cdr:sp macro="" textlink="">
      <cdr:nvSpPr>
        <cdr:cNvPr id="7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4E3634C4-D94F-4A17-A514-E99418E711DA}"/>
            </a:ext>
          </a:extLst>
        </cdr:cNvPr>
        <cdr:cNvSpPr txBox="1"/>
      </cdr:nvSpPr>
      <cdr:spPr>
        <a:xfrm xmlns:a="http://schemas.openxmlformats.org/drawingml/2006/main">
          <a:off x="1398270" y="1754293"/>
          <a:ext cx="457200" cy="2590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3,615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0.26172</cdr:x>
      <cdr:y>0.40625</cdr:y>
    </cdr:from>
    <cdr:to>
      <cdr:x>0.31797</cdr:x>
      <cdr:y>0.45407</cdr:y>
    </cdr:to>
    <cdr:sp macro="" textlink="">
      <cdr:nvSpPr>
        <cdr:cNvPr id="8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E2797941-7D95-4129-AD73-89D8547241EC}"/>
            </a:ext>
          </a:extLst>
        </cdr:cNvPr>
        <cdr:cNvSpPr txBox="1"/>
      </cdr:nvSpPr>
      <cdr:spPr>
        <a:xfrm xmlns:a="http://schemas.openxmlformats.org/drawingml/2006/main">
          <a:off x="2127250" y="2201313"/>
          <a:ext cx="457200" cy="2591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3,090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0.36594</cdr:x>
      <cdr:y>0.5</cdr:y>
    </cdr:from>
    <cdr:to>
      <cdr:x>0.42219</cdr:x>
      <cdr:y>0.54781</cdr:y>
    </cdr:to>
    <cdr:sp macro="" textlink="">
      <cdr:nvSpPr>
        <cdr:cNvPr id="9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E2917217-83DD-44D0-BD81-C91224A97444}"/>
            </a:ext>
          </a:extLst>
        </cdr:cNvPr>
        <cdr:cNvSpPr txBox="1"/>
      </cdr:nvSpPr>
      <cdr:spPr>
        <a:xfrm xmlns:a="http://schemas.openxmlformats.org/drawingml/2006/main">
          <a:off x="2974381" y="2709333"/>
          <a:ext cx="457200" cy="2590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2,385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0.45914</cdr:x>
      <cdr:y>0.59797</cdr:y>
    </cdr:from>
    <cdr:to>
      <cdr:x>0.51539</cdr:x>
      <cdr:y>0.64578</cdr:y>
    </cdr:to>
    <cdr:sp macro="" textlink="">
      <cdr:nvSpPr>
        <cdr:cNvPr id="10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F28EAA05-08C4-44E9-B8C6-CC5843515021}"/>
            </a:ext>
          </a:extLst>
        </cdr:cNvPr>
        <cdr:cNvSpPr txBox="1"/>
      </cdr:nvSpPr>
      <cdr:spPr>
        <a:xfrm xmlns:a="http://schemas.openxmlformats.org/drawingml/2006/main">
          <a:off x="3731895" y="3240200"/>
          <a:ext cx="457200" cy="2590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1,760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0.67695</cdr:x>
      <cdr:y>0.74312</cdr:y>
    </cdr:from>
    <cdr:to>
      <cdr:x>0.7332</cdr:x>
      <cdr:y>0.79093</cdr:y>
    </cdr:to>
    <cdr:sp macro="" textlink="">
      <cdr:nvSpPr>
        <cdr:cNvPr id="11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A1B49489-2DF4-49F7-820A-770469E84107}"/>
            </a:ext>
          </a:extLst>
        </cdr:cNvPr>
        <cdr:cNvSpPr txBox="1"/>
      </cdr:nvSpPr>
      <cdr:spPr>
        <a:xfrm xmlns:a="http://schemas.openxmlformats.org/drawingml/2006/main">
          <a:off x="5502275" y="4026721"/>
          <a:ext cx="457200" cy="2590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800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0.57149</cdr:x>
      <cdr:y>0.67543</cdr:y>
    </cdr:from>
    <cdr:to>
      <cdr:x>0.62774</cdr:x>
      <cdr:y>0.72324</cdr:y>
    </cdr:to>
    <cdr:sp macro="" textlink="">
      <cdr:nvSpPr>
        <cdr:cNvPr id="12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0BCB54DE-C573-4EFB-9804-69910314B992}"/>
            </a:ext>
          </a:extLst>
        </cdr:cNvPr>
        <cdr:cNvSpPr txBox="1"/>
      </cdr:nvSpPr>
      <cdr:spPr>
        <a:xfrm xmlns:a="http://schemas.openxmlformats.org/drawingml/2006/main">
          <a:off x="4645066" y="3659935"/>
          <a:ext cx="457200" cy="2590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1,285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0.88066</cdr:x>
      <cdr:y>0.8593</cdr:y>
    </cdr:from>
    <cdr:to>
      <cdr:x>0.93691</cdr:x>
      <cdr:y>0.90711</cdr:y>
    </cdr:to>
    <cdr:sp macro="" textlink="">
      <cdr:nvSpPr>
        <cdr:cNvPr id="13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CABB8DDC-7710-4013-924A-AD1AB4ED214D}"/>
            </a:ext>
          </a:extLst>
        </cdr:cNvPr>
        <cdr:cNvSpPr txBox="1"/>
      </cdr:nvSpPr>
      <cdr:spPr>
        <a:xfrm xmlns:a="http://schemas.openxmlformats.org/drawingml/2006/main">
          <a:off x="7158037" y="4656251"/>
          <a:ext cx="457200" cy="2590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0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1394EF8-62DD-4F94-AA85-9DC3520E8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A418295-A389-47E7-B879-D6D687D98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2721CA6-828D-448B-BDC9-DDD9552A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04/09/64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B6CDAE-979C-49E4-B3FA-12199CDE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9E9C49F-3D38-4062-817B-A9B3D190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117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049EC0-76A3-4B9E-939C-970861A7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F54DA4F-3983-44D5-B220-139B56963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33DD54B-74FB-4842-B305-AE749713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04/09/64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078B584-D09A-4CAE-BE7B-4ABAA2FB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CA5231C-D23E-49CC-8CDE-DDBB6BF2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589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6FA6377C-2B0D-4DD2-B32F-26286290B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7248166-C335-4A95-ACD1-6C6AAD1E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3362E56-4D19-43F2-AA8D-7444526C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04/09/64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54C2ABC-4043-433B-895B-CC33F4E4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0BCA9DC-3EAA-404A-88A6-7AF2BA72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543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6BFF9BD-A0D1-4131-976D-E2DD7FD6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962CDF8-D393-4448-9C03-B23080A9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4C07C43-8294-40EF-B071-C637EA57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04/09/64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3E8DA5C-44F6-4A2D-81C4-64501746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300F3C2-E18A-48D3-AEE9-B818EE6A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031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2D119F-B558-49B4-B3B6-BB00FDE3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98ECA39-93F6-44B2-93C2-A29F4597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D85F013-28D9-42DE-A8B6-317E7460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04/09/64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C8B2F1-0C4B-4E10-B901-BD18FFB8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CDAED5F-6C1F-473F-93C9-F13F7FFF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687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4EF4EA-5124-4048-8FF2-5D53C6C4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6F3F637-9137-47D5-B0D6-B9FC001B2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D7E9E8E-02C5-4D16-BB18-B389857C8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4CDEEF5-CA0D-4855-9C60-A8300A82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04/09/64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1D7DA63-D9CD-4FB9-AEFD-0F3DCAF3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307BD03-58AB-4508-93A8-22071ABA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379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BCF6990-C970-41D6-804D-8EB8036C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7099CA0-09AF-422B-9EA5-3E37605B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6815A5F-7A97-4A2D-BD7C-87363775B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07581CC-AD44-4025-A151-13B60F049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A3CA477-2D60-4506-A24C-1BC77588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C364C649-E354-4F14-870B-0A15D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04/09/64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EE2316B7-55C8-4C42-8D92-03AAB0E0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E05B7022-2050-4B1D-BB94-37C724E3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580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437E8C-B35E-46A2-958B-8A2BA144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380B978E-5554-4436-AF35-4781A5ED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04/09/64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517FE770-0D18-49D4-A040-0D4FB75A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9C7BAF3-00D1-49EC-B7F6-7F0EB9F1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295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06DD3389-5FAF-4193-B493-D0659707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04/09/64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8FE37B8-D58C-431D-A98F-FE7D7302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F215CB1-F720-49EB-8B3C-89A05D2C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936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9D0F7FD-B04A-481F-9396-BED1D883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3A731F2-0D2F-488C-913E-585286E0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9229172-14ED-4480-AB38-894729426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C763A3E-1A0D-4AC4-83F6-1CD58477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04/09/64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01433F9-53AA-4060-9817-5DA526CE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B32AC99-F4AC-4977-BDD2-CA00421A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513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E2524E7-21E1-42DD-A19F-F81F22DA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74EBD4A3-A5C5-44BA-AF13-77AF4F6F7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D50B1A1-C926-4C6E-AD55-B1D6D660B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1B878B5-E751-4A4E-A83C-241E1303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04/09/64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28E35A9-7770-47DA-A189-F6CE280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36076E9-D0BB-4981-A541-F3E48C1C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41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915ECD6-0311-49B1-9974-7540132A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B3259C2-C115-444C-8997-139CCB2F4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A8A0455-ACF1-45E0-9E56-48D429BCE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E8BB-F70B-41C7-A2C4-69BE80B44BDC}" type="datetimeFigureOut">
              <a:rPr lang="th-TH" smtClean="0"/>
              <a:t>04/09/64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14F1149-43A2-46C7-8502-DB2821017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9513544-400E-4904-87D5-B7A354093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856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262664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กล่องข้อความ 1">
            <a:extLst>
              <a:ext uri="{FF2B5EF4-FFF2-40B4-BE49-F238E27FC236}">
                <a16:creationId xmlns:a16="http://schemas.microsoft.com/office/drawing/2014/main" id="{7E7D149D-B970-4302-81B3-1317B3FC16F3}"/>
              </a:ext>
            </a:extLst>
          </p:cNvPr>
          <p:cNvSpPr txBox="1"/>
          <p:nvPr/>
        </p:nvSpPr>
        <p:spPr>
          <a:xfrm>
            <a:off x="8334375" y="5223517"/>
            <a:ext cx="457200" cy="259066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190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9663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165083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กล่องข้อความ 1">
            <a:extLst>
              <a:ext uri="{FF2B5EF4-FFF2-40B4-BE49-F238E27FC236}">
                <a16:creationId xmlns:a16="http://schemas.microsoft.com/office/drawing/2014/main" id="{0D2A76A8-14C4-4A7E-BE5B-16811561DFCE}"/>
              </a:ext>
            </a:extLst>
          </p:cNvPr>
          <p:cNvSpPr txBox="1"/>
          <p:nvPr/>
        </p:nvSpPr>
        <p:spPr>
          <a:xfrm>
            <a:off x="2811780" y="4541520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235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8" name="กล่องข้อความ 1">
            <a:extLst>
              <a:ext uri="{FF2B5EF4-FFF2-40B4-BE49-F238E27FC236}">
                <a16:creationId xmlns:a16="http://schemas.microsoft.com/office/drawing/2014/main" id="{04779E04-D66F-4927-ABB5-527CD2C481E1}"/>
              </a:ext>
            </a:extLst>
          </p:cNvPr>
          <p:cNvSpPr txBox="1"/>
          <p:nvPr/>
        </p:nvSpPr>
        <p:spPr>
          <a:xfrm>
            <a:off x="3722370" y="3398519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525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9" name="กล่องข้อความ 1">
            <a:extLst>
              <a:ext uri="{FF2B5EF4-FFF2-40B4-BE49-F238E27FC236}">
                <a16:creationId xmlns:a16="http://schemas.microsoft.com/office/drawing/2014/main" id="{0BF2BE97-0E16-4A30-AB83-03E37E7BBBDD}"/>
              </a:ext>
            </a:extLst>
          </p:cNvPr>
          <p:cNvSpPr txBox="1"/>
          <p:nvPr/>
        </p:nvSpPr>
        <p:spPr>
          <a:xfrm>
            <a:off x="4617720" y="2135504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855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0" name="กล่องข้อความ 1">
            <a:extLst>
              <a:ext uri="{FF2B5EF4-FFF2-40B4-BE49-F238E27FC236}">
                <a16:creationId xmlns:a16="http://schemas.microsoft.com/office/drawing/2014/main" id="{758E776F-AB81-4478-B67E-21003C69D0FC}"/>
              </a:ext>
            </a:extLst>
          </p:cNvPr>
          <p:cNvSpPr txBox="1"/>
          <p:nvPr/>
        </p:nvSpPr>
        <p:spPr>
          <a:xfrm>
            <a:off x="5499735" y="3528059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475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1" name="กล่องข้อความ 1">
            <a:extLst>
              <a:ext uri="{FF2B5EF4-FFF2-40B4-BE49-F238E27FC236}">
                <a16:creationId xmlns:a16="http://schemas.microsoft.com/office/drawing/2014/main" id="{DD719FE1-0513-4A38-961A-334675FD1BE0}"/>
              </a:ext>
            </a:extLst>
          </p:cNvPr>
          <p:cNvSpPr txBox="1"/>
          <p:nvPr/>
        </p:nvSpPr>
        <p:spPr>
          <a:xfrm>
            <a:off x="6483985" y="3528059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525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2" name="กล่องข้อความ 1">
            <a:extLst>
              <a:ext uri="{FF2B5EF4-FFF2-40B4-BE49-F238E27FC236}">
                <a16:creationId xmlns:a16="http://schemas.microsoft.com/office/drawing/2014/main" id="{8522649F-CB8D-4989-AED0-407C8F3092FD}"/>
              </a:ext>
            </a:extLst>
          </p:cNvPr>
          <p:cNvSpPr txBox="1"/>
          <p:nvPr/>
        </p:nvSpPr>
        <p:spPr>
          <a:xfrm>
            <a:off x="7468235" y="3787138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435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3" name="กล่องข้อความ 1">
            <a:extLst>
              <a:ext uri="{FF2B5EF4-FFF2-40B4-BE49-F238E27FC236}">
                <a16:creationId xmlns:a16="http://schemas.microsoft.com/office/drawing/2014/main" id="{37F2B98D-AE64-4173-B15F-A5ACD4BD86FE}"/>
              </a:ext>
            </a:extLst>
          </p:cNvPr>
          <p:cNvSpPr txBox="1"/>
          <p:nvPr/>
        </p:nvSpPr>
        <p:spPr>
          <a:xfrm>
            <a:off x="8368665" y="3139439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610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1">
            <a:extLst>
              <a:ext uri="{FF2B5EF4-FFF2-40B4-BE49-F238E27FC236}">
                <a16:creationId xmlns:a16="http://schemas.microsoft.com/office/drawing/2014/main" id="{1CF86AF2-DA01-4448-8F75-84A0737188F3}"/>
              </a:ext>
            </a:extLst>
          </p:cNvPr>
          <p:cNvSpPr txBox="1"/>
          <p:nvPr/>
        </p:nvSpPr>
        <p:spPr>
          <a:xfrm>
            <a:off x="8923020" y="4800600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190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2890900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52</Words>
  <Application>Microsoft Office PowerPoint</Application>
  <PresentationFormat>แบบจอกว้าง</PresentationFormat>
  <Paragraphs>22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 Sarabun New</vt:lpstr>
      <vt:lpstr>ธีมของ Office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Wirat Sakorn</dc:creator>
  <cp:lastModifiedBy>วริศรา ฤทธิศร</cp:lastModifiedBy>
  <cp:revision>19</cp:revision>
  <dcterms:created xsi:type="dcterms:W3CDTF">2021-08-04T13:45:25Z</dcterms:created>
  <dcterms:modified xsi:type="dcterms:W3CDTF">2021-09-04T13:19:12Z</dcterms:modified>
</cp:coreProperties>
</file>