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4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2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5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663E-2442-4CEA-A992-F3D485C2B91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B874-8847-42E4-ACD5-9881B2F4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Trajectory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Grasping Object Based on 3D Image for Healthcare robotic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0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Trajectory planning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robot 7 </a:t>
            </a:r>
            <a:r>
              <a:rPr lang="en-US" dirty="0" err="1" smtClean="0"/>
              <a:t>dof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work position based trajectory regeneration</a:t>
            </a:r>
          </a:p>
          <a:p>
            <a:pPr algn="just"/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robot 7 </a:t>
            </a:r>
            <a:r>
              <a:rPr lang="en-US" dirty="0" err="1" smtClean="0"/>
              <a:t>dof</a:t>
            </a:r>
            <a:r>
              <a:rPr lang="en-US" dirty="0" smtClean="0"/>
              <a:t> kami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inverse kinematic </a:t>
            </a:r>
            <a:r>
              <a:rPr lang="en-US" dirty="0" err="1" smtClean="0"/>
              <a:t>sehingga</a:t>
            </a:r>
            <a:r>
              <a:rPr lang="en-US" dirty="0" smtClean="0"/>
              <a:t> Trajectory planning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terapkan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planar 3 </a:t>
            </a:r>
            <a:r>
              <a:rPr lang="en-US" dirty="0" err="1" smtClean="0"/>
              <a:t>dof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inverse kinematic </a:t>
            </a:r>
            <a:r>
              <a:rPr lang="en-US" dirty="0" err="1" smtClean="0"/>
              <a:t>dan</a:t>
            </a:r>
            <a:r>
              <a:rPr lang="en-US" dirty="0" smtClean="0"/>
              <a:t> forward kinematic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Work-Position Based Trajectory Generation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9312" y="2010356"/>
            <a:ext cx="5588221" cy="363691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Dari work position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trajectory planning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robot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pergeseran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koordinatnya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1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Trajectory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‘N’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dof</a:t>
            </a:r>
            <a:r>
              <a:rPr lang="en-US" dirty="0" smtClean="0"/>
              <a:t> planar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Work-Position Based Trajectory Generation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09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link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video </a:t>
            </a:r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https://drive.google.com/drive/folders/14KSsucjQpzFWrMqghjzegWG8NkN2j52M?usp=sharing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2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Trajectory Planning</vt:lpstr>
      <vt:lpstr>Fungsi</vt:lpstr>
      <vt:lpstr>Work-Position Based Trajectory Generation</vt:lpstr>
      <vt:lpstr>Trajectory Planning</vt:lpstr>
      <vt:lpstr>Berikut link untuk program matlab dan video hasil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Planning</dc:title>
  <dc:creator>wirayuda</dc:creator>
  <cp:lastModifiedBy>wirayuda</cp:lastModifiedBy>
  <cp:revision>5</cp:revision>
  <dcterms:created xsi:type="dcterms:W3CDTF">2020-12-26T08:59:21Z</dcterms:created>
  <dcterms:modified xsi:type="dcterms:W3CDTF">2020-12-26T13:53:03Z</dcterms:modified>
</cp:coreProperties>
</file>