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0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9A57-C4FE-4046-90E8-64334135BCB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0271-3101-4CAB-8782-1C31C4F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i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27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4648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TOEFL </a:t>
            </a:r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</a:t>
            </a:r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BT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1371600"/>
            <a:ext cx="22860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Wirda</a:t>
            </a:r>
            <a:r>
              <a:rPr lang="en-US" dirty="0" smtClean="0"/>
              <a:t> </a:t>
            </a:r>
            <a:r>
              <a:rPr lang="en-US" dirty="0" err="1" smtClean="0"/>
              <a:t>Ningsih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:\Users\user\Desktop\w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7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wirda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124200"/>
            <a:ext cx="51435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TOEFL </a:t>
            </a:r>
            <a:r>
              <a:rPr lang="en-US" dirty="0" err="1" smtClean="0"/>
              <a:t>iBT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986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esktop\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762000"/>
            <a:ext cx="88190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esktop\w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1000"/>
            <a:ext cx="8382000" cy="62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7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wirda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895600"/>
            <a:ext cx="51435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take this test?</a:t>
            </a:r>
          </a:p>
        </p:txBody>
      </p:sp>
    </p:spTree>
    <p:extLst>
      <p:ext uri="{BB962C8B-B14F-4D97-AF65-F5344CB8AC3E}">
        <p14:creationId xmlns:p14="http://schemas.microsoft.com/office/powerpoint/2010/main" val="221312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esktop\w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1848"/>
            <a:ext cx="3352800" cy="250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w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3317801" cy="22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w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3497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w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457200"/>
            <a:ext cx="377425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wirda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895600"/>
            <a:ext cx="51435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 we need to prepare?</a:t>
            </a:r>
          </a:p>
        </p:txBody>
      </p:sp>
    </p:spTree>
    <p:extLst>
      <p:ext uri="{BB962C8B-B14F-4D97-AF65-F5344CB8AC3E}">
        <p14:creationId xmlns:p14="http://schemas.microsoft.com/office/powerpoint/2010/main" val="343641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user\Desktop\w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613672" cy="307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w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686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8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user\Desktop\w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90015" cy="41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3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2018-06-08T22:13:31Z</dcterms:created>
  <dcterms:modified xsi:type="dcterms:W3CDTF">2018-06-08T22:58:40Z</dcterms:modified>
</cp:coreProperties>
</file>