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Inter"/>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15:clr>
            <a:srgbClr val="A4A3A4"/>
          </p15:clr>
        </p15:guide>
        <p15:guide id="2">
          <p15:clr>
            <a:srgbClr val="A4A3A4"/>
          </p15:clr>
        </p15:guide>
      </p15:sldGuideLst>
    </p:ext>
    <p:ext uri="{2D200454-40CA-4A62-9FC3-DE9A4176ACB9}">
      <p15:notesGuideLst>
        <p15:guide id="1" orient="horz" pos="2783">
          <p15:clr>
            <a:srgbClr val="000000"/>
          </p15:clr>
        </p15:guide>
        <p15:guide id="2" pos="2162">
          <p15:clr>
            <a:srgbClr val="000000"/>
          </p15:clr>
        </p15:guide>
      </p15:notesGuideLst>
    </p:ext>
    <p:ext uri="GoogleSlidesCustomDataVersion2">
      <go:slidesCustomData xmlns:go="http://customooxmlschemas.google.com/" r:id="rId47" roundtripDataSignature="AMtx7mgp6SwjmPNqb3zxhImV/FnteN6S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8221D18-AF3E-4260-8343-2F2320AAD82C}">
  <a:tblStyle styleId="{78221D18-AF3E-4260-8343-2F2320AAD82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92BFAB1-03F5-431A-B937-CC3ACE4F49A4}" styleName="Table_1">
    <a:wholeTbl>
      <a:tcTxStyle b="off" i="off">
        <a:font>
          <a:latin typeface="Inter"/>
          <a:ea typeface="Inter"/>
          <a:cs typeface="Inter"/>
        </a:font>
        <a:schemeClr val="dk1"/>
      </a:tcTxStyle>
      <a:tcStyle>
        <a:tcBdr>
          <a:left>
            <a:ln cap="flat" cmpd="sng" w="12700">
              <a:solidFill>
                <a:schemeClr val="accent4"/>
              </a:solidFill>
              <a:prstDash val="solid"/>
              <a:round/>
              <a:headEnd len="sm" w="sm" type="none"/>
              <a:tailEnd len="sm" w="sm" type="none"/>
            </a:ln>
          </a:left>
          <a:right>
            <a:ln cap="flat" cmpd="sng" w="12700">
              <a:solidFill>
                <a:schemeClr val="accent4"/>
              </a:solidFill>
              <a:prstDash val="solid"/>
              <a:round/>
              <a:headEnd len="sm" w="sm" type="none"/>
              <a:tailEnd len="sm" w="sm" type="none"/>
            </a:ln>
          </a:right>
          <a:top>
            <a:ln cap="flat" cmpd="sng" w="12700">
              <a:solidFill>
                <a:schemeClr val="accent4"/>
              </a:solidFill>
              <a:prstDash val="solid"/>
              <a:round/>
              <a:headEnd len="sm" w="sm" type="none"/>
              <a:tailEnd len="sm" w="sm" type="none"/>
            </a:ln>
          </a:top>
          <a:bottom>
            <a:ln cap="flat" cmpd="sng" w="12700">
              <a:solidFill>
                <a:schemeClr val="accent4"/>
              </a:solidFill>
              <a:prstDash val="solid"/>
              <a:round/>
              <a:headEnd len="sm" w="sm" type="none"/>
              <a:tailEnd len="sm" w="sm" type="none"/>
            </a:ln>
          </a:bottom>
          <a:insideH>
            <a:ln cap="flat" cmpd="sng" w="12700">
              <a:solidFill>
                <a:schemeClr val="accent4"/>
              </a:solidFill>
              <a:prstDash val="solid"/>
              <a:round/>
              <a:headEnd len="sm" w="sm" type="none"/>
              <a:tailEnd len="sm" w="sm" type="none"/>
            </a:ln>
          </a:insideH>
          <a:insideV>
            <a:ln cap="flat" cmpd="sng" w="12700">
              <a:solidFill>
                <a:schemeClr val="accent4"/>
              </a:solidFill>
              <a:prstDash val="solid"/>
              <a:round/>
              <a:headEnd len="sm" w="sm" type="none"/>
              <a:tailEnd len="sm" w="sm" type="none"/>
            </a:ln>
          </a:insideV>
        </a:tcBdr>
        <a:fill>
          <a:solidFill>
            <a:srgbClr val="FFFFFF">
              <a:alpha val="0"/>
            </a:srgbClr>
          </a:solidFill>
        </a:fill>
      </a:tcStyle>
    </a:wholeTbl>
    <a:band1H>
      <a:tcTxStyle/>
      <a:tcStyle>
        <a:fill>
          <a:solidFill>
            <a:schemeClr val="accent4">
              <a:alpha val="20000"/>
            </a:schemeClr>
          </a:solidFill>
        </a:fill>
      </a:tcStyle>
    </a:band1H>
    <a:band2H>
      <a:tcTxStyle/>
    </a:band2H>
    <a:band1V>
      <a:tcTxStyle/>
      <a:tcStyle>
        <a:fill>
          <a:solidFill>
            <a:schemeClr val="accent4">
              <a:alpha val="20000"/>
            </a:schemeClr>
          </a:solidFill>
        </a:fill>
      </a:tcStyle>
    </a:band1V>
    <a:band2V>
      <a:tcTxStyle/>
    </a:band2V>
    <a:lastCol>
      <a:tcTxStyle b="on" i="off"/>
    </a:lastCol>
    <a:firstCol>
      <a:tcTxStyle b="on" i="off"/>
    </a:firstCol>
    <a:lastRow>
      <a:tcTxStyle b="on" i="off"/>
      <a:tcStyle>
        <a:tcBdr>
          <a:top>
            <a:ln cap="flat" cmpd="sng" w="50800">
              <a:solidFill>
                <a:schemeClr val="accent4"/>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4"/>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orient="horz"/>
        <p:guide/>
      </p:guideLst>
    </p:cSldViewPr>
  </p:slideViewPr>
  <p:notesViewPr>
    <p:cSldViewPr snapToGrid="0">
      <p:cViewPr varScale="1">
        <p:scale>
          <a:sx n="100" d="100"/>
          <a:sy n="100" d="100"/>
        </p:scale>
        <p:origin x="0" y="0"/>
      </p:cViewPr>
      <p:guideLst>
        <p:guide pos="2783" orient="horz"/>
        <p:guide pos="2162"/>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Inter-bold.fntdata"/><Relationship Id="rId21" Type="http://schemas.openxmlformats.org/officeDocument/2006/relationships/slide" Target="slides/slide15.xml"/><Relationship Id="rId43" Type="http://schemas.openxmlformats.org/officeDocument/2006/relationships/font" Target="fonts/Inter-regular.fntdata"/><Relationship Id="rId24" Type="http://schemas.openxmlformats.org/officeDocument/2006/relationships/slide" Target="slides/slide18.xml"/><Relationship Id="rId46" Type="http://schemas.openxmlformats.org/officeDocument/2006/relationships/font" Target="fonts/Inter-boldItalic.fntdata"/><Relationship Id="rId23" Type="http://schemas.openxmlformats.org/officeDocument/2006/relationships/slide" Target="slides/slide17.xml"/><Relationship Id="rId45" Type="http://schemas.openxmlformats.org/officeDocument/2006/relationships/font" Target="fonts/Inter-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Inter"/>
                <a:ea typeface="Inter"/>
                <a:cs typeface="Inter"/>
                <a:sym typeface="Inter"/>
              </a:defRPr>
            </a:lvl1pPr>
            <a:lvl2pPr lvl="1" marR="0" rtl="0" algn="l">
              <a:spcBef>
                <a:spcPts val="0"/>
              </a:spcBef>
              <a:spcAft>
                <a:spcPts val="0"/>
              </a:spcAft>
              <a:buSzPts val="1400"/>
              <a:buNone/>
              <a:defRPr b="0" i="0" sz="1800" u="none" cap="none" strike="noStrike">
                <a:solidFill>
                  <a:schemeClr val="dk1"/>
                </a:solidFill>
                <a:latin typeface="Inter"/>
                <a:ea typeface="Inter"/>
                <a:cs typeface="Inter"/>
                <a:sym typeface="Inter"/>
              </a:defRPr>
            </a:lvl2pPr>
            <a:lvl3pPr lvl="2" marR="0" rtl="0" algn="l">
              <a:spcBef>
                <a:spcPts val="0"/>
              </a:spcBef>
              <a:spcAft>
                <a:spcPts val="0"/>
              </a:spcAft>
              <a:buSzPts val="1400"/>
              <a:buNone/>
              <a:defRPr b="0" i="0" sz="1800" u="none" cap="none" strike="noStrike">
                <a:solidFill>
                  <a:schemeClr val="dk1"/>
                </a:solidFill>
                <a:latin typeface="Inter"/>
                <a:ea typeface="Inter"/>
                <a:cs typeface="Inter"/>
                <a:sym typeface="Inter"/>
              </a:defRPr>
            </a:lvl3pPr>
            <a:lvl4pPr lvl="3" marR="0" rtl="0" algn="l">
              <a:spcBef>
                <a:spcPts val="0"/>
              </a:spcBef>
              <a:spcAft>
                <a:spcPts val="0"/>
              </a:spcAft>
              <a:buSzPts val="1400"/>
              <a:buNone/>
              <a:defRPr b="0" i="0" sz="1800" u="none" cap="none" strike="noStrike">
                <a:solidFill>
                  <a:schemeClr val="dk1"/>
                </a:solidFill>
                <a:latin typeface="Inter"/>
                <a:ea typeface="Inter"/>
                <a:cs typeface="Inter"/>
                <a:sym typeface="Inter"/>
              </a:defRPr>
            </a:lvl4pPr>
            <a:lvl5pPr lvl="4" marR="0" rtl="0" algn="l">
              <a:spcBef>
                <a:spcPts val="0"/>
              </a:spcBef>
              <a:spcAft>
                <a:spcPts val="0"/>
              </a:spcAft>
              <a:buSzPts val="1400"/>
              <a:buNone/>
              <a:defRPr b="0" i="0" sz="1800" u="none" cap="none" strike="noStrike">
                <a:solidFill>
                  <a:schemeClr val="dk1"/>
                </a:solidFill>
                <a:latin typeface="Inter"/>
                <a:ea typeface="Inter"/>
                <a:cs typeface="Inter"/>
                <a:sym typeface="Inter"/>
              </a:defRPr>
            </a:lvl5pPr>
            <a:lvl6pPr lvl="5" marR="0" rtl="0" algn="l">
              <a:spcBef>
                <a:spcPts val="0"/>
              </a:spcBef>
              <a:spcAft>
                <a:spcPts val="0"/>
              </a:spcAft>
              <a:buSzPts val="1400"/>
              <a:buNone/>
              <a:defRPr b="0" i="0" sz="1800" u="none" cap="none" strike="noStrike">
                <a:solidFill>
                  <a:schemeClr val="dk1"/>
                </a:solidFill>
                <a:latin typeface="Inter"/>
                <a:ea typeface="Inter"/>
                <a:cs typeface="Inter"/>
                <a:sym typeface="Inter"/>
              </a:defRPr>
            </a:lvl6pPr>
            <a:lvl7pPr lvl="6" marR="0" rtl="0" algn="l">
              <a:spcBef>
                <a:spcPts val="0"/>
              </a:spcBef>
              <a:spcAft>
                <a:spcPts val="0"/>
              </a:spcAft>
              <a:buSzPts val="1400"/>
              <a:buNone/>
              <a:defRPr b="0" i="0" sz="1800" u="none" cap="none" strike="noStrike">
                <a:solidFill>
                  <a:schemeClr val="dk1"/>
                </a:solidFill>
                <a:latin typeface="Inter"/>
                <a:ea typeface="Inter"/>
                <a:cs typeface="Inter"/>
                <a:sym typeface="Inter"/>
              </a:defRPr>
            </a:lvl7pPr>
            <a:lvl8pPr lvl="7" marR="0" rtl="0" algn="l">
              <a:spcBef>
                <a:spcPts val="0"/>
              </a:spcBef>
              <a:spcAft>
                <a:spcPts val="0"/>
              </a:spcAft>
              <a:buSzPts val="1400"/>
              <a:buNone/>
              <a:defRPr b="0" i="0" sz="1800" u="none" cap="none" strike="noStrike">
                <a:solidFill>
                  <a:schemeClr val="dk1"/>
                </a:solidFill>
                <a:latin typeface="Inter"/>
                <a:ea typeface="Inter"/>
                <a:cs typeface="Inter"/>
                <a:sym typeface="Inter"/>
              </a:defRPr>
            </a:lvl8pPr>
            <a:lvl9pPr lvl="8" marR="0" rtl="0" algn="l">
              <a:spcBef>
                <a:spcPts val="0"/>
              </a:spcBef>
              <a:spcAft>
                <a:spcPts val="0"/>
              </a:spcAft>
              <a:buSzPts val="1400"/>
              <a:buNone/>
              <a:defRPr b="0" i="0" sz="1800" u="none" cap="none" strike="noStrike">
                <a:solidFill>
                  <a:schemeClr val="dk1"/>
                </a:solidFill>
                <a:latin typeface="Inter"/>
                <a:ea typeface="Inter"/>
                <a:cs typeface="Inter"/>
                <a:sym typeface="Inter"/>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Inter"/>
                <a:ea typeface="Inter"/>
                <a:cs typeface="Inter"/>
                <a:sym typeface="Inter"/>
              </a:defRPr>
            </a:lvl1pPr>
            <a:lvl2pPr lvl="1" marR="0" rtl="0" algn="l">
              <a:spcBef>
                <a:spcPts val="0"/>
              </a:spcBef>
              <a:spcAft>
                <a:spcPts val="0"/>
              </a:spcAft>
              <a:buSzPts val="1400"/>
              <a:buNone/>
              <a:defRPr b="0" i="0" sz="1800" u="none" cap="none" strike="noStrike">
                <a:solidFill>
                  <a:schemeClr val="dk1"/>
                </a:solidFill>
                <a:latin typeface="Inter"/>
                <a:ea typeface="Inter"/>
                <a:cs typeface="Inter"/>
                <a:sym typeface="Inter"/>
              </a:defRPr>
            </a:lvl2pPr>
            <a:lvl3pPr lvl="2" marR="0" rtl="0" algn="l">
              <a:spcBef>
                <a:spcPts val="0"/>
              </a:spcBef>
              <a:spcAft>
                <a:spcPts val="0"/>
              </a:spcAft>
              <a:buSzPts val="1400"/>
              <a:buNone/>
              <a:defRPr b="0" i="0" sz="1800" u="none" cap="none" strike="noStrike">
                <a:solidFill>
                  <a:schemeClr val="dk1"/>
                </a:solidFill>
                <a:latin typeface="Inter"/>
                <a:ea typeface="Inter"/>
                <a:cs typeface="Inter"/>
                <a:sym typeface="Inter"/>
              </a:defRPr>
            </a:lvl3pPr>
            <a:lvl4pPr lvl="3" marR="0" rtl="0" algn="l">
              <a:spcBef>
                <a:spcPts val="0"/>
              </a:spcBef>
              <a:spcAft>
                <a:spcPts val="0"/>
              </a:spcAft>
              <a:buSzPts val="1400"/>
              <a:buNone/>
              <a:defRPr b="0" i="0" sz="1800" u="none" cap="none" strike="noStrike">
                <a:solidFill>
                  <a:schemeClr val="dk1"/>
                </a:solidFill>
                <a:latin typeface="Inter"/>
                <a:ea typeface="Inter"/>
                <a:cs typeface="Inter"/>
                <a:sym typeface="Inter"/>
              </a:defRPr>
            </a:lvl4pPr>
            <a:lvl5pPr lvl="4" marR="0" rtl="0" algn="l">
              <a:spcBef>
                <a:spcPts val="0"/>
              </a:spcBef>
              <a:spcAft>
                <a:spcPts val="0"/>
              </a:spcAft>
              <a:buSzPts val="1400"/>
              <a:buNone/>
              <a:defRPr b="0" i="0" sz="1800" u="none" cap="none" strike="noStrike">
                <a:solidFill>
                  <a:schemeClr val="dk1"/>
                </a:solidFill>
                <a:latin typeface="Inter"/>
                <a:ea typeface="Inter"/>
                <a:cs typeface="Inter"/>
                <a:sym typeface="Inter"/>
              </a:defRPr>
            </a:lvl5pPr>
            <a:lvl6pPr lvl="5" marR="0" rtl="0" algn="l">
              <a:spcBef>
                <a:spcPts val="0"/>
              </a:spcBef>
              <a:spcAft>
                <a:spcPts val="0"/>
              </a:spcAft>
              <a:buSzPts val="1400"/>
              <a:buNone/>
              <a:defRPr b="0" i="0" sz="1800" u="none" cap="none" strike="noStrike">
                <a:solidFill>
                  <a:schemeClr val="dk1"/>
                </a:solidFill>
                <a:latin typeface="Inter"/>
                <a:ea typeface="Inter"/>
                <a:cs typeface="Inter"/>
                <a:sym typeface="Inter"/>
              </a:defRPr>
            </a:lvl6pPr>
            <a:lvl7pPr lvl="6" marR="0" rtl="0" algn="l">
              <a:spcBef>
                <a:spcPts val="0"/>
              </a:spcBef>
              <a:spcAft>
                <a:spcPts val="0"/>
              </a:spcAft>
              <a:buSzPts val="1400"/>
              <a:buNone/>
              <a:defRPr b="0" i="0" sz="1800" u="none" cap="none" strike="noStrike">
                <a:solidFill>
                  <a:schemeClr val="dk1"/>
                </a:solidFill>
                <a:latin typeface="Inter"/>
                <a:ea typeface="Inter"/>
                <a:cs typeface="Inter"/>
                <a:sym typeface="Inter"/>
              </a:defRPr>
            </a:lvl7pPr>
            <a:lvl8pPr lvl="7" marR="0" rtl="0" algn="l">
              <a:spcBef>
                <a:spcPts val="0"/>
              </a:spcBef>
              <a:spcAft>
                <a:spcPts val="0"/>
              </a:spcAft>
              <a:buSzPts val="1400"/>
              <a:buNone/>
              <a:defRPr b="0" i="0" sz="1800" u="none" cap="none" strike="noStrike">
                <a:solidFill>
                  <a:schemeClr val="dk1"/>
                </a:solidFill>
                <a:latin typeface="Inter"/>
                <a:ea typeface="Inter"/>
                <a:cs typeface="Inter"/>
                <a:sym typeface="Inter"/>
              </a:defRPr>
            </a:lvl8pPr>
            <a:lvl9pPr lvl="8" marR="0" rtl="0" algn="l">
              <a:spcBef>
                <a:spcPts val="0"/>
              </a:spcBef>
              <a:spcAft>
                <a:spcPts val="0"/>
              </a:spcAft>
              <a:buSzPts val="1400"/>
              <a:buNone/>
              <a:defRPr b="0" i="0" sz="1800" u="none" cap="none" strike="noStrike">
                <a:solidFill>
                  <a:schemeClr val="dk1"/>
                </a:solidFill>
                <a:latin typeface="Inter"/>
                <a:ea typeface="Inter"/>
                <a:cs typeface="Inter"/>
                <a:sym typeface="Inter"/>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Inter"/>
                <a:ea typeface="Inter"/>
                <a:cs typeface="Inter"/>
                <a:sym typeface="Inter"/>
              </a:defRPr>
            </a:lvl1pPr>
            <a:lvl2pPr indent="-228600" lvl="1" marL="914400" marR="0" rtl="0" algn="l">
              <a:spcBef>
                <a:spcPts val="0"/>
              </a:spcBef>
              <a:spcAft>
                <a:spcPts val="0"/>
              </a:spcAft>
              <a:buSzPts val="1400"/>
              <a:buNone/>
              <a:defRPr b="0" i="0" sz="1200" u="none" cap="none" strike="noStrike">
                <a:solidFill>
                  <a:schemeClr val="dk1"/>
                </a:solidFill>
                <a:latin typeface="Inter"/>
                <a:ea typeface="Inter"/>
                <a:cs typeface="Inter"/>
                <a:sym typeface="Inter"/>
              </a:defRPr>
            </a:lvl2pPr>
            <a:lvl3pPr indent="-228600" lvl="2" marL="1371600" marR="0" rtl="0" algn="l">
              <a:spcBef>
                <a:spcPts val="0"/>
              </a:spcBef>
              <a:spcAft>
                <a:spcPts val="0"/>
              </a:spcAft>
              <a:buSzPts val="1400"/>
              <a:buNone/>
              <a:defRPr b="0" i="0" sz="1200" u="none" cap="none" strike="noStrike">
                <a:solidFill>
                  <a:schemeClr val="dk1"/>
                </a:solidFill>
                <a:latin typeface="Inter"/>
                <a:ea typeface="Inter"/>
                <a:cs typeface="Inter"/>
                <a:sym typeface="Inter"/>
              </a:defRPr>
            </a:lvl3pPr>
            <a:lvl4pPr indent="-228600" lvl="3" marL="1828800" marR="0" rtl="0" algn="l">
              <a:spcBef>
                <a:spcPts val="0"/>
              </a:spcBef>
              <a:spcAft>
                <a:spcPts val="0"/>
              </a:spcAft>
              <a:buSzPts val="1400"/>
              <a:buNone/>
              <a:defRPr b="0" i="0" sz="1200" u="none" cap="none" strike="noStrike">
                <a:solidFill>
                  <a:schemeClr val="dk1"/>
                </a:solidFill>
                <a:latin typeface="Inter"/>
                <a:ea typeface="Inter"/>
                <a:cs typeface="Inter"/>
                <a:sym typeface="Inter"/>
              </a:defRPr>
            </a:lvl4pPr>
            <a:lvl5pPr indent="-228600" lvl="4" marL="2286000" marR="0" rtl="0" algn="l">
              <a:spcBef>
                <a:spcPts val="0"/>
              </a:spcBef>
              <a:spcAft>
                <a:spcPts val="0"/>
              </a:spcAft>
              <a:buSzPts val="1400"/>
              <a:buNone/>
              <a:defRPr b="0" i="0" sz="1200" u="none" cap="none" strike="noStrike">
                <a:solidFill>
                  <a:schemeClr val="dk1"/>
                </a:solidFill>
                <a:latin typeface="Inter"/>
                <a:ea typeface="Inter"/>
                <a:cs typeface="Inter"/>
                <a:sym typeface="Inter"/>
              </a:defRPr>
            </a:lvl5pPr>
            <a:lvl6pPr indent="-228600" lvl="5" marL="2743200" marR="0" rtl="0" algn="l">
              <a:spcBef>
                <a:spcPts val="0"/>
              </a:spcBef>
              <a:spcAft>
                <a:spcPts val="0"/>
              </a:spcAft>
              <a:buSzPts val="1400"/>
              <a:buNone/>
              <a:defRPr b="0" i="0" sz="1200" u="none" cap="none" strike="noStrike">
                <a:solidFill>
                  <a:schemeClr val="dk1"/>
                </a:solidFill>
                <a:latin typeface="Inter"/>
                <a:ea typeface="Inter"/>
                <a:cs typeface="Inter"/>
                <a:sym typeface="Inter"/>
              </a:defRPr>
            </a:lvl6pPr>
            <a:lvl7pPr indent="-228600" lvl="6" marL="3200400" marR="0" rtl="0" algn="l">
              <a:spcBef>
                <a:spcPts val="0"/>
              </a:spcBef>
              <a:spcAft>
                <a:spcPts val="0"/>
              </a:spcAft>
              <a:buSzPts val="1400"/>
              <a:buNone/>
              <a:defRPr b="0" i="0" sz="1200" u="none" cap="none" strike="noStrike">
                <a:solidFill>
                  <a:schemeClr val="dk1"/>
                </a:solidFill>
                <a:latin typeface="Inter"/>
                <a:ea typeface="Inter"/>
                <a:cs typeface="Inter"/>
                <a:sym typeface="Inter"/>
              </a:defRPr>
            </a:lvl7pPr>
            <a:lvl8pPr indent="-228600" lvl="7" marL="3657600" marR="0" rtl="0" algn="l">
              <a:spcBef>
                <a:spcPts val="0"/>
              </a:spcBef>
              <a:spcAft>
                <a:spcPts val="0"/>
              </a:spcAft>
              <a:buSzPts val="1400"/>
              <a:buNone/>
              <a:defRPr b="0" i="0" sz="1200" u="none" cap="none" strike="noStrike">
                <a:solidFill>
                  <a:schemeClr val="dk1"/>
                </a:solidFill>
                <a:latin typeface="Inter"/>
                <a:ea typeface="Inter"/>
                <a:cs typeface="Inter"/>
                <a:sym typeface="Inter"/>
              </a:defRPr>
            </a:lvl8pPr>
            <a:lvl9pPr indent="-228600" lvl="8" marL="4114800" marR="0" rtl="0" algn="l">
              <a:spcBef>
                <a:spcPts val="0"/>
              </a:spcBef>
              <a:spcAft>
                <a:spcPts val="0"/>
              </a:spcAft>
              <a:buSzPts val="1400"/>
              <a:buNone/>
              <a:defRPr b="0" i="0" sz="1200" u="none" cap="none" strike="noStrike">
                <a:solidFill>
                  <a:schemeClr val="dk1"/>
                </a:solidFill>
                <a:latin typeface="Inter"/>
                <a:ea typeface="Inter"/>
                <a:cs typeface="Inter"/>
                <a:sym typeface="Inter"/>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Inter"/>
                <a:ea typeface="Inter"/>
                <a:cs typeface="Inter"/>
                <a:sym typeface="Inter"/>
              </a:defRPr>
            </a:lvl1pPr>
            <a:lvl2pPr lvl="1" marR="0" rtl="0" algn="l">
              <a:spcBef>
                <a:spcPts val="0"/>
              </a:spcBef>
              <a:spcAft>
                <a:spcPts val="0"/>
              </a:spcAft>
              <a:buSzPts val="1400"/>
              <a:buNone/>
              <a:defRPr b="0" i="0" sz="1800" u="none" cap="none" strike="noStrike">
                <a:solidFill>
                  <a:schemeClr val="dk1"/>
                </a:solidFill>
                <a:latin typeface="Inter"/>
                <a:ea typeface="Inter"/>
                <a:cs typeface="Inter"/>
                <a:sym typeface="Inter"/>
              </a:defRPr>
            </a:lvl2pPr>
            <a:lvl3pPr lvl="2" marR="0" rtl="0" algn="l">
              <a:spcBef>
                <a:spcPts val="0"/>
              </a:spcBef>
              <a:spcAft>
                <a:spcPts val="0"/>
              </a:spcAft>
              <a:buSzPts val="1400"/>
              <a:buNone/>
              <a:defRPr b="0" i="0" sz="1800" u="none" cap="none" strike="noStrike">
                <a:solidFill>
                  <a:schemeClr val="dk1"/>
                </a:solidFill>
                <a:latin typeface="Inter"/>
                <a:ea typeface="Inter"/>
                <a:cs typeface="Inter"/>
                <a:sym typeface="Inter"/>
              </a:defRPr>
            </a:lvl3pPr>
            <a:lvl4pPr lvl="3" marR="0" rtl="0" algn="l">
              <a:spcBef>
                <a:spcPts val="0"/>
              </a:spcBef>
              <a:spcAft>
                <a:spcPts val="0"/>
              </a:spcAft>
              <a:buSzPts val="1400"/>
              <a:buNone/>
              <a:defRPr b="0" i="0" sz="1800" u="none" cap="none" strike="noStrike">
                <a:solidFill>
                  <a:schemeClr val="dk1"/>
                </a:solidFill>
                <a:latin typeface="Inter"/>
                <a:ea typeface="Inter"/>
                <a:cs typeface="Inter"/>
                <a:sym typeface="Inter"/>
              </a:defRPr>
            </a:lvl4pPr>
            <a:lvl5pPr lvl="4" marR="0" rtl="0" algn="l">
              <a:spcBef>
                <a:spcPts val="0"/>
              </a:spcBef>
              <a:spcAft>
                <a:spcPts val="0"/>
              </a:spcAft>
              <a:buSzPts val="1400"/>
              <a:buNone/>
              <a:defRPr b="0" i="0" sz="1800" u="none" cap="none" strike="noStrike">
                <a:solidFill>
                  <a:schemeClr val="dk1"/>
                </a:solidFill>
                <a:latin typeface="Inter"/>
                <a:ea typeface="Inter"/>
                <a:cs typeface="Inter"/>
                <a:sym typeface="Inter"/>
              </a:defRPr>
            </a:lvl5pPr>
            <a:lvl6pPr lvl="5" marR="0" rtl="0" algn="l">
              <a:spcBef>
                <a:spcPts val="0"/>
              </a:spcBef>
              <a:spcAft>
                <a:spcPts val="0"/>
              </a:spcAft>
              <a:buSzPts val="1400"/>
              <a:buNone/>
              <a:defRPr b="0" i="0" sz="1800" u="none" cap="none" strike="noStrike">
                <a:solidFill>
                  <a:schemeClr val="dk1"/>
                </a:solidFill>
                <a:latin typeface="Inter"/>
                <a:ea typeface="Inter"/>
                <a:cs typeface="Inter"/>
                <a:sym typeface="Inter"/>
              </a:defRPr>
            </a:lvl6pPr>
            <a:lvl7pPr lvl="6" marR="0" rtl="0" algn="l">
              <a:spcBef>
                <a:spcPts val="0"/>
              </a:spcBef>
              <a:spcAft>
                <a:spcPts val="0"/>
              </a:spcAft>
              <a:buSzPts val="1400"/>
              <a:buNone/>
              <a:defRPr b="0" i="0" sz="1800" u="none" cap="none" strike="noStrike">
                <a:solidFill>
                  <a:schemeClr val="dk1"/>
                </a:solidFill>
                <a:latin typeface="Inter"/>
                <a:ea typeface="Inter"/>
                <a:cs typeface="Inter"/>
                <a:sym typeface="Inter"/>
              </a:defRPr>
            </a:lvl7pPr>
            <a:lvl8pPr lvl="7" marR="0" rtl="0" algn="l">
              <a:spcBef>
                <a:spcPts val="0"/>
              </a:spcBef>
              <a:spcAft>
                <a:spcPts val="0"/>
              </a:spcAft>
              <a:buSzPts val="1400"/>
              <a:buNone/>
              <a:defRPr b="0" i="0" sz="1800" u="none" cap="none" strike="noStrike">
                <a:solidFill>
                  <a:schemeClr val="dk1"/>
                </a:solidFill>
                <a:latin typeface="Inter"/>
                <a:ea typeface="Inter"/>
                <a:cs typeface="Inter"/>
                <a:sym typeface="Inter"/>
              </a:defRPr>
            </a:lvl8pPr>
            <a:lvl9pPr lvl="8" marR="0" rtl="0" algn="l">
              <a:spcBef>
                <a:spcPts val="0"/>
              </a:spcBef>
              <a:spcAft>
                <a:spcPts val="0"/>
              </a:spcAft>
              <a:buSzPts val="1400"/>
              <a:buNone/>
              <a:defRPr b="0" i="0" sz="1800" u="none" cap="none" strike="noStrike">
                <a:solidFill>
                  <a:schemeClr val="dk1"/>
                </a:solidFill>
                <a:latin typeface="Inter"/>
                <a:ea typeface="Inter"/>
                <a:cs typeface="Inter"/>
                <a:sym typeface="Inter"/>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Inter"/>
                <a:ea typeface="Inter"/>
                <a:cs typeface="Inter"/>
                <a:sym typeface="Inter"/>
              </a:rPr>
              <a:t>‹#›</a:t>
            </a:fld>
            <a:endParaRPr b="0" i="0" sz="1200" u="none" cap="none" strike="noStrike">
              <a:solidFill>
                <a:schemeClr val="dk1"/>
              </a:solidFill>
              <a:latin typeface="Inter"/>
              <a:ea typeface="Inter"/>
              <a:cs typeface="Inter"/>
              <a:sym typeface="Inter"/>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 name="Shape 16"/>
        <p:cNvGrpSpPr/>
        <p:nvPr/>
      </p:nvGrpSpPr>
      <p:grpSpPr>
        <a:xfrm>
          <a:off x="0" y="0"/>
          <a:ext cx="0" cy="0"/>
          <a:chOff x="0" y="0"/>
          <a:chExt cx="0" cy="0"/>
        </a:xfrm>
      </p:grpSpPr>
      <p:sp>
        <p:nvSpPr>
          <p:cNvPr id="17" name="Google Shape;1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 name="Google Shape;1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 name="Google Shape;1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5" name="Google Shape;63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3" name="Google Shape;64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0" name="Google Shape;65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7" name="Google Shape;65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4" name="Google Shape;66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1" name="Google Shape;67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8" name="Google Shape;67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2" name="Google Shape;69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9" name="Google Shape;69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6" name="Google Shape;70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0" name="Google Shape;72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7" name="Google Shape;72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5" name="Google Shape;73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4" name="Google Shape;74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2" name="Google Shape;75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0" name="Google Shape;760;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8" name="Google Shape;768;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6" name="Google Shape;776;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4" name="Google Shape;784;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0" name="Google Shape;790;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1" name="Google Shape;791;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自定义版式">
  <p:cSld name="自定义版式">
    <p:spTree>
      <p:nvGrpSpPr>
        <p:cNvPr id="10" name="Shape 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p:cSld name="图片与标题">
    <p:spTree>
      <p:nvGrpSpPr>
        <p:cNvPr id="11" name="Shape 1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p:cSld name="内容与标题">
    <p:spTree>
      <p:nvGrpSpPr>
        <p:cNvPr id="13" name="Shape 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p:cSld name="标题和竖排文字">
    <p:spTree>
      <p:nvGrpSpPr>
        <p:cNvPr id="14" name="Shape 1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垂直排列标题与文本">
  <p:cSld name="垂直排列标题与文本">
    <p:spTree>
      <p:nvGrpSpPr>
        <p:cNvPr id="15" name="Shape 1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gitlab.com/" TargetMode="External"/><Relationship Id="rId4" Type="http://schemas.openxmlformats.org/officeDocument/2006/relationships/hyperlink" Target="https://git-scm.com/downloads" TargetMode="External"/><Relationship Id="rId9" Type="http://schemas.openxmlformats.org/officeDocument/2006/relationships/hyperlink" Target="https://gitlab.com/" TargetMode="External"/><Relationship Id="rId5" Type="http://schemas.openxmlformats.org/officeDocument/2006/relationships/hyperlink" Target="https://git-scm.com/downloads" TargetMode="External"/><Relationship Id="rId6" Type="http://schemas.openxmlformats.org/officeDocument/2006/relationships/hyperlink" Target="https://git-scm.com/downloads" TargetMode="External"/><Relationship Id="rId7" Type="http://schemas.openxmlformats.org/officeDocument/2006/relationships/hyperlink" Target="https://github.com/" TargetMode="External"/><Relationship Id="rId8" Type="http://schemas.openxmlformats.org/officeDocument/2006/relationships/hyperlink" Target="https://gitlab.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gitlab.com/" TargetMode="Externa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gitlab.com/" TargetMode="External"/><Relationship Id="rId4" Type="http://schemas.openxmlformats.org/officeDocument/2006/relationships/image" Target="../media/image3.png"/><Relationship Id="rId5" Type="http://schemas.openxmlformats.org/officeDocument/2006/relationships/hyperlink" Target="https://gitlab.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s://gitlab.com/" TargetMode="Externa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https://gitlab.com/" TargetMode="Externa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gitlab.com/" TargetMode="Externa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gitlab.com/" TargetMode="Externa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hyperlink" Target="https://gitlab.com/" TargetMode="Externa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 name="Shape 20"/>
        <p:cNvGrpSpPr/>
        <p:nvPr/>
      </p:nvGrpSpPr>
      <p:grpSpPr>
        <a:xfrm>
          <a:off x="0" y="0"/>
          <a:ext cx="0" cy="0"/>
          <a:chOff x="0" y="0"/>
          <a:chExt cx="0" cy="0"/>
        </a:xfrm>
      </p:grpSpPr>
      <p:sp>
        <p:nvSpPr>
          <p:cNvPr id="21" name="Google Shape;21;p1"/>
          <p:cNvSpPr/>
          <p:nvPr/>
        </p:nvSpPr>
        <p:spPr>
          <a:xfrm>
            <a:off x="2499201" y="790100"/>
            <a:ext cx="791050" cy="79105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Inter"/>
              <a:ea typeface="Inter"/>
              <a:cs typeface="Inter"/>
              <a:sym typeface="Inter"/>
            </a:endParaRPr>
          </a:p>
        </p:txBody>
      </p:sp>
      <p:sp>
        <p:nvSpPr>
          <p:cNvPr id="22" name="Google Shape;22;p1"/>
          <p:cNvSpPr/>
          <p:nvPr/>
        </p:nvSpPr>
        <p:spPr>
          <a:xfrm>
            <a:off x="7971553" y="4088352"/>
            <a:ext cx="2007648" cy="2007648"/>
          </a:xfrm>
          <a:custGeom>
            <a:rect b="b" l="l" r="r" t="t"/>
            <a:pathLst>
              <a:path extrusionOk="0" h="4992914" w="4992914">
                <a:moveTo>
                  <a:pt x="2484513" y="563719"/>
                </a:moveTo>
                <a:cubicBezTo>
                  <a:pt x="1417091" y="563719"/>
                  <a:pt x="551775" y="1429035"/>
                  <a:pt x="551775" y="2496457"/>
                </a:cubicBezTo>
                <a:cubicBezTo>
                  <a:pt x="551775" y="3563879"/>
                  <a:pt x="1417091" y="4429195"/>
                  <a:pt x="2484513" y="4429195"/>
                </a:cubicBezTo>
                <a:cubicBezTo>
                  <a:pt x="3551935" y="4429195"/>
                  <a:pt x="4417251" y="3563879"/>
                  <a:pt x="4417251" y="2496457"/>
                </a:cubicBezTo>
                <a:cubicBezTo>
                  <a:pt x="4417251" y="1429035"/>
                  <a:pt x="3551935" y="563719"/>
                  <a:pt x="2484513" y="563719"/>
                </a:cubicBezTo>
                <a:close/>
                <a:moveTo>
                  <a:pt x="2496457" y="0"/>
                </a:moveTo>
                <a:cubicBezTo>
                  <a:pt x="3875212" y="0"/>
                  <a:pt x="4992914" y="1117702"/>
                  <a:pt x="4992914" y="2496457"/>
                </a:cubicBezTo>
                <a:cubicBezTo>
                  <a:pt x="4992914" y="3875212"/>
                  <a:pt x="3875212" y="4992914"/>
                  <a:pt x="2496457" y="4992914"/>
                </a:cubicBezTo>
                <a:cubicBezTo>
                  <a:pt x="1117702" y="4992914"/>
                  <a:pt x="0" y="3875212"/>
                  <a:pt x="0" y="2496457"/>
                </a:cubicBezTo>
                <a:cubicBezTo>
                  <a:pt x="0" y="1117702"/>
                  <a:pt x="1117702" y="0"/>
                  <a:pt x="2496457"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Inter"/>
              <a:ea typeface="Inter"/>
              <a:cs typeface="Inter"/>
              <a:sym typeface="Inter"/>
            </a:endParaRPr>
          </a:p>
        </p:txBody>
      </p:sp>
      <p:sp>
        <p:nvSpPr>
          <p:cNvPr id="23" name="Google Shape;23;p1"/>
          <p:cNvSpPr/>
          <p:nvPr/>
        </p:nvSpPr>
        <p:spPr>
          <a:xfrm>
            <a:off x="-1740048" y="-1702406"/>
            <a:ext cx="4613876" cy="4613876"/>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Inter"/>
              <a:ea typeface="Inter"/>
              <a:cs typeface="Inter"/>
              <a:sym typeface="Inter"/>
            </a:endParaRPr>
          </a:p>
        </p:txBody>
      </p:sp>
      <p:sp>
        <p:nvSpPr>
          <p:cNvPr id="24" name="Google Shape;24;p1"/>
          <p:cNvSpPr txBox="1"/>
          <p:nvPr/>
        </p:nvSpPr>
        <p:spPr>
          <a:xfrm>
            <a:off x="345440" y="957580"/>
            <a:ext cx="7787005" cy="1076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u="none" cap="none" strike="noStrike">
                <a:solidFill>
                  <a:srgbClr val="3F3F3F"/>
                </a:solidFill>
                <a:latin typeface="Inter"/>
                <a:ea typeface="Inter"/>
                <a:cs typeface="Inter"/>
                <a:sym typeface="Inter"/>
              </a:rPr>
              <a:t>Menggunakan Source Code Versioning</a:t>
            </a:r>
            <a:endParaRPr b="1" i="0" sz="3200" u="none" cap="none" strike="noStrike">
              <a:solidFill>
                <a:srgbClr val="3F3F3F"/>
              </a:solidFill>
              <a:latin typeface="Inter"/>
              <a:ea typeface="Inter"/>
              <a:cs typeface="Inter"/>
              <a:sym typeface="Inter"/>
            </a:endParaRPr>
          </a:p>
        </p:txBody>
      </p:sp>
      <p:grpSp>
        <p:nvGrpSpPr>
          <p:cNvPr id="25" name="Google Shape;25;p1"/>
          <p:cNvGrpSpPr/>
          <p:nvPr/>
        </p:nvGrpSpPr>
        <p:grpSpPr>
          <a:xfrm>
            <a:off x="6372225" y="665480"/>
            <a:ext cx="2456180" cy="2631440"/>
            <a:chOff x="1380325" y="456475"/>
            <a:chExt cx="4827625" cy="4811100"/>
          </a:xfrm>
        </p:grpSpPr>
        <p:sp>
          <p:nvSpPr>
            <p:cNvPr id="26" name="Google Shape;26;p1"/>
            <p:cNvSpPr/>
            <p:nvPr/>
          </p:nvSpPr>
          <p:spPr>
            <a:xfrm>
              <a:off x="1380325" y="2480550"/>
              <a:ext cx="4827625" cy="2787025"/>
            </a:xfrm>
            <a:custGeom>
              <a:rect b="b" l="l" r="r" t="t"/>
              <a:pathLst>
                <a:path extrusionOk="0" h="111481" w="193105">
                  <a:moveTo>
                    <a:pt x="96569" y="1"/>
                  </a:moveTo>
                  <a:cubicBezTo>
                    <a:pt x="43231" y="1"/>
                    <a:pt x="0" y="24985"/>
                    <a:pt x="0" y="55740"/>
                  </a:cubicBezTo>
                  <a:cubicBezTo>
                    <a:pt x="0" y="86529"/>
                    <a:pt x="43231" y="111480"/>
                    <a:pt x="96569" y="111480"/>
                  </a:cubicBezTo>
                  <a:cubicBezTo>
                    <a:pt x="149874" y="111480"/>
                    <a:pt x="193105" y="86529"/>
                    <a:pt x="193105" y="55740"/>
                  </a:cubicBezTo>
                  <a:cubicBezTo>
                    <a:pt x="193105" y="24985"/>
                    <a:pt x="149874" y="1"/>
                    <a:pt x="96569"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7" name="Google Shape;27;p1"/>
            <p:cNvSpPr/>
            <p:nvPr/>
          </p:nvSpPr>
          <p:spPr>
            <a:xfrm>
              <a:off x="2849700" y="4121425"/>
              <a:ext cx="1717100" cy="880950"/>
            </a:xfrm>
            <a:custGeom>
              <a:rect b="b" l="l" r="r" t="t"/>
              <a:pathLst>
                <a:path extrusionOk="0" h="35238" w="68684">
                  <a:moveTo>
                    <a:pt x="21349" y="13455"/>
                  </a:moveTo>
                  <a:cubicBezTo>
                    <a:pt x="26353" y="13455"/>
                    <a:pt x="31023" y="14556"/>
                    <a:pt x="34492" y="16558"/>
                  </a:cubicBezTo>
                  <a:cubicBezTo>
                    <a:pt x="37461" y="18292"/>
                    <a:pt x="39095" y="20394"/>
                    <a:pt x="39095" y="22529"/>
                  </a:cubicBezTo>
                  <a:cubicBezTo>
                    <a:pt x="39095" y="24630"/>
                    <a:pt x="37461" y="26765"/>
                    <a:pt x="34459" y="28466"/>
                  </a:cubicBezTo>
                  <a:lnTo>
                    <a:pt x="34492" y="28466"/>
                  </a:lnTo>
                  <a:cubicBezTo>
                    <a:pt x="31023" y="30468"/>
                    <a:pt x="26353" y="31568"/>
                    <a:pt x="21349" y="31568"/>
                  </a:cubicBezTo>
                  <a:cubicBezTo>
                    <a:pt x="16346" y="31568"/>
                    <a:pt x="11676" y="30468"/>
                    <a:pt x="8207" y="28466"/>
                  </a:cubicBezTo>
                  <a:cubicBezTo>
                    <a:pt x="5238" y="26765"/>
                    <a:pt x="3603" y="24630"/>
                    <a:pt x="3603" y="22529"/>
                  </a:cubicBezTo>
                  <a:cubicBezTo>
                    <a:pt x="3603" y="20394"/>
                    <a:pt x="5238" y="18292"/>
                    <a:pt x="8207" y="16558"/>
                  </a:cubicBezTo>
                  <a:cubicBezTo>
                    <a:pt x="11676" y="14556"/>
                    <a:pt x="16346" y="13455"/>
                    <a:pt x="21349" y="13455"/>
                  </a:cubicBezTo>
                  <a:close/>
                  <a:moveTo>
                    <a:pt x="65188" y="1"/>
                  </a:moveTo>
                  <a:cubicBezTo>
                    <a:pt x="64976" y="1"/>
                    <a:pt x="64759" y="44"/>
                    <a:pt x="64580" y="146"/>
                  </a:cubicBezTo>
                  <a:cubicBezTo>
                    <a:pt x="62379" y="1247"/>
                    <a:pt x="49670" y="9353"/>
                    <a:pt x="43799" y="12988"/>
                  </a:cubicBezTo>
                  <a:lnTo>
                    <a:pt x="40897" y="14756"/>
                  </a:lnTo>
                  <a:cubicBezTo>
                    <a:pt x="40830" y="14790"/>
                    <a:pt x="40763" y="14856"/>
                    <a:pt x="40696" y="14957"/>
                  </a:cubicBezTo>
                  <a:cubicBezTo>
                    <a:pt x="40696" y="14957"/>
                    <a:pt x="40696" y="14957"/>
                    <a:pt x="40663" y="14990"/>
                  </a:cubicBezTo>
                  <a:cubicBezTo>
                    <a:pt x="40663" y="15023"/>
                    <a:pt x="40630" y="15057"/>
                    <a:pt x="40596" y="15090"/>
                  </a:cubicBezTo>
                  <a:cubicBezTo>
                    <a:pt x="40596" y="15123"/>
                    <a:pt x="40596" y="15157"/>
                    <a:pt x="40563" y="15190"/>
                  </a:cubicBezTo>
                  <a:cubicBezTo>
                    <a:pt x="40563" y="15223"/>
                    <a:pt x="40563" y="15257"/>
                    <a:pt x="40530" y="15290"/>
                  </a:cubicBezTo>
                  <a:lnTo>
                    <a:pt x="40530" y="15390"/>
                  </a:lnTo>
                  <a:lnTo>
                    <a:pt x="40063" y="15657"/>
                  </a:lnTo>
                  <a:lnTo>
                    <a:pt x="39662" y="15891"/>
                  </a:lnTo>
                  <a:cubicBezTo>
                    <a:pt x="38662" y="14923"/>
                    <a:pt x="37561" y="14089"/>
                    <a:pt x="36360" y="13422"/>
                  </a:cubicBezTo>
                  <a:cubicBezTo>
                    <a:pt x="32324" y="11120"/>
                    <a:pt x="27020" y="9820"/>
                    <a:pt x="21383" y="9820"/>
                  </a:cubicBezTo>
                  <a:cubicBezTo>
                    <a:pt x="15745" y="9820"/>
                    <a:pt x="10442" y="11120"/>
                    <a:pt x="6439" y="13422"/>
                  </a:cubicBezTo>
                  <a:cubicBezTo>
                    <a:pt x="2269" y="15824"/>
                    <a:pt x="1" y="19060"/>
                    <a:pt x="1" y="22529"/>
                  </a:cubicBezTo>
                  <a:cubicBezTo>
                    <a:pt x="1" y="26031"/>
                    <a:pt x="2269" y="29267"/>
                    <a:pt x="6439" y="31669"/>
                  </a:cubicBezTo>
                  <a:cubicBezTo>
                    <a:pt x="10442" y="33970"/>
                    <a:pt x="15745" y="35238"/>
                    <a:pt x="21383" y="35238"/>
                  </a:cubicBezTo>
                  <a:cubicBezTo>
                    <a:pt x="27020" y="35238"/>
                    <a:pt x="32324" y="33970"/>
                    <a:pt x="36360" y="31669"/>
                  </a:cubicBezTo>
                  <a:cubicBezTo>
                    <a:pt x="40530" y="29267"/>
                    <a:pt x="42798" y="26031"/>
                    <a:pt x="42798" y="22529"/>
                  </a:cubicBezTo>
                  <a:cubicBezTo>
                    <a:pt x="42765" y="20928"/>
                    <a:pt x="42298" y="19360"/>
                    <a:pt x="41430" y="18025"/>
                  </a:cubicBezTo>
                  <a:lnTo>
                    <a:pt x="41797" y="17825"/>
                  </a:lnTo>
                  <a:cubicBezTo>
                    <a:pt x="41964" y="17930"/>
                    <a:pt x="42144" y="17982"/>
                    <a:pt x="42320" y="17982"/>
                  </a:cubicBezTo>
                  <a:cubicBezTo>
                    <a:pt x="42426" y="17982"/>
                    <a:pt x="42531" y="17963"/>
                    <a:pt x="42631" y="17925"/>
                  </a:cubicBezTo>
                  <a:cubicBezTo>
                    <a:pt x="44633" y="16825"/>
                    <a:pt x="63980" y="8585"/>
                    <a:pt x="67916" y="6450"/>
                  </a:cubicBezTo>
                  <a:cubicBezTo>
                    <a:pt x="68350" y="6184"/>
                    <a:pt x="68650" y="5617"/>
                    <a:pt x="68683" y="4816"/>
                  </a:cubicBezTo>
                  <a:cubicBezTo>
                    <a:pt x="68683" y="3849"/>
                    <a:pt x="68416" y="2915"/>
                    <a:pt x="67916" y="2114"/>
                  </a:cubicBezTo>
                  <a:cubicBezTo>
                    <a:pt x="67782" y="1914"/>
                    <a:pt x="67682" y="1747"/>
                    <a:pt x="67582" y="1614"/>
                  </a:cubicBezTo>
                  <a:lnTo>
                    <a:pt x="67549" y="1580"/>
                  </a:lnTo>
                  <a:cubicBezTo>
                    <a:pt x="67449" y="1414"/>
                    <a:pt x="67315" y="1280"/>
                    <a:pt x="67182" y="1147"/>
                  </a:cubicBezTo>
                  <a:lnTo>
                    <a:pt x="67149" y="1080"/>
                  </a:lnTo>
                  <a:cubicBezTo>
                    <a:pt x="67049" y="947"/>
                    <a:pt x="66915" y="846"/>
                    <a:pt x="66782" y="713"/>
                  </a:cubicBezTo>
                  <a:lnTo>
                    <a:pt x="66715" y="680"/>
                  </a:lnTo>
                  <a:cubicBezTo>
                    <a:pt x="66615" y="580"/>
                    <a:pt x="66448" y="446"/>
                    <a:pt x="66315" y="379"/>
                  </a:cubicBezTo>
                  <a:lnTo>
                    <a:pt x="66048" y="246"/>
                  </a:lnTo>
                  <a:lnTo>
                    <a:pt x="65948" y="179"/>
                  </a:lnTo>
                  <a:lnTo>
                    <a:pt x="65814" y="113"/>
                  </a:lnTo>
                  <a:cubicBezTo>
                    <a:pt x="65748" y="113"/>
                    <a:pt x="65714" y="79"/>
                    <a:pt x="65648" y="79"/>
                  </a:cubicBezTo>
                  <a:lnTo>
                    <a:pt x="65581" y="79"/>
                  </a:lnTo>
                  <a:cubicBezTo>
                    <a:pt x="65514" y="46"/>
                    <a:pt x="65447" y="13"/>
                    <a:pt x="65381" y="13"/>
                  </a:cubicBezTo>
                  <a:cubicBezTo>
                    <a:pt x="65318" y="5"/>
                    <a:pt x="65253" y="1"/>
                    <a:pt x="6518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8" name="Google Shape;28;p1"/>
            <p:cNvSpPr/>
            <p:nvPr/>
          </p:nvSpPr>
          <p:spPr>
            <a:xfrm>
              <a:off x="1542100" y="2722600"/>
              <a:ext cx="3123100" cy="1795900"/>
            </a:xfrm>
            <a:custGeom>
              <a:rect b="b" l="l" r="r" t="t"/>
              <a:pathLst>
                <a:path extrusionOk="0" h="71836" w="124924">
                  <a:moveTo>
                    <a:pt x="102507" y="0"/>
                  </a:moveTo>
                  <a:cubicBezTo>
                    <a:pt x="101890" y="0"/>
                    <a:pt x="101273" y="142"/>
                    <a:pt x="100706" y="426"/>
                  </a:cubicBezTo>
                  <a:lnTo>
                    <a:pt x="1001" y="57967"/>
                  </a:lnTo>
                  <a:cubicBezTo>
                    <a:pt x="1" y="58534"/>
                    <a:pt x="1" y="59468"/>
                    <a:pt x="1001" y="60068"/>
                  </a:cubicBezTo>
                  <a:lnTo>
                    <a:pt x="20649" y="71410"/>
                  </a:lnTo>
                  <a:cubicBezTo>
                    <a:pt x="21216" y="71693"/>
                    <a:pt x="21833" y="71835"/>
                    <a:pt x="22450" y="71835"/>
                  </a:cubicBezTo>
                  <a:cubicBezTo>
                    <a:pt x="23067" y="71835"/>
                    <a:pt x="23684" y="71693"/>
                    <a:pt x="24251" y="71410"/>
                  </a:cubicBezTo>
                  <a:lnTo>
                    <a:pt x="61611" y="49828"/>
                  </a:lnTo>
                  <a:lnTo>
                    <a:pt x="67349" y="53164"/>
                  </a:lnTo>
                  <a:cubicBezTo>
                    <a:pt x="68867" y="54048"/>
                    <a:pt x="70860" y="54489"/>
                    <a:pt x="72853" y="54489"/>
                  </a:cubicBezTo>
                  <a:cubicBezTo>
                    <a:pt x="74846" y="54489"/>
                    <a:pt x="76839" y="54048"/>
                    <a:pt x="78357" y="53164"/>
                  </a:cubicBezTo>
                  <a:lnTo>
                    <a:pt x="95469" y="43357"/>
                  </a:lnTo>
                  <a:cubicBezTo>
                    <a:pt x="98538" y="41622"/>
                    <a:pt x="98538" y="38787"/>
                    <a:pt x="95469" y="37019"/>
                  </a:cubicBezTo>
                  <a:lnTo>
                    <a:pt x="89731" y="33683"/>
                  </a:lnTo>
                  <a:lnTo>
                    <a:pt x="123923" y="13835"/>
                  </a:lnTo>
                  <a:cubicBezTo>
                    <a:pt x="124923" y="13302"/>
                    <a:pt x="124923" y="12368"/>
                    <a:pt x="123956" y="11801"/>
                  </a:cubicBezTo>
                  <a:lnTo>
                    <a:pt x="104309" y="426"/>
                  </a:lnTo>
                  <a:cubicBezTo>
                    <a:pt x="103741" y="142"/>
                    <a:pt x="103124" y="0"/>
                    <a:pt x="10250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9" name="Google Shape;29;p1"/>
            <p:cNvSpPr/>
            <p:nvPr/>
          </p:nvSpPr>
          <p:spPr>
            <a:xfrm>
              <a:off x="4982050" y="3805675"/>
              <a:ext cx="962400" cy="555425"/>
            </a:xfrm>
            <a:custGeom>
              <a:rect b="b" l="l" r="r" t="t"/>
              <a:pathLst>
                <a:path extrusionOk="0" h="22217" w="38496">
                  <a:moveTo>
                    <a:pt x="19248" y="0"/>
                  </a:moveTo>
                  <a:cubicBezTo>
                    <a:pt x="8640" y="0"/>
                    <a:pt x="1" y="4970"/>
                    <a:pt x="1" y="11108"/>
                  </a:cubicBezTo>
                  <a:cubicBezTo>
                    <a:pt x="1" y="17246"/>
                    <a:pt x="8640" y="22216"/>
                    <a:pt x="19248" y="22216"/>
                  </a:cubicBezTo>
                  <a:cubicBezTo>
                    <a:pt x="29889" y="22216"/>
                    <a:pt x="38495" y="17246"/>
                    <a:pt x="38495" y="11108"/>
                  </a:cubicBezTo>
                  <a:cubicBezTo>
                    <a:pt x="38495" y="4970"/>
                    <a:pt x="29889" y="0"/>
                    <a:pt x="1924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30" name="Google Shape;30;p1"/>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31" name="Google Shape;31;p1"/>
            <p:cNvSpPr/>
            <p:nvPr/>
          </p:nvSpPr>
          <p:spPr>
            <a:xfrm>
              <a:off x="5724250" y="3318150"/>
              <a:ext cx="299425" cy="574275"/>
            </a:xfrm>
            <a:custGeom>
              <a:rect b="b" l="l" r="r" t="t"/>
              <a:pathLst>
                <a:path extrusionOk="0" h="22971" w="11977">
                  <a:moveTo>
                    <a:pt x="8923" y="1"/>
                  </a:moveTo>
                  <a:cubicBezTo>
                    <a:pt x="6388" y="1"/>
                    <a:pt x="3699" y="3034"/>
                    <a:pt x="2169" y="6158"/>
                  </a:cubicBezTo>
                  <a:cubicBezTo>
                    <a:pt x="1" y="10661"/>
                    <a:pt x="501" y="15465"/>
                    <a:pt x="501" y="18067"/>
                  </a:cubicBezTo>
                  <a:lnTo>
                    <a:pt x="1869" y="22970"/>
                  </a:lnTo>
                  <a:lnTo>
                    <a:pt x="3570" y="18701"/>
                  </a:lnTo>
                  <a:cubicBezTo>
                    <a:pt x="4237" y="12930"/>
                    <a:pt x="7239" y="9327"/>
                    <a:pt x="9608" y="6725"/>
                  </a:cubicBezTo>
                  <a:cubicBezTo>
                    <a:pt x="11976" y="4123"/>
                    <a:pt x="11776" y="321"/>
                    <a:pt x="9274" y="21"/>
                  </a:cubicBezTo>
                  <a:cubicBezTo>
                    <a:pt x="9158" y="7"/>
                    <a:pt x="9041" y="1"/>
                    <a:pt x="892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32" name="Google Shape;32;p1"/>
            <p:cNvSpPr/>
            <p:nvPr/>
          </p:nvSpPr>
          <p:spPr>
            <a:xfrm>
              <a:off x="5745950" y="3358200"/>
              <a:ext cx="194225" cy="457500"/>
            </a:xfrm>
            <a:custGeom>
              <a:rect b="b" l="l" r="r" t="t"/>
              <a:pathLst>
                <a:path extrusionOk="0" h="18300" w="7769">
                  <a:moveTo>
                    <a:pt x="7522" y="0"/>
                  </a:moveTo>
                  <a:cubicBezTo>
                    <a:pt x="7483" y="0"/>
                    <a:pt x="7443" y="16"/>
                    <a:pt x="7405" y="53"/>
                  </a:cubicBezTo>
                  <a:cubicBezTo>
                    <a:pt x="2469" y="4356"/>
                    <a:pt x="0" y="10594"/>
                    <a:pt x="300" y="18099"/>
                  </a:cubicBezTo>
                  <a:cubicBezTo>
                    <a:pt x="334" y="18199"/>
                    <a:pt x="400" y="18299"/>
                    <a:pt x="500" y="18299"/>
                  </a:cubicBezTo>
                  <a:lnTo>
                    <a:pt x="534" y="18299"/>
                  </a:lnTo>
                  <a:cubicBezTo>
                    <a:pt x="601" y="18266"/>
                    <a:pt x="667" y="18199"/>
                    <a:pt x="667" y="18099"/>
                  </a:cubicBezTo>
                  <a:cubicBezTo>
                    <a:pt x="367" y="10694"/>
                    <a:pt x="2769" y="4556"/>
                    <a:pt x="7639" y="320"/>
                  </a:cubicBezTo>
                  <a:cubicBezTo>
                    <a:pt x="7769" y="190"/>
                    <a:pt x="7656" y="0"/>
                    <a:pt x="752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33" name="Google Shape;33;p1"/>
            <p:cNvSpPr/>
            <p:nvPr/>
          </p:nvSpPr>
          <p:spPr>
            <a:xfrm>
              <a:off x="5659200" y="3669025"/>
              <a:ext cx="404500" cy="365225"/>
            </a:xfrm>
            <a:custGeom>
              <a:rect b="b" l="l" r="r" t="t"/>
              <a:pathLst>
                <a:path extrusionOk="0" h="14609" w="16180">
                  <a:moveTo>
                    <a:pt x="13652" y="0"/>
                  </a:moveTo>
                  <a:cubicBezTo>
                    <a:pt x="12007" y="0"/>
                    <a:pt x="8949" y="335"/>
                    <a:pt x="8407" y="963"/>
                  </a:cubicBezTo>
                  <a:cubicBezTo>
                    <a:pt x="7740" y="1730"/>
                    <a:pt x="7673" y="3998"/>
                    <a:pt x="7673" y="3998"/>
                  </a:cubicBezTo>
                  <a:cubicBezTo>
                    <a:pt x="7673" y="3998"/>
                    <a:pt x="6806" y="2831"/>
                    <a:pt x="6806" y="1697"/>
                  </a:cubicBezTo>
                  <a:cubicBezTo>
                    <a:pt x="6589" y="1663"/>
                    <a:pt x="6372" y="1647"/>
                    <a:pt x="6157" y="1647"/>
                  </a:cubicBezTo>
                  <a:cubicBezTo>
                    <a:pt x="5511" y="1647"/>
                    <a:pt x="4879" y="1797"/>
                    <a:pt x="4304" y="2097"/>
                  </a:cubicBezTo>
                  <a:cubicBezTo>
                    <a:pt x="3070" y="2731"/>
                    <a:pt x="2636" y="3265"/>
                    <a:pt x="2569" y="4232"/>
                  </a:cubicBezTo>
                  <a:cubicBezTo>
                    <a:pt x="2503" y="5199"/>
                    <a:pt x="2436" y="6667"/>
                    <a:pt x="2803" y="7801"/>
                  </a:cubicBezTo>
                  <a:cubicBezTo>
                    <a:pt x="2803" y="7801"/>
                    <a:pt x="1669" y="5933"/>
                    <a:pt x="1736" y="4299"/>
                  </a:cubicBezTo>
                  <a:lnTo>
                    <a:pt x="1736" y="4299"/>
                  </a:lnTo>
                  <a:cubicBezTo>
                    <a:pt x="1269" y="5099"/>
                    <a:pt x="868" y="5900"/>
                    <a:pt x="535" y="6734"/>
                  </a:cubicBezTo>
                  <a:cubicBezTo>
                    <a:pt x="1" y="8168"/>
                    <a:pt x="635" y="11604"/>
                    <a:pt x="2636" y="13338"/>
                  </a:cubicBezTo>
                  <a:cubicBezTo>
                    <a:pt x="4004" y="14139"/>
                    <a:pt x="5605" y="14606"/>
                    <a:pt x="7206" y="14606"/>
                  </a:cubicBezTo>
                  <a:cubicBezTo>
                    <a:pt x="7268" y="14608"/>
                    <a:pt x="7330" y="14608"/>
                    <a:pt x="7390" y="14608"/>
                  </a:cubicBezTo>
                  <a:cubicBezTo>
                    <a:pt x="10054" y="14608"/>
                    <a:pt x="11042" y="13205"/>
                    <a:pt x="11042" y="13205"/>
                  </a:cubicBezTo>
                  <a:cubicBezTo>
                    <a:pt x="11042" y="13205"/>
                    <a:pt x="9608" y="10803"/>
                    <a:pt x="7973" y="10303"/>
                  </a:cubicBezTo>
                  <a:lnTo>
                    <a:pt x="7973" y="10303"/>
                  </a:lnTo>
                  <a:cubicBezTo>
                    <a:pt x="9675" y="10436"/>
                    <a:pt x="11376" y="10870"/>
                    <a:pt x="12977" y="11604"/>
                  </a:cubicBezTo>
                  <a:cubicBezTo>
                    <a:pt x="12977" y="11604"/>
                    <a:pt x="14645" y="11404"/>
                    <a:pt x="14945" y="8769"/>
                  </a:cubicBezTo>
                  <a:cubicBezTo>
                    <a:pt x="14945" y="8769"/>
                    <a:pt x="13778" y="7368"/>
                    <a:pt x="10342" y="6967"/>
                  </a:cubicBezTo>
                  <a:cubicBezTo>
                    <a:pt x="11433" y="6626"/>
                    <a:pt x="12572" y="6456"/>
                    <a:pt x="13703" y="6456"/>
                  </a:cubicBezTo>
                  <a:cubicBezTo>
                    <a:pt x="14232" y="6456"/>
                    <a:pt x="14759" y="6493"/>
                    <a:pt x="15279" y="6567"/>
                  </a:cubicBezTo>
                  <a:cubicBezTo>
                    <a:pt x="15281" y="6568"/>
                    <a:pt x="15283" y="6568"/>
                    <a:pt x="15285" y="6568"/>
                  </a:cubicBezTo>
                  <a:cubicBezTo>
                    <a:pt x="15522" y="6568"/>
                    <a:pt x="16013" y="3216"/>
                    <a:pt x="16079" y="1663"/>
                  </a:cubicBezTo>
                  <a:cubicBezTo>
                    <a:pt x="16179" y="62"/>
                    <a:pt x="15545" y="196"/>
                    <a:pt x="14345" y="29"/>
                  </a:cubicBezTo>
                  <a:cubicBezTo>
                    <a:pt x="14166" y="10"/>
                    <a:pt x="13929" y="0"/>
                    <a:pt x="1365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34" name="Google Shape;34;p1"/>
            <p:cNvSpPr/>
            <p:nvPr/>
          </p:nvSpPr>
          <p:spPr>
            <a:xfrm>
              <a:off x="5720100" y="3689075"/>
              <a:ext cx="310225" cy="317600"/>
            </a:xfrm>
            <a:custGeom>
              <a:rect b="b" l="l" r="r" t="t"/>
              <a:pathLst>
                <a:path extrusionOk="0" h="12704" w="12409">
                  <a:moveTo>
                    <a:pt x="12224" y="1"/>
                  </a:moveTo>
                  <a:cubicBezTo>
                    <a:pt x="12198" y="1"/>
                    <a:pt x="12170" y="9"/>
                    <a:pt x="12142" y="28"/>
                  </a:cubicBezTo>
                  <a:cubicBezTo>
                    <a:pt x="9240" y="995"/>
                    <a:pt x="1635" y="7533"/>
                    <a:pt x="33" y="12470"/>
                  </a:cubicBezTo>
                  <a:cubicBezTo>
                    <a:pt x="0" y="12570"/>
                    <a:pt x="33" y="12670"/>
                    <a:pt x="133" y="12703"/>
                  </a:cubicBezTo>
                  <a:lnTo>
                    <a:pt x="234" y="12703"/>
                  </a:lnTo>
                  <a:cubicBezTo>
                    <a:pt x="300" y="12703"/>
                    <a:pt x="334" y="12637"/>
                    <a:pt x="367" y="12603"/>
                  </a:cubicBezTo>
                  <a:cubicBezTo>
                    <a:pt x="1968" y="7733"/>
                    <a:pt x="9407" y="1328"/>
                    <a:pt x="12276" y="361"/>
                  </a:cubicBezTo>
                  <a:cubicBezTo>
                    <a:pt x="12376" y="328"/>
                    <a:pt x="12409" y="228"/>
                    <a:pt x="12376" y="128"/>
                  </a:cubicBezTo>
                  <a:cubicBezTo>
                    <a:pt x="12352" y="55"/>
                    <a:pt x="12293" y="1"/>
                    <a:pt x="122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35" name="Google Shape;35;p1"/>
            <p:cNvSpPr/>
            <p:nvPr/>
          </p:nvSpPr>
          <p:spPr>
            <a:xfrm>
              <a:off x="2899750" y="2951725"/>
              <a:ext cx="1027425" cy="1092475"/>
            </a:xfrm>
            <a:custGeom>
              <a:rect b="b" l="l" r="r" t="t"/>
              <a:pathLst>
                <a:path extrusionOk="0" h="43699" w="41097">
                  <a:moveTo>
                    <a:pt x="25719" y="0"/>
                  </a:moveTo>
                  <a:lnTo>
                    <a:pt x="0" y="14911"/>
                  </a:lnTo>
                  <a:lnTo>
                    <a:pt x="0" y="33091"/>
                  </a:lnTo>
                  <a:cubicBezTo>
                    <a:pt x="67" y="34125"/>
                    <a:pt x="601" y="35059"/>
                    <a:pt x="1468" y="35626"/>
                  </a:cubicBezTo>
                  <a:lnTo>
                    <a:pt x="13043" y="42397"/>
                  </a:lnTo>
                  <a:cubicBezTo>
                    <a:pt x="14561" y="43265"/>
                    <a:pt x="16554" y="43698"/>
                    <a:pt x="18547" y="43698"/>
                  </a:cubicBezTo>
                  <a:cubicBezTo>
                    <a:pt x="20540" y="43698"/>
                    <a:pt x="22533" y="43265"/>
                    <a:pt x="24051" y="42397"/>
                  </a:cubicBezTo>
                  <a:lnTo>
                    <a:pt x="38795" y="33858"/>
                  </a:lnTo>
                  <a:cubicBezTo>
                    <a:pt x="40329" y="32991"/>
                    <a:pt x="41096" y="31857"/>
                    <a:pt x="41096" y="30689"/>
                  </a:cubicBezTo>
                  <a:lnTo>
                    <a:pt x="41096" y="28654"/>
                  </a:lnTo>
                  <a:lnTo>
                    <a:pt x="27186" y="20749"/>
                  </a:lnTo>
                  <a:cubicBezTo>
                    <a:pt x="26319" y="20181"/>
                    <a:pt x="25785" y="19247"/>
                    <a:pt x="25719" y="18213"/>
                  </a:cubicBezTo>
                  <a:lnTo>
                    <a:pt x="25719"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36" name="Google Shape;36;p1"/>
            <p:cNvSpPr/>
            <p:nvPr/>
          </p:nvSpPr>
          <p:spPr>
            <a:xfrm>
              <a:off x="2898900" y="3253600"/>
              <a:ext cx="155150" cy="657175"/>
            </a:xfrm>
            <a:custGeom>
              <a:rect b="b" l="l" r="r" t="t"/>
              <a:pathLst>
                <a:path extrusionOk="0" h="26287" w="6206">
                  <a:moveTo>
                    <a:pt x="4904" y="1"/>
                  </a:moveTo>
                  <a:lnTo>
                    <a:pt x="1" y="2836"/>
                  </a:lnTo>
                  <a:lnTo>
                    <a:pt x="1" y="21016"/>
                  </a:lnTo>
                  <a:cubicBezTo>
                    <a:pt x="68" y="22050"/>
                    <a:pt x="601" y="22984"/>
                    <a:pt x="1469" y="23551"/>
                  </a:cubicBezTo>
                  <a:lnTo>
                    <a:pt x="6205" y="26286"/>
                  </a:lnTo>
                  <a:lnTo>
                    <a:pt x="6205" y="24218"/>
                  </a:lnTo>
                  <a:lnTo>
                    <a:pt x="3270" y="22517"/>
                  </a:lnTo>
                  <a:cubicBezTo>
                    <a:pt x="2403" y="21950"/>
                    <a:pt x="1835" y="21016"/>
                    <a:pt x="1802" y="19982"/>
                  </a:cubicBezTo>
                  <a:lnTo>
                    <a:pt x="1802" y="5771"/>
                  </a:lnTo>
                  <a:lnTo>
                    <a:pt x="5238" y="3770"/>
                  </a:lnTo>
                  <a:cubicBezTo>
                    <a:pt x="5138" y="2536"/>
                    <a:pt x="5004" y="1235"/>
                    <a:pt x="490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37" name="Google Shape;37;p1"/>
            <p:cNvSpPr/>
            <p:nvPr/>
          </p:nvSpPr>
          <p:spPr>
            <a:xfrm>
              <a:off x="2943950" y="3025950"/>
              <a:ext cx="1002400" cy="966550"/>
            </a:xfrm>
            <a:custGeom>
              <a:rect b="b" l="l" r="r" t="t"/>
              <a:pathLst>
                <a:path extrusionOk="0" h="38662" w="40096">
                  <a:moveTo>
                    <a:pt x="25752" y="0"/>
                  </a:moveTo>
                  <a:lnTo>
                    <a:pt x="0" y="14877"/>
                  </a:lnTo>
                  <a:lnTo>
                    <a:pt x="0" y="29088"/>
                  </a:lnTo>
                  <a:cubicBezTo>
                    <a:pt x="33" y="30122"/>
                    <a:pt x="601" y="31056"/>
                    <a:pt x="1468" y="31623"/>
                  </a:cubicBezTo>
                  <a:lnTo>
                    <a:pt x="11275" y="37360"/>
                  </a:lnTo>
                  <a:cubicBezTo>
                    <a:pt x="12793" y="38228"/>
                    <a:pt x="14786" y="38661"/>
                    <a:pt x="16779" y="38661"/>
                  </a:cubicBezTo>
                  <a:cubicBezTo>
                    <a:pt x="18772" y="38661"/>
                    <a:pt x="20765" y="38228"/>
                    <a:pt x="22283" y="37360"/>
                  </a:cubicBezTo>
                  <a:lnTo>
                    <a:pt x="37027" y="28821"/>
                  </a:lnTo>
                  <a:cubicBezTo>
                    <a:pt x="40095" y="27053"/>
                    <a:pt x="40095" y="24217"/>
                    <a:pt x="37027" y="22450"/>
                  </a:cubicBezTo>
                  <a:lnTo>
                    <a:pt x="27220" y="16745"/>
                  </a:lnTo>
                  <a:cubicBezTo>
                    <a:pt x="26352" y="16178"/>
                    <a:pt x="25819" y="15244"/>
                    <a:pt x="25752" y="14210"/>
                  </a:cubicBezTo>
                  <a:lnTo>
                    <a:pt x="25752"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38" name="Google Shape;38;p1"/>
            <p:cNvSpPr/>
            <p:nvPr/>
          </p:nvSpPr>
          <p:spPr>
            <a:xfrm>
              <a:off x="2943950" y="3025950"/>
              <a:ext cx="755550" cy="833125"/>
            </a:xfrm>
            <a:custGeom>
              <a:rect b="b" l="l" r="r" t="t"/>
              <a:pathLst>
                <a:path extrusionOk="0" h="33325" w="30222">
                  <a:moveTo>
                    <a:pt x="25752" y="0"/>
                  </a:moveTo>
                  <a:lnTo>
                    <a:pt x="0" y="14877"/>
                  </a:lnTo>
                  <a:lnTo>
                    <a:pt x="0" y="29088"/>
                  </a:lnTo>
                  <a:cubicBezTo>
                    <a:pt x="33" y="30122"/>
                    <a:pt x="601" y="31056"/>
                    <a:pt x="1468" y="31623"/>
                  </a:cubicBezTo>
                  <a:lnTo>
                    <a:pt x="4403" y="33324"/>
                  </a:lnTo>
                  <a:lnTo>
                    <a:pt x="30222" y="18480"/>
                  </a:lnTo>
                  <a:lnTo>
                    <a:pt x="27220" y="16745"/>
                  </a:lnTo>
                  <a:cubicBezTo>
                    <a:pt x="26352" y="16178"/>
                    <a:pt x="25819" y="15244"/>
                    <a:pt x="25752" y="14210"/>
                  </a:cubicBezTo>
                  <a:lnTo>
                    <a:pt x="25752"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39" name="Google Shape;39;p1"/>
            <p:cNvSpPr/>
            <p:nvPr/>
          </p:nvSpPr>
          <p:spPr>
            <a:xfrm>
              <a:off x="3369250" y="3668075"/>
              <a:ext cx="557925" cy="376125"/>
            </a:xfrm>
            <a:custGeom>
              <a:rect b="b" l="l" r="r" t="t"/>
              <a:pathLst>
                <a:path extrusionOk="0" h="15045" w="22317">
                  <a:moveTo>
                    <a:pt x="22316" y="0"/>
                  </a:moveTo>
                  <a:cubicBezTo>
                    <a:pt x="22316" y="1134"/>
                    <a:pt x="21549" y="2269"/>
                    <a:pt x="20015" y="3169"/>
                  </a:cubicBezTo>
                  <a:lnTo>
                    <a:pt x="5271" y="11709"/>
                  </a:lnTo>
                  <a:cubicBezTo>
                    <a:pt x="3670" y="12576"/>
                    <a:pt x="1835" y="13010"/>
                    <a:pt x="0" y="13010"/>
                  </a:cubicBezTo>
                  <a:lnTo>
                    <a:pt x="0" y="15044"/>
                  </a:lnTo>
                  <a:cubicBezTo>
                    <a:pt x="1835" y="15044"/>
                    <a:pt x="3670" y="14611"/>
                    <a:pt x="5271" y="13743"/>
                  </a:cubicBezTo>
                  <a:lnTo>
                    <a:pt x="20015" y="5204"/>
                  </a:lnTo>
                  <a:cubicBezTo>
                    <a:pt x="21549" y="4337"/>
                    <a:pt x="22316" y="3203"/>
                    <a:pt x="22316" y="2035"/>
                  </a:cubicBezTo>
                  <a:lnTo>
                    <a:pt x="22316" y="0"/>
                  </a:lnTo>
                  <a:close/>
                </a:path>
              </a:pathLst>
            </a:custGeom>
            <a:solidFill>
              <a:srgbClr val="37474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40" name="Google Shape;40;p1"/>
            <p:cNvSpPr/>
            <p:nvPr/>
          </p:nvSpPr>
          <p:spPr>
            <a:xfrm>
              <a:off x="1866500" y="456475"/>
              <a:ext cx="2669425" cy="3797150"/>
            </a:xfrm>
            <a:custGeom>
              <a:rect b="b" l="l" r="r" t="t"/>
              <a:pathLst>
                <a:path extrusionOk="0" h="151886" w="106777">
                  <a:moveTo>
                    <a:pt x="103336" y="1"/>
                  </a:moveTo>
                  <a:cubicBezTo>
                    <a:pt x="102701" y="1"/>
                    <a:pt x="102064" y="160"/>
                    <a:pt x="101473" y="473"/>
                  </a:cubicBezTo>
                  <a:lnTo>
                    <a:pt x="1835" y="58014"/>
                  </a:lnTo>
                  <a:cubicBezTo>
                    <a:pt x="735" y="58714"/>
                    <a:pt x="67" y="59882"/>
                    <a:pt x="1" y="61183"/>
                  </a:cubicBezTo>
                  <a:lnTo>
                    <a:pt x="1" y="148378"/>
                  </a:lnTo>
                  <a:cubicBezTo>
                    <a:pt x="34" y="149613"/>
                    <a:pt x="668" y="150780"/>
                    <a:pt x="1735" y="151481"/>
                  </a:cubicBezTo>
                  <a:cubicBezTo>
                    <a:pt x="2262" y="151752"/>
                    <a:pt x="2842" y="151886"/>
                    <a:pt x="3425" y="151886"/>
                  </a:cubicBezTo>
                  <a:cubicBezTo>
                    <a:pt x="4060" y="151886"/>
                    <a:pt x="4697" y="151727"/>
                    <a:pt x="5271" y="151414"/>
                  </a:cubicBezTo>
                  <a:lnTo>
                    <a:pt x="104942" y="93873"/>
                  </a:lnTo>
                  <a:cubicBezTo>
                    <a:pt x="106010" y="93172"/>
                    <a:pt x="106710" y="92005"/>
                    <a:pt x="106777" y="90704"/>
                  </a:cubicBezTo>
                  <a:lnTo>
                    <a:pt x="106777" y="3508"/>
                  </a:lnTo>
                  <a:cubicBezTo>
                    <a:pt x="106710" y="2274"/>
                    <a:pt x="106076" y="1106"/>
                    <a:pt x="105042" y="406"/>
                  </a:cubicBezTo>
                  <a:cubicBezTo>
                    <a:pt x="104500" y="134"/>
                    <a:pt x="103919" y="1"/>
                    <a:pt x="10333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41" name="Google Shape;41;p1"/>
            <p:cNvSpPr/>
            <p:nvPr/>
          </p:nvSpPr>
          <p:spPr>
            <a:xfrm>
              <a:off x="1952650" y="511475"/>
              <a:ext cx="2583275" cy="3736900"/>
            </a:xfrm>
            <a:custGeom>
              <a:rect b="b" l="l" r="r" t="t"/>
              <a:pathLst>
                <a:path extrusionOk="0" h="149476" w="103331">
                  <a:moveTo>
                    <a:pt x="102302" y="0"/>
                  </a:moveTo>
                  <a:cubicBezTo>
                    <a:pt x="102058" y="0"/>
                    <a:pt x="101784" y="78"/>
                    <a:pt x="101496" y="241"/>
                  </a:cubicBezTo>
                  <a:lnTo>
                    <a:pt x="1858" y="57782"/>
                  </a:lnTo>
                  <a:cubicBezTo>
                    <a:pt x="758" y="58516"/>
                    <a:pt x="91" y="59683"/>
                    <a:pt x="24" y="60984"/>
                  </a:cubicBezTo>
                  <a:lnTo>
                    <a:pt x="24" y="148147"/>
                  </a:lnTo>
                  <a:cubicBezTo>
                    <a:pt x="0" y="148993"/>
                    <a:pt x="408" y="149475"/>
                    <a:pt x="1001" y="149475"/>
                  </a:cubicBezTo>
                  <a:cubicBezTo>
                    <a:pt x="1249" y="149475"/>
                    <a:pt x="1530" y="149391"/>
                    <a:pt x="1825" y="149214"/>
                  </a:cubicBezTo>
                  <a:lnTo>
                    <a:pt x="101496" y="91706"/>
                  </a:lnTo>
                  <a:cubicBezTo>
                    <a:pt x="102564" y="91006"/>
                    <a:pt x="103264" y="89805"/>
                    <a:pt x="103331" y="88537"/>
                  </a:cubicBezTo>
                  <a:lnTo>
                    <a:pt x="103331" y="1308"/>
                  </a:lnTo>
                  <a:cubicBezTo>
                    <a:pt x="103331" y="476"/>
                    <a:pt x="102908" y="0"/>
                    <a:pt x="102302"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42" name="Google Shape;42;p1"/>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43" name="Google Shape;43;p1"/>
            <p:cNvSpPr/>
            <p:nvPr/>
          </p:nvSpPr>
          <p:spPr>
            <a:xfrm>
              <a:off x="2038300" y="652500"/>
              <a:ext cx="2410900" cy="3294725"/>
            </a:xfrm>
            <a:custGeom>
              <a:rect b="b" l="l" r="r" t="t"/>
              <a:pathLst>
                <a:path extrusionOk="0" h="131789" w="96436">
                  <a:moveTo>
                    <a:pt x="95803" y="1"/>
                  </a:moveTo>
                  <a:cubicBezTo>
                    <a:pt x="95660" y="1"/>
                    <a:pt x="95501" y="44"/>
                    <a:pt x="95335" y="137"/>
                  </a:cubicBezTo>
                  <a:lnTo>
                    <a:pt x="1101" y="54543"/>
                  </a:lnTo>
                  <a:cubicBezTo>
                    <a:pt x="467" y="54976"/>
                    <a:pt x="67" y="55677"/>
                    <a:pt x="0" y="56444"/>
                  </a:cubicBezTo>
                  <a:lnTo>
                    <a:pt x="0" y="130997"/>
                  </a:lnTo>
                  <a:cubicBezTo>
                    <a:pt x="0" y="131493"/>
                    <a:pt x="251" y="131789"/>
                    <a:pt x="611" y="131789"/>
                  </a:cubicBezTo>
                  <a:cubicBezTo>
                    <a:pt x="759" y="131789"/>
                    <a:pt x="926" y="131738"/>
                    <a:pt x="1101" y="131631"/>
                  </a:cubicBezTo>
                  <a:lnTo>
                    <a:pt x="95335" y="77259"/>
                  </a:lnTo>
                  <a:cubicBezTo>
                    <a:pt x="96002" y="76825"/>
                    <a:pt x="96402" y="76125"/>
                    <a:pt x="96436" y="75324"/>
                  </a:cubicBezTo>
                  <a:lnTo>
                    <a:pt x="96436" y="804"/>
                  </a:lnTo>
                  <a:cubicBezTo>
                    <a:pt x="96436" y="298"/>
                    <a:pt x="96174" y="1"/>
                    <a:pt x="9580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44" name="Google Shape;44;p1"/>
            <p:cNvSpPr/>
            <p:nvPr/>
          </p:nvSpPr>
          <p:spPr>
            <a:xfrm>
              <a:off x="3209125" y="3312275"/>
              <a:ext cx="101250" cy="122325"/>
            </a:xfrm>
            <a:custGeom>
              <a:rect b="b" l="l" r="r" t="t"/>
              <a:pathLst>
                <a:path extrusionOk="0" h="4893" w="4050">
                  <a:moveTo>
                    <a:pt x="2736" y="456"/>
                  </a:moveTo>
                  <a:cubicBezTo>
                    <a:pt x="2836" y="456"/>
                    <a:pt x="2969" y="489"/>
                    <a:pt x="3070" y="556"/>
                  </a:cubicBezTo>
                  <a:cubicBezTo>
                    <a:pt x="3370" y="756"/>
                    <a:pt x="3537" y="1123"/>
                    <a:pt x="3470" y="1490"/>
                  </a:cubicBezTo>
                  <a:cubicBezTo>
                    <a:pt x="3436" y="2624"/>
                    <a:pt x="2836" y="3658"/>
                    <a:pt x="1869" y="4292"/>
                  </a:cubicBezTo>
                  <a:cubicBezTo>
                    <a:pt x="1695" y="4475"/>
                    <a:pt x="1482" y="4555"/>
                    <a:pt x="1273" y="4555"/>
                  </a:cubicBezTo>
                  <a:cubicBezTo>
                    <a:pt x="762" y="4555"/>
                    <a:pt x="278" y="4074"/>
                    <a:pt x="468" y="3458"/>
                  </a:cubicBezTo>
                  <a:cubicBezTo>
                    <a:pt x="534" y="2324"/>
                    <a:pt x="1135" y="1290"/>
                    <a:pt x="2069" y="656"/>
                  </a:cubicBezTo>
                  <a:cubicBezTo>
                    <a:pt x="2269" y="522"/>
                    <a:pt x="2502" y="456"/>
                    <a:pt x="2736" y="456"/>
                  </a:cubicBezTo>
                  <a:close/>
                  <a:moveTo>
                    <a:pt x="2662" y="0"/>
                  </a:moveTo>
                  <a:cubicBezTo>
                    <a:pt x="2392" y="0"/>
                    <a:pt x="2114" y="89"/>
                    <a:pt x="1869" y="289"/>
                  </a:cubicBezTo>
                  <a:cubicBezTo>
                    <a:pt x="768" y="989"/>
                    <a:pt x="101" y="2157"/>
                    <a:pt x="34" y="3458"/>
                  </a:cubicBezTo>
                  <a:cubicBezTo>
                    <a:pt x="1" y="3958"/>
                    <a:pt x="234" y="4459"/>
                    <a:pt x="634" y="4759"/>
                  </a:cubicBezTo>
                  <a:cubicBezTo>
                    <a:pt x="801" y="4859"/>
                    <a:pt x="1001" y="4892"/>
                    <a:pt x="1202" y="4892"/>
                  </a:cubicBezTo>
                  <a:cubicBezTo>
                    <a:pt x="1502" y="4892"/>
                    <a:pt x="1802" y="4792"/>
                    <a:pt x="2069" y="4625"/>
                  </a:cubicBezTo>
                  <a:cubicBezTo>
                    <a:pt x="3170" y="3925"/>
                    <a:pt x="3837" y="2757"/>
                    <a:pt x="3903" y="1456"/>
                  </a:cubicBezTo>
                  <a:cubicBezTo>
                    <a:pt x="4049" y="631"/>
                    <a:pt x="3383" y="0"/>
                    <a:pt x="266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45" name="Google Shape;45;p1"/>
            <p:cNvSpPr/>
            <p:nvPr/>
          </p:nvSpPr>
          <p:spPr>
            <a:xfrm>
              <a:off x="2432750" y="1007000"/>
              <a:ext cx="2425075" cy="3217675"/>
            </a:xfrm>
            <a:custGeom>
              <a:rect b="b" l="l" r="r" t="t"/>
              <a:pathLst>
                <a:path extrusionOk="0" h="128707" w="97003">
                  <a:moveTo>
                    <a:pt x="97003" y="0"/>
                  </a:moveTo>
                  <a:lnTo>
                    <a:pt x="0" y="55974"/>
                  </a:lnTo>
                  <a:lnTo>
                    <a:pt x="0" y="127458"/>
                  </a:lnTo>
                  <a:cubicBezTo>
                    <a:pt x="0" y="128200"/>
                    <a:pt x="589" y="128707"/>
                    <a:pt x="1240" y="128707"/>
                  </a:cubicBezTo>
                  <a:cubicBezTo>
                    <a:pt x="1437" y="128707"/>
                    <a:pt x="1641" y="128660"/>
                    <a:pt x="1835" y="128559"/>
                  </a:cubicBezTo>
                  <a:lnTo>
                    <a:pt x="3569" y="127558"/>
                  </a:lnTo>
                  <a:lnTo>
                    <a:pt x="95201" y="74721"/>
                  </a:lnTo>
                  <a:cubicBezTo>
                    <a:pt x="96269" y="74020"/>
                    <a:pt x="96936" y="72853"/>
                    <a:pt x="97003" y="71585"/>
                  </a:cubicBezTo>
                  <a:lnTo>
                    <a:pt x="97003" y="0"/>
                  </a:lnTo>
                  <a:close/>
                </a:path>
              </a:pathLst>
            </a:custGeom>
            <a:solidFill>
              <a:srgbClr val="F0F0F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46" name="Google Shape;46;p1"/>
            <p:cNvSpPr/>
            <p:nvPr/>
          </p:nvSpPr>
          <p:spPr>
            <a:xfrm>
              <a:off x="2432750" y="1007825"/>
              <a:ext cx="2425075" cy="3217325"/>
            </a:xfrm>
            <a:custGeom>
              <a:rect b="b" l="l" r="r" t="t"/>
              <a:pathLst>
                <a:path extrusionOk="0" h="128693" w="97003">
                  <a:moveTo>
                    <a:pt x="96602" y="701"/>
                  </a:moveTo>
                  <a:lnTo>
                    <a:pt x="96602" y="71552"/>
                  </a:lnTo>
                  <a:cubicBezTo>
                    <a:pt x="96536" y="72653"/>
                    <a:pt x="95935" y="73687"/>
                    <a:pt x="95001" y="74321"/>
                  </a:cubicBezTo>
                  <a:lnTo>
                    <a:pt x="3369" y="127158"/>
                  </a:lnTo>
                  <a:lnTo>
                    <a:pt x="1635" y="128159"/>
                  </a:lnTo>
                  <a:cubicBezTo>
                    <a:pt x="1501" y="128226"/>
                    <a:pt x="1368" y="128259"/>
                    <a:pt x="1201" y="128259"/>
                  </a:cubicBezTo>
                  <a:cubicBezTo>
                    <a:pt x="1001" y="128259"/>
                    <a:pt x="801" y="128192"/>
                    <a:pt x="634" y="128026"/>
                  </a:cubicBezTo>
                  <a:cubicBezTo>
                    <a:pt x="467" y="127892"/>
                    <a:pt x="400" y="127659"/>
                    <a:pt x="400" y="127425"/>
                  </a:cubicBezTo>
                  <a:lnTo>
                    <a:pt x="400" y="56174"/>
                  </a:lnTo>
                  <a:lnTo>
                    <a:pt x="96602" y="701"/>
                  </a:lnTo>
                  <a:close/>
                  <a:moveTo>
                    <a:pt x="97003" y="1"/>
                  </a:moveTo>
                  <a:lnTo>
                    <a:pt x="0" y="55941"/>
                  </a:lnTo>
                  <a:lnTo>
                    <a:pt x="0" y="127425"/>
                  </a:lnTo>
                  <a:cubicBezTo>
                    <a:pt x="0" y="128126"/>
                    <a:pt x="534" y="128693"/>
                    <a:pt x="1234" y="128693"/>
                  </a:cubicBezTo>
                  <a:cubicBezTo>
                    <a:pt x="1468" y="128693"/>
                    <a:pt x="1668" y="128626"/>
                    <a:pt x="1868" y="128526"/>
                  </a:cubicBezTo>
                  <a:lnTo>
                    <a:pt x="3569" y="127525"/>
                  </a:lnTo>
                  <a:lnTo>
                    <a:pt x="95201" y="74688"/>
                  </a:lnTo>
                  <a:cubicBezTo>
                    <a:pt x="96269" y="73987"/>
                    <a:pt x="96936" y="72820"/>
                    <a:pt x="97003" y="71552"/>
                  </a:cubicBezTo>
                  <a:lnTo>
                    <a:pt x="97003"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47" name="Google Shape;47;p1"/>
            <p:cNvSpPr/>
            <p:nvPr/>
          </p:nvSpPr>
          <p:spPr>
            <a:xfrm>
              <a:off x="2374375" y="973650"/>
              <a:ext cx="2483450" cy="1432700"/>
            </a:xfrm>
            <a:custGeom>
              <a:rect b="b" l="l" r="r" t="t"/>
              <a:pathLst>
                <a:path extrusionOk="0" h="57308" w="99338">
                  <a:moveTo>
                    <a:pt x="97036" y="0"/>
                  </a:moveTo>
                  <a:lnTo>
                    <a:pt x="0" y="55973"/>
                  </a:lnTo>
                  <a:lnTo>
                    <a:pt x="2335" y="57308"/>
                  </a:lnTo>
                  <a:lnTo>
                    <a:pt x="99338" y="1334"/>
                  </a:lnTo>
                  <a:lnTo>
                    <a:pt x="97036"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48" name="Google Shape;48;p1"/>
            <p:cNvSpPr/>
            <p:nvPr/>
          </p:nvSpPr>
          <p:spPr>
            <a:xfrm>
              <a:off x="2374375" y="2372975"/>
              <a:ext cx="74225" cy="1848025"/>
            </a:xfrm>
            <a:custGeom>
              <a:rect b="b" l="l" r="r" t="t"/>
              <a:pathLst>
                <a:path extrusionOk="0" h="73921" w="2969">
                  <a:moveTo>
                    <a:pt x="0" y="0"/>
                  </a:moveTo>
                  <a:lnTo>
                    <a:pt x="0" y="71118"/>
                  </a:lnTo>
                  <a:cubicBezTo>
                    <a:pt x="0" y="71185"/>
                    <a:pt x="0" y="71285"/>
                    <a:pt x="0" y="71385"/>
                  </a:cubicBezTo>
                  <a:cubicBezTo>
                    <a:pt x="100" y="71952"/>
                    <a:pt x="434" y="72486"/>
                    <a:pt x="968" y="72786"/>
                  </a:cubicBezTo>
                  <a:lnTo>
                    <a:pt x="2869" y="73887"/>
                  </a:lnTo>
                  <a:lnTo>
                    <a:pt x="2969" y="73920"/>
                  </a:lnTo>
                  <a:cubicBezTo>
                    <a:pt x="2569" y="73720"/>
                    <a:pt x="2335" y="73286"/>
                    <a:pt x="2335" y="72819"/>
                  </a:cubicBezTo>
                  <a:lnTo>
                    <a:pt x="2335" y="1335"/>
                  </a:lnTo>
                  <a:lnTo>
                    <a:pt x="0" y="0"/>
                  </a:lnTo>
                  <a:close/>
                </a:path>
              </a:pathLst>
            </a:custGeom>
            <a:solidFill>
              <a:srgbClr val="EBEBEB"/>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49" name="Google Shape;49;p1"/>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50" name="Google Shape;50;p1"/>
            <p:cNvSpPr/>
            <p:nvPr/>
          </p:nvSpPr>
          <p:spPr>
            <a:xfrm>
              <a:off x="2374375" y="835425"/>
              <a:ext cx="2483450" cy="1570925"/>
            </a:xfrm>
            <a:custGeom>
              <a:rect b="b" l="l" r="r" t="t"/>
              <a:pathLst>
                <a:path extrusionOk="0" h="62837" w="99338">
                  <a:moveTo>
                    <a:pt x="97036" y="0"/>
                  </a:moveTo>
                  <a:cubicBezTo>
                    <a:pt x="96728" y="0"/>
                    <a:pt x="96419" y="75"/>
                    <a:pt x="96135" y="225"/>
                  </a:cubicBezTo>
                  <a:lnTo>
                    <a:pt x="901" y="55131"/>
                  </a:lnTo>
                  <a:cubicBezTo>
                    <a:pt x="367" y="55465"/>
                    <a:pt x="34" y="56065"/>
                    <a:pt x="0" y="56699"/>
                  </a:cubicBezTo>
                  <a:lnTo>
                    <a:pt x="0" y="61536"/>
                  </a:lnTo>
                  <a:lnTo>
                    <a:pt x="2335" y="62837"/>
                  </a:lnTo>
                  <a:lnTo>
                    <a:pt x="99338" y="6897"/>
                  </a:lnTo>
                  <a:lnTo>
                    <a:pt x="99338" y="2060"/>
                  </a:lnTo>
                  <a:cubicBezTo>
                    <a:pt x="99304" y="1426"/>
                    <a:pt x="98971" y="859"/>
                    <a:pt x="98437" y="525"/>
                  </a:cubicBezTo>
                  <a:lnTo>
                    <a:pt x="97937" y="225"/>
                  </a:lnTo>
                  <a:cubicBezTo>
                    <a:pt x="97653" y="75"/>
                    <a:pt x="97345" y="0"/>
                    <a:pt x="9703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51" name="Google Shape;51;p1"/>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52" name="Google Shape;52;p1"/>
            <p:cNvSpPr/>
            <p:nvPr/>
          </p:nvSpPr>
          <p:spPr>
            <a:xfrm>
              <a:off x="2432750" y="871125"/>
              <a:ext cx="2425075" cy="1535225"/>
            </a:xfrm>
            <a:custGeom>
              <a:rect b="b" l="l" r="r" t="t"/>
              <a:pathLst>
                <a:path extrusionOk="0" h="61409" w="97003">
                  <a:moveTo>
                    <a:pt x="96515" y="0"/>
                  </a:moveTo>
                  <a:cubicBezTo>
                    <a:pt x="96391" y="0"/>
                    <a:pt x="96251" y="42"/>
                    <a:pt x="96102" y="132"/>
                  </a:cubicBezTo>
                  <a:lnTo>
                    <a:pt x="901" y="55038"/>
                  </a:lnTo>
                  <a:cubicBezTo>
                    <a:pt x="367" y="55371"/>
                    <a:pt x="34" y="55972"/>
                    <a:pt x="0" y="56605"/>
                  </a:cubicBezTo>
                  <a:lnTo>
                    <a:pt x="0" y="61409"/>
                  </a:lnTo>
                  <a:lnTo>
                    <a:pt x="97003" y="5469"/>
                  </a:lnTo>
                  <a:lnTo>
                    <a:pt x="97003" y="632"/>
                  </a:lnTo>
                  <a:cubicBezTo>
                    <a:pt x="97003" y="234"/>
                    <a:pt x="96805" y="0"/>
                    <a:pt x="9651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53" name="Google Shape;53;p1"/>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54" name="Google Shape;54;p1"/>
            <p:cNvSpPr/>
            <p:nvPr/>
          </p:nvSpPr>
          <p:spPr>
            <a:xfrm>
              <a:off x="2374375" y="2230375"/>
              <a:ext cx="64225" cy="175975"/>
            </a:xfrm>
            <a:custGeom>
              <a:rect b="b" l="l" r="r" t="t"/>
              <a:pathLst>
                <a:path extrusionOk="0" h="7039" w="2569">
                  <a:moveTo>
                    <a:pt x="267" y="0"/>
                  </a:moveTo>
                  <a:cubicBezTo>
                    <a:pt x="100" y="267"/>
                    <a:pt x="34" y="567"/>
                    <a:pt x="0" y="901"/>
                  </a:cubicBezTo>
                  <a:lnTo>
                    <a:pt x="0" y="5704"/>
                  </a:lnTo>
                  <a:lnTo>
                    <a:pt x="2335" y="7039"/>
                  </a:lnTo>
                  <a:lnTo>
                    <a:pt x="2335" y="2235"/>
                  </a:lnTo>
                  <a:cubicBezTo>
                    <a:pt x="2335" y="1902"/>
                    <a:pt x="2435" y="1602"/>
                    <a:pt x="2569"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55" name="Google Shape;55;p1"/>
            <p:cNvSpPr/>
            <p:nvPr/>
          </p:nvSpPr>
          <p:spPr>
            <a:xfrm>
              <a:off x="4751900" y="963200"/>
              <a:ext cx="41725" cy="54275"/>
            </a:xfrm>
            <a:custGeom>
              <a:rect b="b" l="l" r="r" t="t"/>
              <a:pathLst>
                <a:path extrusionOk="0" h="2171" w="1669">
                  <a:moveTo>
                    <a:pt x="1219" y="0"/>
                  </a:moveTo>
                  <a:cubicBezTo>
                    <a:pt x="1104" y="0"/>
                    <a:pt x="974" y="38"/>
                    <a:pt x="834" y="118"/>
                  </a:cubicBezTo>
                  <a:cubicBezTo>
                    <a:pt x="367" y="418"/>
                    <a:pt x="34" y="985"/>
                    <a:pt x="0" y="1586"/>
                  </a:cubicBezTo>
                  <a:cubicBezTo>
                    <a:pt x="0" y="1960"/>
                    <a:pt x="197" y="2170"/>
                    <a:pt x="465" y="2170"/>
                  </a:cubicBezTo>
                  <a:cubicBezTo>
                    <a:pt x="578" y="2170"/>
                    <a:pt x="705" y="2132"/>
                    <a:pt x="834" y="2053"/>
                  </a:cubicBezTo>
                  <a:cubicBezTo>
                    <a:pt x="1335" y="1719"/>
                    <a:pt x="1668" y="1185"/>
                    <a:pt x="1668" y="585"/>
                  </a:cubicBezTo>
                  <a:cubicBezTo>
                    <a:pt x="1668" y="210"/>
                    <a:pt x="1488" y="0"/>
                    <a:pt x="1219"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56" name="Google Shape;56;p1"/>
            <p:cNvSpPr/>
            <p:nvPr/>
          </p:nvSpPr>
          <p:spPr>
            <a:xfrm>
              <a:off x="4667675" y="1011725"/>
              <a:ext cx="41725" cy="54775"/>
            </a:xfrm>
            <a:custGeom>
              <a:rect b="b" l="l" r="r" t="t"/>
              <a:pathLst>
                <a:path extrusionOk="0" h="2191" w="1669">
                  <a:moveTo>
                    <a:pt x="1186" y="1"/>
                  </a:moveTo>
                  <a:cubicBezTo>
                    <a:pt x="1077" y="1"/>
                    <a:pt x="957" y="36"/>
                    <a:pt x="834" y="112"/>
                  </a:cubicBezTo>
                  <a:cubicBezTo>
                    <a:pt x="334" y="445"/>
                    <a:pt x="34" y="979"/>
                    <a:pt x="0" y="1579"/>
                  </a:cubicBezTo>
                  <a:cubicBezTo>
                    <a:pt x="0" y="1962"/>
                    <a:pt x="189" y="2191"/>
                    <a:pt x="468" y="2191"/>
                  </a:cubicBezTo>
                  <a:cubicBezTo>
                    <a:pt x="578" y="2191"/>
                    <a:pt x="702" y="2155"/>
                    <a:pt x="834" y="2080"/>
                  </a:cubicBezTo>
                  <a:cubicBezTo>
                    <a:pt x="1335" y="1746"/>
                    <a:pt x="1635" y="1179"/>
                    <a:pt x="1668" y="612"/>
                  </a:cubicBezTo>
                  <a:cubicBezTo>
                    <a:pt x="1668" y="229"/>
                    <a:pt x="1462" y="1"/>
                    <a:pt x="1186"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57" name="Google Shape;57;p1"/>
            <p:cNvSpPr/>
            <p:nvPr/>
          </p:nvSpPr>
          <p:spPr>
            <a:xfrm>
              <a:off x="4582600" y="1060775"/>
              <a:ext cx="41725" cy="54925"/>
            </a:xfrm>
            <a:custGeom>
              <a:rect b="b" l="l" r="r" t="t"/>
              <a:pathLst>
                <a:path extrusionOk="0" h="2197" w="1669">
                  <a:moveTo>
                    <a:pt x="1215" y="1"/>
                  </a:moveTo>
                  <a:cubicBezTo>
                    <a:pt x="1102" y="1"/>
                    <a:pt x="973" y="39"/>
                    <a:pt x="835" y="118"/>
                  </a:cubicBezTo>
                  <a:cubicBezTo>
                    <a:pt x="334" y="451"/>
                    <a:pt x="34" y="985"/>
                    <a:pt x="1" y="1585"/>
                  </a:cubicBezTo>
                  <a:cubicBezTo>
                    <a:pt x="1" y="1968"/>
                    <a:pt x="207" y="2197"/>
                    <a:pt x="483" y="2197"/>
                  </a:cubicBezTo>
                  <a:cubicBezTo>
                    <a:pt x="592" y="2197"/>
                    <a:pt x="712" y="2161"/>
                    <a:pt x="835" y="2086"/>
                  </a:cubicBezTo>
                  <a:cubicBezTo>
                    <a:pt x="1335" y="1752"/>
                    <a:pt x="1635" y="1185"/>
                    <a:pt x="1669" y="618"/>
                  </a:cubicBezTo>
                  <a:cubicBezTo>
                    <a:pt x="1669" y="218"/>
                    <a:pt x="1486" y="1"/>
                    <a:pt x="1215" y="1"/>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58" name="Google Shape;58;p1"/>
            <p:cNvSpPr/>
            <p:nvPr/>
          </p:nvSpPr>
          <p:spPr>
            <a:xfrm>
              <a:off x="2432750" y="2049400"/>
              <a:ext cx="619625" cy="2175275"/>
            </a:xfrm>
            <a:custGeom>
              <a:rect b="b" l="l" r="r" t="t"/>
              <a:pathLst>
                <a:path extrusionOk="0" h="87011" w="24785">
                  <a:moveTo>
                    <a:pt x="24785" y="1"/>
                  </a:moveTo>
                  <a:lnTo>
                    <a:pt x="0" y="14278"/>
                  </a:lnTo>
                  <a:lnTo>
                    <a:pt x="0" y="85762"/>
                  </a:lnTo>
                  <a:cubicBezTo>
                    <a:pt x="0" y="86504"/>
                    <a:pt x="589" y="87011"/>
                    <a:pt x="1240" y="87011"/>
                  </a:cubicBezTo>
                  <a:cubicBezTo>
                    <a:pt x="1437" y="87011"/>
                    <a:pt x="1641" y="86964"/>
                    <a:pt x="1835" y="86863"/>
                  </a:cubicBezTo>
                  <a:lnTo>
                    <a:pt x="3569" y="85862"/>
                  </a:lnTo>
                  <a:lnTo>
                    <a:pt x="24785" y="73620"/>
                  </a:lnTo>
                  <a:lnTo>
                    <a:pt x="24785"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59" name="Google Shape;59;p1"/>
            <p:cNvSpPr/>
            <p:nvPr/>
          </p:nvSpPr>
          <p:spPr>
            <a:xfrm>
              <a:off x="3094050" y="1090400"/>
              <a:ext cx="1712900" cy="2725300"/>
            </a:xfrm>
            <a:custGeom>
              <a:rect b="b" l="l" r="r" t="t"/>
              <a:pathLst>
                <a:path extrusionOk="0" h="109012" w="68516">
                  <a:moveTo>
                    <a:pt x="68516" y="0"/>
                  </a:moveTo>
                  <a:lnTo>
                    <a:pt x="0" y="39562"/>
                  </a:lnTo>
                  <a:lnTo>
                    <a:pt x="0" y="109011"/>
                  </a:lnTo>
                  <a:lnTo>
                    <a:pt x="68516" y="69450"/>
                  </a:lnTo>
                  <a:lnTo>
                    <a:pt x="68516"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60" name="Google Shape;60;p1"/>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61" name="Google Shape;61;p1"/>
            <p:cNvSpPr/>
            <p:nvPr/>
          </p:nvSpPr>
          <p:spPr>
            <a:xfrm>
              <a:off x="2501950" y="2257100"/>
              <a:ext cx="421175" cy="303650"/>
            </a:xfrm>
            <a:custGeom>
              <a:rect b="b" l="l" r="r" t="t"/>
              <a:pathLst>
                <a:path extrusionOk="0" h="12146" w="16847">
                  <a:moveTo>
                    <a:pt x="16549" y="0"/>
                  </a:moveTo>
                  <a:cubicBezTo>
                    <a:pt x="16486" y="0"/>
                    <a:pt x="16417" y="21"/>
                    <a:pt x="16346" y="66"/>
                  </a:cubicBezTo>
                  <a:lnTo>
                    <a:pt x="501" y="9205"/>
                  </a:lnTo>
                  <a:cubicBezTo>
                    <a:pt x="201" y="9406"/>
                    <a:pt x="1" y="9772"/>
                    <a:pt x="1" y="10139"/>
                  </a:cubicBezTo>
                  <a:lnTo>
                    <a:pt x="1" y="11774"/>
                  </a:lnTo>
                  <a:cubicBezTo>
                    <a:pt x="1" y="12010"/>
                    <a:pt x="118" y="12146"/>
                    <a:pt x="281" y="12146"/>
                  </a:cubicBezTo>
                  <a:cubicBezTo>
                    <a:pt x="348" y="12146"/>
                    <a:pt x="423" y="12123"/>
                    <a:pt x="501" y="12074"/>
                  </a:cubicBezTo>
                  <a:lnTo>
                    <a:pt x="16346" y="2934"/>
                  </a:lnTo>
                  <a:cubicBezTo>
                    <a:pt x="16646" y="2734"/>
                    <a:pt x="16846" y="2401"/>
                    <a:pt x="16846" y="2034"/>
                  </a:cubicBezTo>
                  <a:lnTo>
                    <a:pt x="16846" y="399"/>
                  </a:lnTo>
                  <a:cubicBezTo>
                    <a:pt x="16846" y="155"/>
                    <a:pt x="16721" y="0"/>
                    <a:pt x="16549" y="0"/>
                  </a:cubicBezTo>
                  <a:close/>
                </a:path>
              </a:pathLst>
            </a:custGeom>
            <a:solidFill>
              <a:srgbClr val="FAFAF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62" name="Google Shape;62;p1"/>
            <p:cNvSpPr/>
            <p:nvPr/>
          </p:nvSpPr>
          <p:spPr>
            <a:xfrm>
              <a:off x="2948100" y="2223850"/>
              <a:ext cx="52575" cy="61575"/>
            </a:xfrm>
            <a:custGeom>
              <a:rect b="b" l="l" r="r" t="t"/>
              <a:pathLst>
                <a:path extrusionOk="0" h="2463" w="2103">
                  <a:moveTo>
                    <a:pt x="1168" y="361"/>
                  </a:moveTo>
                  <a:cubicBezTo>
                    <a:pt x="1235" y="428"/>
                    <a:pt x="1335" y="562"/>
                    <a:pt x="1335" y="862"/>
                  </a:cubicBezTo>
                  <a:cubicBezTo>
                    <a:pt x="1335" y="1329"/>
                    <a:pt x="1135" y="1762"/>
                    <a:pt x="768" y="2063"/>
                  </a:cubicBezTo>
                  <a:cubicBezTo>
                    <a:pt x="721" y="2086"/>
                    <a:pt x="674" y="2110"/>
                    <a:pt x="627" y="2110"/>
                  </a:cubicBezTo>
                  <a:cubicBezTo>
                    <a:pt x="607" y="2110"/>
                    <a:pt x="587" y="2106"/>
                    <a:pt x="568" y="2096"/>
                  </a:cubicBezTo>
                  <a:cubicBezTo>
                    <a:pt x="501" y="2029"/>
                    <a:pt x="401" y="1896"/>
                    <a:pt x="401" y="1596"/>
                  </a:cubicBezTo>
                  <a:cubicBezTo>
                    <a:pt x="401" y="1129"/>
                    <a:pt x="601" y="695"/>
                    <a:pt x="968" y="395"/>
                  </a:cubicBezTo>
                  <a:cubicBezTo>
                    <a:pt x="1002" y="395"/>
                    <a:pt x="1035" y="361"/>
                    <a:pt x="1102" y="361"/>
                  </a:cubicBezTo>
                  <a:close/>
                  <a:moveTo>
                    <a:pt x="1100" y="1"/>
                  </a:moveTo>
                  <a:cubicBezTo>
                    <a:pt x="984" y="1"/>
                    <a:pt x="865" y="36"/>
                    <a:pt x="768" y="95"/>
                  </a:cubicBezTo>
                  <a:cubicBezTo>
                    <a:pt x="301" y="462"/>
                    <a:pt x="34" y="1029"/>
                    <a:pt x="34" y="1596"/>
                  </a:cubicBezTo>
                  <a:cubicBezTo>
                    <a:pt x="1" y="1929"/>
                    <a:pt x="134" y="2229"/>
                    <a:pt x="401" y="2396"/>
                  </a:cubicBezTo>
                  <a:cubicBezTo>
                    <a:pt x="468" y="2463"/>
                    <a:pt x="535" y="2463"/>
                    <a:pt x="635" y="2463"/>
                  </a:cubicBezTo>
                  <a:cubicBezTo>
                    <a:pt x="735" y="2463"/>
                    <a:pt x="868" y="2430"/>
                    <a:pt x="968" y="2396"/>
                  </a:cubicBezTo>
                  <a:cubicBezTo>
                    <a:pt x="1135" y="2263"/>
                    <a:pt x="1268" y="2129"/>
                    <a:pt x="1369" y="1963"/>
                  </a:cubicBezTo>
                  <a:lnTo>
                    <a:pt x="1769" y="2330"/>
                  </a:lnTo>
                  <a:cubicBezTo>
                    <a:pt x="1802" y="2363"/>
                    <a:pt x="1836" y="2396"/>
                    <a:pt x="1869" y="2396"/>
                  </a:cubicBezTo>
                  <a:cubicBezTo>
                    <a:pt x="1936" y="2396"/>
                    <a:pt x="1969" y="2363"/>
                    <a:pt x="2002" y="2330"/>
                  </a:cubicBezTo>
                  <a:cubicBezTo>
                    <a:pt x="2102" y="2263"/>
                    <a:pt x="2069" y="2129"/>
                    <a:pt x="2002" y="2063"/>
                  </a:cubicBezTo>
                  <a:lnTo>
                    <a:pt x="1535" y="1629"/>
                  </a:lnTo>
                  <a:cubicBezTo>
                    <a:pt x="1635" y="1362"/>
                    <a:pt x="1669" y="1129"/>
                    <a:pt x="1669" y="862"/>
                  </a:cubicBezTo>
                  <a:cubicBezTo>
                    <a:pt x="1735" y="562"/>
                    <a:pt x="1602" y="261"/>
                    <a:pt x="1335" y="61"/>
                  </a:cubicBezTo>
                  <a:cubicBezTo>
                    <a:pt x="1265" y="19"/>
                    <a:pt x="1184" y="1"/>
                    <a:pt x="110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63" name="Google Shape;63;p1"/>
            <p:cNvSpPr/>
            <p:nvPr/>
          </p:nvSpPr>
          <p:spPr>
            <a:xfrm>
              <a:off x="2501125" y="2653175"/>
              <a:ext cx="10875" cy="31725"/>
            </a:xfrm>
            <a:custGeom>
              <a:rect b="b" l="l" r="r" t="t"/>
              <a:pathLst>
                <a:path extrusionOk="0" h="1269" w="435">
                  <a:moveTo>
                    <a:pt x="401" y="0"/>
                  </a:moveTo>
                  <a:lnTo>
                    <a:pt x="67" y="234"/>
                  </a:lnTo>
                  <a:cubicBezTo>
                    <a:pt x="34" y="234"/>
                    <a:pt x="0" y="267"/>
                    <a:pt x="0" y="301"/>
                  </a:cubicBezTo>
                  <a:lnTo>
                    <a:pt x="0" y="1268"/>
                  </a:lnTo>
                  <a:lnTo>
                    <a:pt x="67" y="1268"/>
                  </a:lnTo>
                  <a:lnTo>
                    <a:pt x="401" y="1068"/>
                  </a:lnTo>
                  <a:cubicBezTo>
                    <a:pt x="434" y="1068"/>
                    <a:pt x="434" y="1035"/>
                    <a:pt x="434" y="1001"/>
                  </a:cubicBezTo>
                  <a:lnTo>
                    <a:pt x="434" y="34"/>
                  </a:lnTo>
                  <a:cubicBezTo>
                    <a:pt x="434" y="0"/>
                    <a:pt x="401"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64" name="Google Shape;64;p1"/>
            <p:cNvSpPr/>
            <p:nvPr/>
          </p:nvSpPr>
          <p:spPr>
            <a:xfrm>
              <a:off x="2514475" y="2646500"/>
              <a:ext cx="10850" cy="30875"/>
            </a:xfrm>
            <a:custGeom>
              <a:rect b="b" l="l" r="r" t="t"/>
              <a:pathLst>
                <a:path extrusionOk="0" h="1235" w="434">
                  <a:moveTo>
                    <a:pt x="400" y="1"/>
                  </a:moveTo>
                  <a:lnTo>
                    <a:pt x="34" y="167"/>
                  </a:lnTo>
                  <a:cubicBezTo>
                    <a:pt x="34" y="201"/>
                    <a:pt x="0" y="234"/>
                    <a:pt x="0" y="267"/>
                  </a:cubicBezTo>
                  <a:lnTo>
                    <a:pt x="0" y="1201"/>
                  </a:lnTo>
                  <a:cubicBezTo>
                    <a:pt x="0" y="1235"/>
                    <a:pt x="34" y="1235"/>
                    <a:pt x="34" y="1235"/>
                  </a:cubicBezTo>
                  <a:lnTo>
                    <a:pt x="400" y="1035"/>
                  </a:lnTo>
                  <a:cubicBezTo>
                    <a:pt x="434" y="1035"/>
                    <a:pt x="434" y="1001"/>
                    <a:pt x="434" y="968"/>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65" name="Google Shape;65;p1"/>
            <p:cNvSpPr/>
            <p:nvPr/>
          </p:nvSpPr>
          <p:spPr>
            <a:xfrm>
              <a:off x="2527800" y="2638175"/>
              <a:ext cx="10875" cy="31700"/>
            </a:xfrm>
            <a:custGeom>
              <a:rect b="b" l="l" r="r" t="t"/>
              <a:pathLst>
                <a:path extrusionOk="0" h="1268" w="435">
                  <a:moveTo>
                    <a:pt x="401" y="0"/>
                  </a:moveTo>
                  <a:lnTo>
                    <a:pt x="34" y="200"/>
                  </a:lnTo>
                  <a:cubicBezTo>
                    <a:pt x="34" y="234"/>
                    <a:pt x="1" y="234"/>
                    <a:pt x="1" y="267"/>
                  </a:cubicBezTo>
                  <a:lnTo>
                    <a:pt x="1" y="1234"/>
                  </a:lnTo>
                  <a:cubicBezTo>
                    <a:pt x="1" y="1268"/>
                    <a:pt x="34" y="1268"/>
                    <a:pt x="34" y="1268"/>
                  </a:cubicBezTo>
                  <a:lnTo>
                    <a:pt x="401" y="1067"/>
                  </a:lnTo>
                  <a:cubicBezTo>
                    <a:pt x="435" y="1034"/>
                    <a:pt x="435" y="1001"/>
                    <a:pt x="435" y="1001"/>
                  </a:cubicBezTo>
                  <a:lnTo>
                    <a:pt x="435" y="33"/>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66" name="Google Shape;66;p1"/>
            <p:cNvSpPr/>
            <p:nvPr/>
          </p:nvSpPr>
          <p:spPr>
            <a:xfrm>
              <a:off x="2501125" y="2684025"/>
              <a:ext cx="10875" cy="32550"/>
            </a:xfrm>
            <a:custGeom>
              <a:rect b="b" l="l" r="r" t="t"/>
              <a:pathLst>
                <a:path extrusionOk="0" h="1302" w="435">
                  <a:moveTo>
                    <a:pt x="401" y="1"/>
                  </a:moveTo>
                  <a:lnTo>
                    <a:pt x="67" y="234"/>
                  </a:lnTo>
                  <a:cubicBezTo>
                    <a:pt x="34" y="234"/>
                    <a:pt x="0" y="268"/>
                    <a:pt x="0" y="301"/>
                  </a:cubicBezTo>
                  <a:lnTo>
                    <a:pt x="0" y="1268"/>
                  </a:lnTo>
                  <a:cubicBezTo>
                    <a:pt x="0" y="1302"/>
                    <a:pt x="67" y="1302"/>
                    <a:pt x="67" y="1302"/>
                  </a:cubicBezTo>
                  <a:lnTo>
                    <a:pt x="401" y="1068"/>
                  </a:lnTo>
                  <a:cubicBezTo>
                    <a:pt x="434" y="1068"/>
                    <a:pt x="434" y="1035"/>
                    <a:pt x="434" y="1001"/>
                  </a:cubicBezTo>
                  <a:lnTo>
                    <a:pt x="434" y="34"/>
                  </a:lnTo>
                  <a:cubicBezTo>
                    <a:pt x="434" y="1"/>
                    <a:pt x="401" y="1"/>
                    <a:pt x="4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67" name="Google Shape;67;p1"/>
            <p:cNvSpPr/>
            <p:nvPr/>
          </p:nvSpPr>
          <p:spPr>
            <a:xfrm>
              <a:off x="2514475" y="2677350"/>
              <a:ext cx="10850" cy="30900"/>
            </a:xfrm>
            <a:custGeom>
              <a:rect b="b" l="l" r="r" t="t"/>
              <a:pathLst>
                <a:path extrusionOk="0" h="1236" w="434">
                  <a:moveTo>
                    <a:pt x="400" y="1"/>
                  </a:moveTo>
                  <a:lnTo>
                    <a:pt x="34" y="201"/>
                  </a:lnTo>
                  <a:cubicBezTo>
                    <a:pt x="34" y="201"/>
                    <a:pt x="0" y="234"/>
                    <a:pt x="0" y="268"/>
                  </a:cubicBezTo>
                  <a:lnTo>
                    <a:pt x="0" y="1202"/>
                  </a:lnTo>
                  <a:cubicBezTo>
                    <a:pt x="0" y="1235"/>
                    <a:pt x="34" y="1235"/>
                    <a:pt x="34" y="1235"/>
                  </a:cubicBezTo>
                  <a:lnTo>
                    <a:pt x="400" y="1035"/>
                  </a:lnTo>
                  <a:cubicBezTo>
                    <a:pt x="434" y="1035"/>
                    <a:pt x="434" y="1002"/>
                    <a:pt x="434" y="1002"/>
                  </a:cubicBezTo>
                  <a:lnTo>
                    <a:pt x="434" y="34"/>
                  </a:lnTo>
                  <a:cubicBezTo>
                    <a:pt x="434" y="1"/>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68" name="Google Shape;68;p1"/>
            <p:cNvSpPr/>
            <p:nvPr/>
          </p:nvSpPr>
          <p:spPr>
            <a:xfrm>
              <a:off x="2527800" y="2669025"/>
              <a:ext cx="10875" cy="31700"/>
            </a:xfrm>
            <a:custGeom>
              <a:rect b="b" l="l" r="r" t="t"/>
              <a:pathLst>
                <a:path extrusionOk="0" h="1268" w="435">
                  <a:moveTo>
                    <a:pt x="401" y="0"/>
                  </a:moveTo>
                  <a:lnTo>
                    <a:pt x="34" y="200"/>
                  </a:lnTo>
                  <a:cubicBezTo>
                    <a:pt x="34" y="234"/>
                    <a:pt x="1" y="267"/>
                    <a:pt x="1" y="267"/>
                  </a:cubicBezTo>
                  <a:lnTo>
                    <a:pt x="1" y="1234"/>
                  </a:lnTo>
                  <a:cubicBezTo>
                    <a:pt x="1" y="1268"/>
                    <a:pt x="34" y="1268"/>
                    <a:pt x="34" y="1268"/>
                  </a:cubicBezTo>
                  <a:lnTo>
                    <a:pt x="401" y="1068"/>
                  </a:lnTo>
                  <a:cubicBezTo>
                    <a:pt x="435" y="1034"/>
                    <a:pt x="435" y="1034"/>
                    <a:pt x="435" y="1001"/>
                  </a:cubicBezTo>
                  <a:lnTo>
                    <a:pt x="435" y="34"/>
                  </a:lnTo>
                  <a:cubicBezTo>
                    <a:pt x="435" y="0"/>
                    <a:pt x="435" y="0"/>
                    <a:pt x="4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69" name="Google Shape;69;p1"/>
            <p:cNvSpPr/>
            <p:nvPr/>
          </p:nvSpPr>
          <p:spPr>
            <a:xfrm>
              <a:off x="2501950" y="2764300"/>
              <a:ext cx="12325" cy="28500"/>
            </a:xfrm>
            <a:custGeom>
              <a:rect b="b" l="l" r="r" t="t"/>
              <a:pathLst>
                <a:path extrusionOk="0" h="1140" w="493">
                  <a:moveTo>
                    <a:pt x="451" y="0"/>
                  </a:moveTo>
                  <a:cubicBezTo>
                    <a:pt x="443" y="0"/>
                    <a:pt x="434" y="9"/>
                    <a:pt x="434" y="25"/>
                  </a:cubicBezTo>
                  <a:lnTo>
                    <a:pt x="1" y="793"/>
                  </a:lnTo>
                  <a:lnTo>
                    <a:pt x="1" y="893"/>
                  </a:lnTo>
                  <a:lnTo>
                    <a:pt x="434" y="1126"/>
                  </a:lnTo>
                  <a:cubicBezTo>
                    <a:pt x="434" y="1135"/>
                    <a:pt x="439" y="1139"/>
                    <a:pt x="446" y="1139"/>
                  </a:cubicBezTo>
                  <a:cubicBezTo>
                    <a:pt x="463" y="1139"/>
                    <a:pt x="492" y="1108"/>
                    <a:pt x="468" y="1059"/>
                  </a:cubicBezTo>
                  <a:lnTo>
                    <a:pt x="468" y="25"/>
                  </a:lnTo>
                  <a:cubicBezTo>
                    <a:pt x="468" y="9"/>
                    <a:pt x="459" y="0"/>
                    <a:pt x="45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70" name="Google Shape;70;p1"/>
            <p:cNvSpPr/>
            <p:nvPr/>
          </p:nvSpPr>
          <p:spPr>
            <a:xfrm>
              <a:off x="2506125" y="2769925"/>
              <a:ext cx="16700" cy="15350"/>
            </a:xfrm>
            <a:custGeom>
              <a:rect b="b" l="l" r="r" t="t"/>
              <a:pathLst>
                <a:path extrusionOk="0" h="614" w="668">
                  <a:moveTo>
                    <a:pt x="668" y="0"/>
                  </a:moveTo>
                  <a:lnTo>
                    <a:pt x="67" y="334"/>
                  </a:lnTo>
                  <a:cubicBezTo>
                    <a:pt x="34" y="367"/>
                    <a:pt x="1" y="434"/>
                    <a:pt x="1" y="501"/>
                  </a:cubicBezTo>
                  <a:cubicBezTo>
                    <a:pt x="1" y="576"/>
                    <a:pt x="19" y="613"/>
                    <a:pt x="43" y="613"/>
                  </a:cubicBezTo>
                  <a:cubicBezTo>
                    <a:pt x="51" y="613"/>
                    <a:pt x="59" y="609"/>
                    <a:pt x="67" y="601"/>
                  </a:cubicBezTo>
                  <a:lnTo>
                    <a:pt x="668" y="267"/>
                  </a:lnTo>
                  <a:lnTo>
                    <a:pt x="668"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71" name="Google Shape;71;p1"/>
            <p:cNvSpPr/>
            <p:nvPr/>
          </p:nvSpPr>
          <p:spPr>
            <a:xfrm>
              <a:off x="2525300" y="2765750"/>
              <a:ext cx="5025" cy="9200"/>
            </a:xfrm>
            <a:custGeom>
              <a:rect b="b" l="l" r="r" t="t"/>
              <a:pathLst>
                <a:path extrusionOk="0" h="368" w="201">
                  <a:moveTo>
                    <a:pt x="201" y="1"/>
                  </a:moveTo>
                  <a:lnTo>
                    <a:pt x="1" y="101"/>
                  </a:lnTo>
                  <a:lnTo>
                    <a:pt x="1" y="368"/>
                  </a:lnTo>
                  <a:lnTo>
                    <a:pt x="201" y="268"/>
                  </a:lnTo>
                  <a:lnTo>
                    <a:pt x="201"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72" name="Google Shape;72;p1"/>
            <p:cNvSpPr/>
            <p:nvPr/>
          </p:nvSpPr>
          <p:spPr>
            <a:xfrm>
              <a:off x="2532825" y="2758750"/>
              <a:ext cx="10850" cy="32350"/>
            </a:xfrm>
            <a:custGeom>
              <a:rect b="b" l="l" r="r" t="t"/>
              <a:pathLst>
                <a:path extrusionOk="0" h="1294" w="434">
                  <a:moveTo>
                    <a:pt x="366" y="1"/>
                  </a:moveTo>
                  <a:cubicBezTo>
                    <a:pt x="354" y="1"/>
                    <a:pt x="343" y="5"/>
                    <a:pt x="334" y="14"/>
                  </a:cubicBezTo>
                  <a:lnTo>
                    <a:pt x="0" y="181"/>
                  </a:lnTo>
                  <a:lnTo>
                    <a:pt x="0" y="447"/>
                  </a:lnTo>
                  <a:lnTo>
                    <a:pt x="234" y="314"/>
                  </a:lnTo>
                  <a:lnTo>
                    <a:pt x="234" y="1181"/>
                  </a:lnTo>
                  <a:cubicBezTo>
                    <a:pt x="234" y="1256"/>
                    <a:pt x="252" y="1294"/>
                    <a:pt x="290" y="1294"/>
                  </a:cubicBezTo>
                  <a:cubicBezTo>
                    <a:pt x="302" y="1294"/>
                    <a:pt x="317" y="1290"/>
                    <a:pt x="334" y="1281"/>
                  </a:cubicBezTo>
                  <a:cubicBezTo>
                    <a:pt x="400" y="1215"/>
                    <a:pt x="434" y="1148"/>
                    <a:pt x="434" y="1081"/>
                  </a:cubicBezTo>
                  <a:lnTo>
                    <a:pt x="434" y="81"/>
                  </a:lnTo>
                  <a:cubicBezTo>
                    <a:pt x="434" y="32"/>
                    <a:pt x="398" y="1"/>
                    <a:pt x="36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73" name="Google Shape;73;p1"/>
            <p:cNvSpPr/>
            <p:nvPr/>
          </p:nvSpPr>
          <p:spPr>
            <a:xfrm>
              <a:off x="2500300" y="2846675"/>
              <a:ext cx="34825" cy="62550"/>
            </a:xfrm>
            <a:custGeom>
              <a:rect b="b" l="l" r="r" t="t"/>
              <a:pathLst>
                <a:path extrusionOk="0" h="2502" w="1393">
                  <a:moveTo>
                    <a:pt x="952" y="1"/>
                  </a:moveTo>
                  <a:cubicBezTo>
                    <a:pt x="865" y="1"/>
                    <a:pt x="768" y="32"/>
                    <a:pt x="667" y="99"/>
                  </a:cubicBezTo>
                  <a:cubicBezTo>
                    <a:pt x="200" y="500"/>
                    <a:pt x="0" y="1134"/>
                    <a:pt x="67" y="1734"/>
                  </a:cubicBezTo>
                  <a:cubicBezTo>
                    <a:pt x="134" y="2234"/>
                    <a:pt x="434" y="2234"/>
                    <a:pt x="467" y="2468"/>
                  </a:cubicBezTo>
                  <a:cubicBezTo>
                    <a:pt x="467" y="2501"/>
                    <a:pt x="500" y="2501"/>
                    <a:pt x="500" y="2501"/>
                  </a:cubicBezTo>
                  <a:lnTo>
                    <a:pt x="901" y="2268"/>
                  </a:lnTo>
                  <a:cubicBezTo>
                    <a:pt x="934" y="2268"/>
                    <a:pt x="934" y="2234"/>
                    <a:pt x="934" y="2201"/>
                  </a:cubicBezTo>
                  <a:cubicBezTo>
                    <a:pt x="1001" y="1867"/>
                    <a:pt x="1368" y="1500"/>
                    <a:pt x="1368" y="700"/>
                  </a:cubicBezTo>
                  <a:cubicBezTo>
                    <a:pt x="1393" y="276"/>
                    <a:pt x="1212" y="1"/>
                    <a:pt x="95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74" name="Google Shape;74;p1"/>
            <p:cNvSpPr/>
            <p:nvPr/>
          </p:nvSpPr>
          <p:spPr>
            <a:xfrm>
              <a:off x="2511975" y="2907525"/>
              <a:ext cx="11700" cy="16700"/>
            </a:xfrm>
            <a:custGeom>
              <a:rect b="b" l="l" r="r" t="t"/>
              <a:pathLst>
                <a:path extrusionOk="0" h="668" w="468">
                  <a:moveTo>
                    <a:pt x="434" y="0"/>
                  </a:moveTo>
                  <a:lnTo>
                    <a:pt x="67" y="201"/>
                  </a:lnTo>
                  <a:cubicBezTo>
                    <a:pt x="33" y="234"/>
                    <a:pt x="0" y="267"/>
                    <a:pt x="0" y="301"/>
                  </a:cubicBezTo>
                  <a:lnTo>
                    <a:pt x="0" y="634"/>
                  </a:lnTo>
                  <a:cubicBezTo>
                    <a:pt x="0" y="668"/>
                    <a:pt x="33" y="668"/>
                    <a:pt x="67" y="668"/>
                  </a:cubicBezTo>
                  <a:lnTo>
                    <a:pt x="434" y="467"/>
                  </a:lnTo>
                  <a:cubicBezTo>
                    <a:pt x="467" y="434"/>
                    <a:pt x="467" y="401"/>
                    <a:pt x="467" y="401"/>
                  </a:cubicBezTo>
                  <a:lnTo>
                    <a:pt x="467" y="34"/>
                  </a:lnTo>
                  <a:cubicBezTo>
                    <a:pt x="467" y="0"/>
                    <a:pt x="467" y="0"/>
                    <a:pt x="43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75" name="Google Shape;75;p1"/>
            <p:cNvSpPr/>
            <p:nvPr/>
          </p:nvSpPr>
          <p:spPr>
            <a:xfrm>
              <a:off x="2501125" y="2641900"/>
              <a:ext cx="43550" cy="77725"/>
            </a:xfrm>
            <a:custGeom>
              <a:rect b="b" l="l" r="r" t="t"/>
              <a:pathLst>
                <a:path extrusionOk="0" h="3109" w="1742">
                  <a:moveTo>
                    <a:pt x="1085" y="318"/>
                  </a:moveTo>
                  <a:cubicBezTo>
                    <a:pt x="1321" y="318"/>
                    <a:pt x="1502" y="572"/>
                    <a:pt x="1502" y="985"/>
                  </a:cubicBezTo>
                  <a:cubicBezTo>
                    <a:pt x="1502" y="1519"/>
                    <a:pt x="1268" y="2019"/>
                    <a:pt x="868" y="2319"/>
                  </a:cubicBezTo>
                  <a:cubicBezTo>
                    <a:pt x="785" y="2365"/>
                    <a:pt x="708" y="2386"/>
                    <a:pt x="637" y="2386"/>
                  </a:cubicBezTo>
                  <a:cubicBezTo>
                    <a:pt x="394" y="2386"/>
                    <a:pt x="234" y="2133"/>
                    <a:pt x="234" y="1719"/>
                  </a:cubicBezTo>
                  <a:cubicBezTo>
                    <a:pt x="201" y="1185"/>
                    <a:pt x="434" y="685"/>
                    <a:pt x="868" y="385"/>
                  </a:cubicBezTo>
                  <a:cubicBezTo>
                    <a:pt x="943" y="340"/>
                    <a:pt x="1016" y="318"/>
                    <a:pt x="1085" y="318"/>
                  </a:cubicBezTo>
                  <a:close/>
                  <a:moveTo>
                    <a:pt x="1162" y="1"/>
                  </a:moveTo>
                  <a:cubicBezTo>
                    <a:pt x="1033" y="1"/>
                    <a:pt x="887" y="59"/>
                    <a:pt x="734" y="185"/>
                  </a:cubicBezTo>
                  <a:cubicBezTo>
                    <a:pt x="334" y="552"/>
                    <a:pt x="101" y="1052"/>
                    <a:pt x="34" y="1619"/>
                  </a:cubicBezTo>
                  <a:cubicBezTo>
                    <a:pt x="0" y="1886"/>
                    <a:pt x="34" y="2153"/>
                    <a:pt x="134" y="2386"/>
                  </a:cubicBezTo>
                  <a:lnTo>
                    <a:pt x="0" y="3053"/>
                  </a:lnTo>
                  <a:cubicBezTo>
                    <a:pt x="0" y="3092"/>
                    <a:pt x="0" y="3109"/>
                    <a:pt x="14" y="3109"/>
                  </a:cubicBezTo>
                  <a:cubicBezTo>
                    <a:pt x="23" y="3109"/>
                    <a:pt x="40" y="3101"/>
                    <a:pt x="67" y="3087"/>
                  </a:cubicBezTo>
                  <a:lnTo>
                    <a:pt x="434" y="2686"/>
                  </a:lnTo>
                  <a:cubicBezTo>
                    <a:pt x="468" y="2692"/>
                    <a:pt x="503" y="2695"/>
                    <a:pt x="537" y="2695"/>
                  </a:cubicBezTo>
                  <a:cubicBezTo>
                    <a:pt x="702" y="2695"/>
                    <a:pt x="863" y="2630"/>
                    <a:pt x="1001" y="2520"/>
                  </a:cubicBezTo>
                  <a:cubicBezTo>
                    <a:pt x="1401" y="2153"/>
                    <a:pt x="1635" y="1619"/>
                    <a:pt x="1668" y="1085"/>
                  </a:cubicBezTo>
                  <a:cubicBezTo>
                    <a:pt x="1741" y="427"/>
                    <a:pt x="1512" y="1"/>
                    <a:pt x="116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76" name="Google Shape;76;p1"/>
            <p:cNvSpPr/>
            <p:nvPr/>
          </p:nvSpPr>
          <p:spPr>
            <a:xfrm>
              <a:off x="2501125" y="2957975"/>
              <a:ext cx="43550" cy="78325"/>
            </a:xfrm>
            <a:custGeom>
              <a:rect b="b" l="l" r="r" t="t"/>
              <a:pathLst>
                <a:path extrusionOk="0" h="3133" w="1742">
                  <a:moveTo>
                    <a:pt x="1073" y="322"/>
                  </a:moveTo>
                  <a:cubicBezTo>
                    <a:pt x="1315" y="322"/>
                    <a:pt x="1502" y="597"/>
                    <a:pt x="1502" y="1018"/>
                  </a:cubicBezTo>
                  <a:cubicBezTo>
                    <a:pt x="1502" y="1518"/>
                    <a:pt x="1268" y="2019"/>
                    <a:pt x="868" y="2352"/>
                  </a:cubicBezTo>
                  <a:cubicBezTo>
                    <a:pt x="786" y="2397"/>
                    <a:pt x="709" y="2418"/>
                    <a:pt x="639" y="2418"/>
                  </a:cubicBezTo>
                  <a:cubicBezTo>
                    <a:pt x="395" y="2418"/>
                    <a:pt x="234" y="2159"/>
                    <a:pt x="234" y="1718"/>
                  </a:cubicBezTo>
                  <a:cubicBezTo>
                    <a:pt x="201" y="1218"/>
                    <a:pt x="434" y="718"/>
                    <a:pt x="868" y="384"/>
                  </a:cubicBezTo>
                  <a:cubicBezTo>
                    <a:pt x="938" y="342"/>
                    <a:pt x="1008" y="322"/>
                    <a:pt x="1073" y="322"/>
                  </a:cubicBezTo>
                  <a:close/>
                  <a:moveTo>
                    <a:pt x="1160" y="1"/>
                  </a:moveTo>
                  <a:cubicBezTo>
                    <a:pt x="1031" y="1"/>
                    <a:pt x="886" y="59"/>
                    <a:pt x="734" y="184"/>
                  </a:cubicBezTo>
                  <a:cubicBezTo>
                    <a:pt x="334" y="584"/>
                    <a:pt x="101" y="1085"/>
                    <a:pt x="34" y="1618"/>
                  </a:cubicBezTo>
                  <a:cubicBezTo>
                    <a:pt x="0" y="1885"/>
                    <a:pt x="34" y="2152"/>
                    <a:pt x="134" y="2419"/>
                  </a:cubicBezTo>
                  <a:lnTo>
                    <a:pt x="0" y="3053"/>
                  </a:lnTo>
                  <a:cubicBezTo>
                    <a:pt x="0" y="3102"/>
                    <a:pt x="0" y="3133"/>
                    <a:pt x="27" y="3133"/>
                  </a:cubicBezTo>
                  <a:cubicBezTo>
                    <a:pt x="36" y="3133"/>
                    <a:pt x="49" y="3128"/>
                    <a:pt x="67" y="3119"/>
                  </a:cubicBezTo>
                  <a:lnTo>
                    <a:pt x="434" y="2686"/>
                  </a:lnTo>
                  <a:cubicBezTo>
                    <a:pt x="488" y="2704"/>
                    <a:pt x="541" y="2712"/>
                    <a:pt x="594" y="2712"/>
                  </a:cubicBezTo>
                  <a:cubicBezTo>
                    <a:pt x="739" y="2712"/>
                    <a:pt x="879" y="2650"/>
                    <a:pt x="1001" y="2552"/>
                  </a:cubicBezTo>
                  <a:cubicBezTo>
                    <a:pt x="1401" y="2152"/>
                    <a:pt x="1635" y="1652"/>
                    <a:pt x="1668" y="1118"/>
                  </a:cubicBezTo>
                  <a:cubicBezTo>
                    <a:pt x="1742" y="434"/>
                    <a:pt x="1511" y="1"/>
                    <a:pt x="116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77" name="Google Shape;77;p1"/>
            <p:cNvSpPr/>
            <p:nvPr/>
          </p:nvSpPr>
          <p:spPr>
            <a:xfrm>
              <a:off x="2516125" y="3069800"/>
              <a:ext cx="16725" cy="27400"/>
            </a:xfrm>
            <a:custGeom>
              <a:rect b="b" l="l" r="r" t="t"/>
              <a:pathLst>
                <a:path extrusionOk="0" h="1096" w="669">
                  <a:moveTo>
                    <a:pt x="453" y="0"/>
                  </a:moveTo>
                  <a:cubicBezTo>
                    <a:pt x="415" y="0"/>
                    <a:pt x="375" y="15"/>
                    <a:pt x="334" y="47"/>
                  </a:cubicBezTo>
                  <a:cubicBezTo>
                    <a:pt x="101" y="214"/>
                    <a:pt x="1" y="448"/>
                    <a:pt x="1" y="748"/>
                  </a:cubicBezTo>
                  <a:cubicBezTo>
                    <a:pt x="1" y="950"/>
                    <a:pt x="78" y="1095"/>
                    <a:pt x="202" y="1095"/>
                  </a:cubicBezTo>
                  <a:cubicBezTo>
                    <a:pt x="242" y="1095"/>
                    <a:pt x="286" y="1080"/>
                    <a:pt x="334" y="1048"/>
                  </a:cubicBezTo>
                  <a:cubicBezTo>
                    <a:pt x="535" y="881"/>
                    <a:pt x="668" y="615"/>
                    <a:pt x="668" y="348"/>
                  </a:cubicBezTo>
                  <a:cubicBezTo>
                    <a:pt x="668" y="145"/>
                    <a:pt x="572" y="0"/>
                    <a:pt x="45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78" name="Google Shape;78;p1"/>
            <p:cNvSpPr/>
            <p:nvPr/>
          </p:nvSpPr>
          <p:spPr>
            <a:xfrm>
              <a:off x="2535325" y="3075350"/>
              <a:ext cx="11700" cy="17950"/>
            </a:xfrm>
            <a:custGeom>
              <a:rect b="b" l="l" r="r" t="t"/>
              <a:pathLst>
                <a:path extrusionOk="0" h="718" w="468">
                  <a:moveTo>
                    <a:pt x="326" y="1"/>
                  </a:moveTo>
                  <a:cubicBezTo>
                    <a:pt x="298" y="1"/>
                    <a:pt x="267" y="9"/>
                    <a:pt x="234" y="26"/>
                  </a:cubicBezTo>
                  <a:cubicBezTo>
                    <a:pt x="100" y="126"/>
                    <a:pt x="0" y="292"/>
                    <a:pt x="0" y="493"/>
                  </a:cubicBezTo>
                  <a:cubicBezTo>
                    <a:pt x="0" y="643"/>
                    <a:pt x="56" y="718"/>
                    <a:pt x="141" y="718"/>
                  </a:cubicBezTo>
                  <a:cubicBezTo>
                    <a:pt x="169" y="718"/>
                    <a:pt x="200" y="709"/>
                    <a:pt x="234" y="693"/>
                  </a:cubicBezTo>
                  <a:cubicBezTo>
                    <a:pt x="367" y="593"/>
                    <a:pt x="467" y="426"/>
                    <a:pt x="467" y="226"/>
                  </a:cubicBezTo>
                  <a:cubicBezTo>
                    <a:pt x="467" y="76"/>
                    <a:pt x="411" y="1"/>
                    <a:pt x="326"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79" name="Google Shape;79;p1"/>
            <p:cNvSpPr/>
            <p:nvPr/>
          </p:nvSpPr>
          <p:spPr>
            <a:xfrm>
              <a:off x="2514475" y="3097500"/>
              <a:ext cx="19200" cy="42725"/>
            </a:xfrm>
            <a:custGeom>
              <a:rect b="b" l="l" r="r" t="t"/>
              <a:pathLst>
                <a:path extrusionOk="0" h="1709" w="768">
                  <a:moveTo>
                    <a:pt x="605" y="1"/>
                  </a:moveTo>
                  <a:cubicBezTo>
                    <a:pt x="572" y="1"/>
                    <a:pt x="536" y="13"/>
                    <a:pt x="501" y="40"/>
                  </a:cubicBezTo>
                  <a:lnTo>
                    <a:pt x="267" y="174"/>
                  </a:lnTo>
                  <a:cubicBezTo>
                    <a:pt x="100" y="274"/>
                    <a:pt x="0" y="474"/>
                    <a:pt x="0" y="707"/>
                  </a:cubicBezTo>
                  <a:lnTo>
                    <a:pt x="0" y="1708"/>
                  </a:lnTo>
                  <a:lnTo>
                    <a:pt x="767" y="1274"/>
                  </a:lnTo>
                  <a:lnTo>
                    <a:pt x="767" y="240"/>
                  </a:lnTo>
                  <a:cubicBezTo>
                    <a:pt x="767" y="94"/>
                    <a:pt x="696" y="1"/>
                    <a:pt x="60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80" name="Google Shape;80;p1"/>
            <p:cNvSpPr/>
            <p:nvPr/>
          </p:nvSpPr>
          <p:spPr>
            <a:xfrm>
              <a:off x="2536975" y="3095325"/>
              <a:ext cx="10050" cy="32375"/>
            </a:xfrm>
            <a:custGeom>
              <a:rect b="b" l="l" r="r" t="t"/>
              <a:pathLst>
                <a:path extrusionOk="0" h="1295" w="402">
                  <a:moveTo>
                    <a:pt x="279" y="1"/>
                  </a:moveTo>
                  <a:cubicBezTo>
                    <a:pt x="255" y="1"/>
                    <a:pt x="228" y="9"/>
                    <a:pt x="201" y="27"/>
                  </a:cubicBezTo>
                  <a:lnTo>
                    <a:pt x="1" y="161"/>
                  </a:lnTo>
                  <a:lnTo>
                    <a:pt x="1" y="1295"/>
                  </a:lnTo>
                  <a:lnTo>
                    <a:pt x="401" y="1061"/>
                  </a:lnTo>
                  <a:lnTo>
                    <a:pt x="401" y="161"/>
                  </a:lnTo>
                  <a:cubicBezTo>
                    <a:pt x="401" y="63"/>
                    <a:pt x="347" y="1"/>
                    <a:pt x="27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81" name="Google Shape;81;p1"/>
            <p:cNvSpPr/>
            <p:nvPr/>
          </p:nvSpPr>
          <p:spPr>
            <a:xfrm>
              <a:off x="2501125" y="3094650"/>
              <a:ext cx="11700" cy="18575"/>
            </a:xfrm>
            <a:custGeom>
              <a:rect b="b" l="l" r="r" t="t"/>
              <a:pathLst>
                <a:path extrusionOk="0" h="743" w="468">
                  <a:moveTo>
                    <a:pt x="313" y="0"/>
                  </a:moveTo>
                  <a:cubicBezTo>
                    <a:pt x="288" y="0"/>
                    <a:pt x="262" y="7"/>
                    <a:pt x="234" y="21"/>
                  </a:cubicBezTo>
                  <a:cubicBezTo>
                    <a:pt x="101" y="154"/>
                    <a:pt x="0" y="321"/>
                    <a:pt x="34" y="521"/>
                  </a:cubicBezTo>
                  <a:cubicBezTo>
                    <a:pt x="34" y="652"/>
                    <a:pt x="96" y="742"/>
                    <a:pt x="171" y="742"/>
                  </a:cubicBezTo>
                  <a:cubicBezTo>
                    <a:pt x="191" y="742"/>
                    <a:pt x="213" y="736"/>
                    <a:pt x="234" y="721"/>
                  </a:cubicBezTo>
                  <a:cubicBezTo>
                    <a:pt x="367" y="588"/>
                    <a:pt x="467" y="421"/>
                    <a:pt x="467" y="254"/>
                  </a:cubicBezTo>
                  <a:cubicBezTo>
                    <a:pt x="467" y="96"/>
                    <a:pt x="405" y="0"/>
                    <a:pt x="31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82" name="Google Shape;82;p1"/>
            <p:cNvSpPr/>
            <p:nvPr/>
          </p:nvSpPr>
          <p:spPr>
            <a:xfrm>
              <a:off x="2501125" y="3113500"/>
              <a:ext cx="10875" cy="34225"/>
            </a:xfrm>
            <a:custGeom>
              <a:rect b="b" l="l" r="r" t="t"/>
              <a:pathLst>
                <a:path extrusionOk="0" h="1369" w="435">
                  <a:moveTo>
                    <a:pt x="434" y="1"/>
                  </a:moveTo>
                  <a:lnTo>
                    <a:pt x="201" y="134"/>
                  </a:lnTo>
                  <a:cubicBezTo>
                    <a:pt x="67" y="201"/>
                    <a:pt x="0" y="334"/>
                    <a:pt x="0" y="501"/>
                  </a:cubicBezTo>
                  <a:lnTo>
                    <a:pt x="0" y="1368"/>
                  </a:lnTo>
                  <a:lnTo>
                    <a:pt x="434" y="1135"/>
                  </a:ln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83" name="Google Shape;83;p1"/>
            <p:cNvSpPr/>
            <p:nvPr/>
          </p:nvSpPr>
          <p:spPr>
            <a:xfrm>
              <a:off x="2586175" y="2488250"/>
              <a:ext cx="254375" cy="161425"/>
            </a:xfrm>
            <a:custGeom>
              <a:rect b="b" l="l" r="r" t="t"/>
              <a:pathLst>
                <a:path extrusionOk="0" h="6457" w="10175">
                  <a:moveTo>
                    <a:pt x="9925" y="1"/>
                  </a:moveTo>
                  <a:cubicBezTo>
                    <a:pt x="9861" y="1"/>
                    <a:pt x="9787" y="20"/>
                    <a:pt x="9708" y="59"/>
                  </a:cubicBezTo>
                  <a:lnTo>
                    <a:pt x="468" y="5430"/>
                  </a:lnTo>
                  <a:cubicBezTo>
                    <a:pt x="201" y="5597"/>
                    <a:pt x="34" y="5864"/>
                    <a:pt x="1" y="6164"/>
                  </a:cubicBezTo>
                  <a:cubicBezTo>
                    <a:pt x="1" y="6351"/>
                    <a:pt x="99" y="6456"/>
                    <a:pt x="250" y="6456"/>
                  </a:cubicBezTo>
                  <a:cubicBezTo>
                    <a:pt x="315" y="6456"/>
                    <a:pt x="388" y="6437"/>
                    <a:pt x="468" y="6397"/>
                  </a:cubicBezTo>
                  <a:lnTo>
                    <a:pt x="9708" y="1027"/>
                  </a:lnTo>
                  <a:cubicBezTo>
                    <a:pt x="9975" y="860"/>
                    <a:pt x="10141" y="593"/>
                    <a:pt x="10175" y="293"/>
                  </a:cubicBezTo>
                  <a:cubicBezTo>
                    <a:pt x="10175"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84" name="Google Shape;84;p1"/>
            <p:cNvSpPr/>
            <p:nvPr/>
          </p:nvSpPr>
          <p:spPr>
            <a:xfrm>
              <a:off x="2586175" y="2597500"/>
              <a:ext cx="254375" cy="161400"/>
            </a:xfrm>
            <a:custGeom>
              <a:rect b="b" l="l" r="r" t="t"/>
              <a:pathLst>
                <a:path extrusionOk="0" h="6456" w="10175">
                  <a:moveTo>
                    <a:pt x="9925" y="0"/>
                  </a:moveTo>
                  <a:cubicBezTo>
                    <a:pt x="9861" y="0"/>
                    <a:pt x="9787" y="19"/>
                    <a:pt x="9708" y="59"/>
                  </a:cubicBezTo>
                  <a:lnTo>
                    <a:pt x="468" y="5396"/>
                  </a:lnTo>
                  <a:cubicBezTo>
                    <a:pt x="201" y="5563"/>
                    <a:pt x="34" y="5863"/>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85" name="Google Shape;85;p1"/>
            <p:cNvSpPr/>
            <p:nvPr/>
          </p:nvSpPr>
          <p:spPr>
            <a:xfrm>
              <a:off x="2586175" y="2707000"/>
              <a:ext cx="254375" cy="160900"/>
            </a:xfrm>
            <a:custGeom>
              <a:rect b="b" l="l" r="r" t="t"/>
              <a:pathLst>
                <a:path extrusionOk="0" h="6436" w="10175">
                  <a:moveTo>
                    <a:pt x="9947" y="1"/>
                  </a:moveTo>
                  <a:cubicBezTo>
                    <a:pt x="9878" y="1"/>
                    <a:pt x="9797" y="27"/>
                    <a:pt x="9708" y="82"/>
                  </a:cubicBezTo>
                  <a:lnTo>
                    <a:pt x="468" y="5386"/>
                  </a:lnTo>
                  <a:cubicBezTo>
                    <a:pt x="201" y="5553"/>
                    <a:pt x="34" y="5820"/>
                    <a:pt x="1" y="6153"/>
                  </a:cubicBezTo>
                  <a:cubicBezTo>
                    <a:pt x="1" y="6331"/>
                    <a:pt x="90" y="6435"/>
                    <a:pt x="228" y="6435"/>
                  </a:cubicBezTo>
                  <a:cubicBezTo>
                    <a:pt x="297" y="6435"/>
                    <a:pt x="379" y="6409"/>
                    <a:pt x="468" y="6354"/>
                  </a:cubicBezTo>
                  <a:lnTo>
                    <a:pt x="9708" y="1050"/>
                  </a:lnTo>
                  <a:cubicBezTo>
                    <a:pt x="9975" y="883"/>
                    <a:pt x="10141" y="583"/>
                    <a:pt x="10175" y="283"/>
                  </a:cubicBezTo>
                  <a:cubicBezTo>
                    <a:pt x="10175" y="105"/>
                    <a:pt x="10086" y="1"/>
                    <a:pt x="994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86" name="Google Shape;86;p1"/>
            <p:cNvSpPr/>
            <p:nvPr/>
          </p:nvSpPr>
          <p:spPr>
            <a:xfrm>
              <a:off x="2586175" y="2815425"/>
              <a:ext cx="254375" cy="161150"/>
            </a:xfrm>
            <a:custGeom>
              <a:rect b="b" l="l" r="r" t="t"/>
              <a:pathLst>
                <a:path extrusionOk="0" h="6446" w="10175">
                  <a:moveTo>
                    <a:pt x="9947" y="0"/>
                  </a:moveTo>
                  <a:cubicBezTo>
                    <a:pt x="9878" y="0"/>
                    <a:pt x="9797" y="26"/>
                    <a:pt x="9708" y="82"/>
                  </a:cubicBezTo>
                  <a:lnTo>
                    <a:pt x="468" y="5419"/>
                  </a:lnTo>
                  <a:cubicBezTo>
                    <a:pt x="201" y="5586"/>
                    <a:pt x="34" y="5853"/>
                    <a:pt x="1" y="6153"/>
                  </a:cubicBezTo>
                  <a:cubicBezTo>
                    <a:pt x="1" y="6340"/>
                    <a:pt x="99" y="6445"/>
                    <a:pt x="250" y="6445"/>
                  </a:cubicBezTo>
                  <a:cubicBezTo>
                    <a:pt x="315" y="6445"/>
                    <a:pt x="388" y="6426"/>
                    <a:pt x="468" y="6386"/>
                  </a:cubicBezTo>
                  <a:lnTo>
                    <a:pt x="9708" y="1049"/>
                  </a:lnTo>
                  <a:cubicBezTo>
                    <a:pt x="9975" y="882"/>
                    <a:pt x="10141" y="616"/>
                    <a:pt x="10175" y="282"/>
                  </a:cubicBezTo>
                  <a:cubicBezTo>
                    <a:pt x="10175" y="104"/>
                    <a:pt x="10086"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87" name="Google Shape;87;p1"/>
            <p:cNvSpPr/>
            <p:nvPr/>
          </p:nvSpPr>
          <p:spPr>
            <a:xfrm>
              <a:off x="2586175" y="2924400"/>
              <a:ext cx="254375" cy="161425"/>
            </a:xfrm>
            <a:custGeom>
              <a:rect b="b" l="l" r="r" t="t"/>
              <a:pathLst>
                <a:path extrusionOk="0" h="6457" w="10175">
                  <a:moveTo>
                    <a:pt x="9925" y="0"/>
                  </a:moveTo>
                  <a:cubicBezTo>
                    <a:pt x="9861" y="0"/>
                    <a:pt x="9787" y="19"/>
                    <a:pt x="9708" y="59"/>
                  </a:cubicBezTo>
                  <a:lnTo>
                    <a:pt x="468" y="5396"/>
                  </a:lnTo>
                  <a:cubicBezTo>
                    <a:pt x="201" y="5563"/>
                    <a:pt x="34" y="5830"/>
                    <a:pt x="1" y="6164"/>
                  </a:cubicBezTo>
                  <a:cubicBezTo>
                    <a:pt x="1" y="6351"/>
                    <a:pt x="99" y="6456"/>
                    <a:pt x="250" y="6456"/>
                  </a:cubicBezTo>
                  <a:cubicBezTo>
                    <a:pt x="315" y="6456"/>
                    <a:pt x="388" y="6437"/>
                    <a:pt x="468" y="6397"/>
                  </a:cubicBezTo>
                  <a:lnTo>
                    <a:pt x="9708" y="1060"/>
                  </a:lnTo>
                  <a:cubicBezTo>
                    <a:pt x="9975" y="893"/>
                    <a:pt x="10141" y="593"/>
                    <a:pt x="10175" y="293"/>
                  </a:cubicBezTo>
                  <a:cubicBezTo>
                    <a:pt x="10175"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88" name="Google Shape;88;p1"/>
            <p:cNvSpPr/>
            <p:nvPr/>
          </p:nvSpPr>
          <p:spPr>
            <a:xfrm>
              <a:off x="2628725" y="3013250"/>
              <a:ext cx="254375" cy="161525"/>
            </a:xfrm>
            <a:custGeom>
              <a:rect b="b" l="l" r="r" t="t"/>
              <a:pathLst>
                <a:path extrusionOk="0" h="6461" w="10175">
                  <a:moveTo>
                    <a:pt x="9928" y="1"/>
                  </a:moveTo>
                  <a:cubicBezTo>
                    <a:pt x="9863" y="1"/>
                    <a:pt x="9788" y="24"/>
                    <a:pt x="9707" y="75"/>
                  </a:cubicBezTo>
                  <a:lnTo>
                    <a:pt x="434" y="5412"/>
                  </a:lnTo>
                  <a:cubicBezTo>
                    <a:pt x="200" y="5578"/>
                    <a:pt x="33" y="5845"/>
                    <a:pt x="0" y="6179"/>
                  </a:cubicBezTo>
                  <a:cubicBezTo>
                    <a:pt x="0" y="6357"/>
                    <a:pt x="89" y="6461"/>
                    <a:pt x="218" y="6461"/>
                  </a:cubicBezTo>
                  <a:cubicBezTo>
                    <a:pt x="282" y="6461"/>
                    <a:pt x="356" y="6435"/>
                    <a:pt x="434"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89" name="Google Shape;89;p1"/>
            <p:cNvSpPr/>
            <p:nvPr/>
          </p:nvSpPr>
          <p:spPr>
            <a:xfrm>
              <a:off x="2628725" y="3087025"/>
              <a:ext cx="254375" cy="161400"/>
            </a:xfrm>
            <a:custGeom>
              <a:rect b="b" l="l" r="r" t="t"/>
              <a:pathLst>
                <a:path extrusionOk="0" h="6456" w="10175">
                  <a:moveTo>
                    <a:pt x="9925" y="0"/>
                  </a:moveTo>
                  <a:cubicBezTo>
                    <a:pt x="9860" y="0"/>
                    <a:pt x="9787" y="19"/>
                    <a:pt x="9707" y="59"/>
                  </a:cubicBezTo>
                  <a:lnTo>
                    <a:pt x="434" y="5396"/>
                  </a:lnTo>
                  <a:cubicBezTo>
                    <a:pt x="200" y="5563"/>
                    <a:pt x="33" y="5863"/>
                    <a:pt x="0" y="6163"/>
                  </a:cubicBezTo>
                  <a:cubicBezTo>
                    <a:pt x="0" y="6351"/>
                    <a:pt x="99" y="6456"/>
                    <a:pt x="238" y="6456"/>
                  </a:cubicBezTo>
                  <a:cubicBezTo>
                    <a:pt x="297" y="6456"/>
                    <a:pt x="364" y="6437"/>
                    <a:pt x="434" y="6397"/>
                  </a:cubicBezTo>
                  <a:lnTo>
                    <a:pt x="9707" y="1026"/>
                  </a:lnTo>
                  <a:cubicBezTo>
                    <a:pt x="9974" y="893"/>
                    <a:pt x="10141" y="593"/>
                    <a:pt x="10174" y="292"/>
                  </a:cubicBezTo>
                  <a:cubicBezTo>
                    <a:pt x="10174" y="105"/>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90" name="Google Shape;90;p1"/>
            <p:cNvSpPr/>
            <p:nvPr/>
          </p:nvSpPr>
          <p:spPr>
            <a:xfrm>
              <a:off x="2628725" y="3160400"/>
              <a:ext cx="254375" cy="161425"/>
            </a:xfrm>
            <a:custGeom>
              <a:rect b="b" l="l" r="r" t="t"/>
              <a:pathLst>
                <a:path extrusionOk="0" h="6457" w="10175">
                  <a:moveTo>
                    <a:pt x="9925" y="1"/>
                  </a:moveTo>
                  <a:cubicBezTo>
                    <a:pt x="9860" y="1"/>
                    <a:pt x="9787" y="20"/>
                    <a:pt x="9707" y="59"/>
                  </a:cubicBezTo>
                  <a:lnTo>
                    <a:pt x="434" y="5430"/>
                  </a:lnTo>
                  <a:cubicBezTo>
                    <a:pt x="200" y="5597"/>
                    <a:pt x="33" y="5864"/>
                    <a:pt x="0" y="6164"/>
                  </a:cubicBezTo>
                  <a:cubicBezTo>
                    <a:pt x="0" y="6351"/>
                    <a:pt x="99" y="6456"/>
                    <a:pt x="238" y="6456"/>
                  </a:cubicBezTo>
                  <a:cubicBezTo>
                    <a:pt x="297"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91" name="Google Shape;91;p1"/>
            <p:cNvSpPr/>
            <p:nvPr/>
          </p:nvSpPr>
          <p:spPr>
            <a:xfrm>
              <a:off x="2673750" y="3207375"/>
              <a:ext cx="254375" cy="161150"/>
            </a:xfrm>
            <a:custGeom>
              <a:rect b="b" l="l" r="r" t="t"/>
              <a:pathLst>
                <a:path extrusionOk="0" h="6446" w="10175">
                  <a:moveTo>
                    <a:pt x="9947" y="0"/>
                  </a:moveTo>
                  <a:cubicBezTo>
                    <a:pt x="9878" y="0"/>
                    <a:pt x="9796" y="26"/>
                    <a:pt x="9707" y="82"/>
                  </a:cubicBezTo>
                  <a:lnTo>
                    <a:pt x="434" y="5419"/>
                  </a:lnTo>
                  <a:cubicBezTo>
                    <a:pt x="201" y="5586"/>
                    <a:pt x="34" y="5853"/>
                    <a:pt x="0" y="6153"/>
                  </a:cubicBezTo>
                  <a:cubicBezTo>
                    <a:pt x="0" y="6340"/>
                    <a:pt x="99" y="6445"/>
                    <a:pt x="238" y="6445"/>
                  </a:cubicBezTo>
                  <a:cubicBezTo>
                    <a:pt x="298" y="6445"/>
                    <a:pt x="364" y="6426"/>
                    <a:pt x="434" y="6386"/>
                  </a:cubicBezTo>
                  <a:lnTo>
                    <a:pt x="9707" y="1049"/>
                  </a:lnTo>
                  <a:cubicBezTo>
                    <a:pt x="9974" y="882"/>
                    <a:pt x="10141" y="582"/>
                    <a:pt x="10174" y="282"/>
                  </a:cubicBezTo>
                  <a:cubicBezTo>
                    <a:pt x="10174" y="104"/>
                    <a:pt x="10085" y="0"/>
                    <a:pt x="994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92" name="Google Shape;92;p1"/>
            <p:cNvSpPr/>
            <p:nvPr/>
          </p:nvSpPr>
          <p:spPr>
            <a:xfrm>
              <a:off x="2628725" y="3357625"/>
              <a:ext cx="21700" cy="49525"/>
            </a:xfrm>
            <a:custGeom>
              <a:rect b="b" l="l" r="r" t="t"/>
              <a:pathLst>
                <a:path extrusionOk="0" h="1981" w="868">
                  <a:moveTo>
                    <a:pt x="49" y="1"/>
                  </a:moveTo>
                  <a:cubicBezTo>
                    <a:pt x="23" y="1"/>
                    <a:pt x="0" y="60"/>
                    <a:pt x="0" y="143"/>
                  </a:cubicBezTo>
                  <a:lnTo>
                    <a:pt x="0" y="1911"/>
                  </a:lnTo>
                  <a:cubicBezTo>
                    <a:pt x="0" y="1952"/>
                    <a:pt x="26" y="1980"/>
                    <a:pt x="45" y="1980"/>
                  </a:cubicBezTo>
                  <a:cubicBezTo>
                    <a:pt x="57" y="1980"/>
                    <a:pt x="67" y="1970"/>
                    <a:pt x="67" y="1944"/>
                  </a:cubicBezTo>
                  <a:lnTo>
                    <a:pt x="834" y="610"/>
                  </a:lnTo>
                  <a:cubicBezTo>
                    <a:pt x="867" y="543"/>
                    <a:pt x="867" y="476"/>
                    <a:pt x="834" y="476"/>
                  </a:cubicBezTo>
                  <a:lnTo>
                    <a:pt x="67" y="9"/>
                  </a:lnTo>
                  <a:cubicBezTo>
                    <a:pt x="61" y="3"/>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93" name="Google Shape;93;p1"/>
            <p:cNvSpPr/>
            <p:nvPr/>
          </p:nvSpPr>
          <p:spPr>
            <a:xfrm>
              <a:off x="2673750" y="3280475"/>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7"/>
                    <a:pt x="238" y="6457"/>
                  </a:cubicBezTo>
                  <a:cubicBezTo>
                    <a:pt x="298" y="6457"/>
                    <a:pt x="364" y="6438"/>
                    <a:pt x="434" y="6398"/>
                  </a:cubicBezTo>
                  <a:lnTo>
                    <a:pt x="9707" y="1027"/>
                  </a:lnTo>
                  <a:cubicBezTo>
                    <a:pt x="9974" y="860"/>
                    <a:pt x="10141" y="594"/>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94" name="Google Shape;94;p1"/>
            <p:cNvSpPr/>
            <p:nvPr/>
          </p:nvSpPr>
          <p:spPr>
            <a:xfrm>
              <a:off x="2628725" y="3431075"/>
              <a:ext cx="21700" cy="49450"/>
            </a:xfrm>
            <a:custGeom>
              <a:rect b="b" l="l" r="r" t="t"/>
              <a:pathLst>
                <a:path extrusionOk="0" h="1978" w="868">
                  <a:moveTo>
                    <a:pt x="53" y="0"/>
                  </a:moveTo>
                  <a:cubicBezTo>
                    <a:pt x="25" y="0"/>
                    <a:pt x="0" y="83"/>
                    <a:pt x="0" y="140"/>
                  </a:cubicBezTo>
                  <a:lnTo>
                    <a:pt x="0" y="1908"/>
                  </a:lnTo>
                  <a:cubicBezTo>
                    <a:pt x="0" y="1949"/>
                    <a:pt x="26" y="1978"/>
                    <a:pt x="45" y="1978"/>
                  </a:cubicBezTo>
                  <a:cubicBezTo>
                    <a:pt x="57" y="1978"/>
                    <a:pt x="67" y="1967"/>
                    <a:pt x="67" y="1941"/>
                  </a:cubicBezTo>
                  <a:lnTo>
                    <a:pt x="834" y="607"/>
                  </a:lnTo>
                  <a:cubicBezTo>
                    <a:pt x="867" y="540"/>
                    <a:pt x="867" y="474"/>
                    <a:pt x="834" y="474"/>
                  </a:cubicBezTo>
                  <a:lnTo>
                    <a:pt x="67" y="7"/>
                  </a:lnTo>
                  <a:cubicBezTo>
                    <a:pt x="62" y="2"/>
                    <a:pt x="58" y="0"/>
                    <a:pt x="5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95" name="Google Shape;95;p1"/>
            <p:cNvSpPr/>
            <p:nvPr/>
          </p:nvSpPr>
          <p:spPr>
            <a:xfrm>
              <a:off x="2673750" y="3353875"/>
              <a:ext cx="254375" cy="161400"/>
            </a:xfrm>
            <a:custGeom>
              <a:rect b="b" l="l" r="r" t="t"/>
              <a:pathLst>
                <a:path extrusionOk="0" h="6456" w="10175">
                  <a:moveTo>
                    <a:pt x="9925" y="0"/>
                  </a:moveTo>
                  <a:cubicBezTo>
                    <a:pt x="9861" y="0"/>
                    <a:pt x="9787" y="19"/>
                    <a:pt x="9707" y="59"/>
                  </a:cubicBezTo>
                  <a:lnTo>
                    <a:pt x="434" y="5430"/>
                  </a:lnTo>
                  <a:cubicBezTo>
                    <a:pt x="201" y="5597"/>
                    <a:pt x="34" y="5863"/>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0"/>
                    <a:pt x="99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96" name="Google Shape;96;p1"/>
            <p:cNvSpPr/>
            <p:nvPr/>
          </p:nvSpPr>
          <p:spPr>
            <a:xfrm>
              <a:off x="2628725" y="3504625"/>
              <a:ext cx="21700" cy="49300"/>
            </a:xfrm>
            <a:custGeom>
              <a:rect b="b" l="l" r="r" t="t"/>
              <a:pathLst>
                <a:path extrusionOk="0" h="1972" w="868">
                  <a:moveTo>
                    <a:pt x="67" y="0"/>
                  </a:moveTo>
                  <a:cubicBezTo>
                    <a:pt x="33" y="0"/>
                    <a:pt x="0" y="67"/>
                    <a:pt x="0" y="134"/>
                  </a:cubicBezTo>
                  <a:lnTo>
                    <a:pt x="0" y="1902"/>
                  </a:lnTo>
                  <a:cubicBezTo>
                    <a:pt x="0" y="1943"/>
                    <a:pt x="26" y="1971"/>
                    <a:pt x="45" y="1971"/>
                  </a:cubicBezTo>
                  <a:cubicBezTo>
                    <a:pt x="57" y="1971"/>
                    <a:pt x="67" y="1960"/>
                    <a:pt x="67" y="1935"/>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97" name="Google Shape;97;p1"/>
            <p:cNvSpPr/>
            <p:nvPr/>
          </p:nvSpPr>
          <p:spPr>
            <a:xfrm>
              <a:off x="2673750" y="3427250"/>
              <a:ext cx="254375" cy="161425"/>
            </a:xfrm>
            <a:custGeom>
              <a:rect b="b" l="l" r="r" t="t"/>
              <a:pathLst>
                <a:path extrusionOk="0" h="6457" w="10175">
                  <a:moveTo>
                    <a:pt x="9925" y="1"/>
                  </a:moveTo>
                  <a:cubicBezTo>
                    <a:pt x="9861" y="1"/>
                    <a:pt x="9787" y="20"/>
                    <a:pt x="9707" y="60"/>
                  </a:cubicBezTo>
                  <a:lnTo>
                    <a:pt x="434" y="5430"/>
                  </a:lnTo>
                  <a:cubicBezTo>
                    <a:pt x="201" y="5597"/>
                    <a:pt x="34" y="5864"/>
                    <a:pt x="0" y="6164"/>
                  </a:cubicBezTo>
                  <a:cubicBezTo>
                    <a:pt x="0" y="6351"/>
                    <a:pt x="99" y="6456"/>
                    <a:pt x="238" y="6456"/>
                  </a:cubicBezTo>
                  <a:cubicBezTo>
                    <a:pt x="298" y="6456"/>
                    <a:pt x="364" y="6437"/>
                    <a:pt x="434" y="6398"/>
                  </a:cubicBezTo>
                  <a:lnTo>
                    <a:pt x="9707" y="1060"/>
                  </a:lnTo>
                  <a:cubicBezTo>
                    <a:pt x="9974" y="894"/>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98" name="Google Shape;98;p1"/>
            <p:cNvSpPr/>
            <p:nvPr/>
          </p:nvSpPr>
          <p:spPr>
            <a:xfrm>
              <a:off x="2628725" y="3577775"/>
              <a:ext cx="21700" cy="49575"/>
            </a:xfrm>
            <a:custGeom>
              <a:rect b="b" l="l" r="r" t="t"/>
              <a:pathLst>
                <a:path extrusionOk="0" h="1983" w="868">
                  <a:moveTo>
                    <a:pt x="49" y="1"/>
                  </a:moveTo>
                  <a:cubicBezTo>
                    <a:pt x="22" y="1"/>
                    <a:pt x="0" y="55"/>
                    <a:pt x="0" y="110"/>
                  </a:cubicBezTo>
                  <a:lnTo>
                    <a:pt x="0" y="1944"/>
                  </a:lnTo>
                  <a:cubicBezTo>
                    <a:pt x="0" y="1964"/>
                    <a:pt x="22" y="1983"/>
                    <a:pt x="41" y="1983"/>
                  </a:cubicBezTo>
                  <a:cubicBezTo>
                    <a:pt x="55" y="1983"/>
                    <a:pt x="67" y="1973"/>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99" name="Google Shape;99;p1"/>
            <p:cNvSpPr/>
            <p:nvPr/>
          </p:nvSpPr>
          <p:spPr>
            <a:xfrm>
              <a:off x="2673750" y="3501475"/>
              <a:ext cx="254375" cy="161150"/>
            </a:xfrm>
            <a:custGeom>
              <a:rect b="b" l="l" r="r" t="t"/>
              <a:pathLst>
                <a:path extrusionOk="0" h="6446" w="10175">
                  <a:moveTo>
                    <a:pt x="9925" y="1"/>
                  </a:moveTo>
                  <a:cubicBezTo>
                    <a:pt x="9861" y="1"/>
                    <a:pt x="9787" y="20"/>
                    <a:pt x="9707" y="59"/>
                  </a:cubicBezTo>
                  <a:lnTo>
                    <a:pt x="434" y="5397"/>
                  </a:lnTo>
                  <a:cubicBezTo>
                    <a:pt x="201" y="5563"/>
                    <a:pt x="34" y="5830"/>
                    <a:pt x="0" y="6164"/>
                  </a:cubicBezTo>
                  <a:cubicBezTo>
                    <a:pt x="0" y="6342"/>
                    <a:pt x="89" y="6446"/>
                    <a:pt x="218" y="6446"/>
                  </a:cubicBezTo>
                  <a:cubicBezTo>
                    <a:pt x="282" y="6446"/>
                    <a:pt x="356" y="6420"/>
                    <a:pt x="434" y="6364"/>
                  </a:cubicBezTo>
                  <a:lnTo>
                    <a:pt x="9707" y="1027"/>
                  </a:lnTo>
                  <a:cubicBezTo>
                    <a:pt x="9974" y="860"/>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00" name="Google Shape;100;p1"/>
            <p:cNvSpPr/>
            <p:nvPr/>
          </p:nvSpPr>
          <p:spPr>
            <a:xfrm>
              <a:off x="2628725" y="3650550"/>
              <a:ext cx="21700" cy="49650"/>
            </a:xfrm>
            <a:custGeom>
              <a:rect b="b" l="l" r="r" t="t"/>
              <a:pathLst>
                <a:path extrusionOk="0" h="1986" w="868">
                  <a:moveTo>
                    <a:pt x="67" y="1"/>
                  </a:moveTo>
                  <a:cubicBezTo>
                    <a:pt x="33" y="1"/>
                    <a:pt x="0" y="67"/>
                    <a:pt x="0" y="134"/>
                  </a:cubicBezTo>
                  <a:lnTo>
                    <a:pt x="0" y="1935"/>
                  </a:lnTo>
                  <a:cubicBezTo>
                    <a:pt x="0" y="1969"/>
                    <a:pt x="17" y="1985"/>
                    <a:pt x="33" y="1985"/>
                  </a:cubicBezTo>
                  <a:cubicBezTo>
                    <a:pt x="50" y="1985"/>
                    <a:pt x="67" y="1969"/>
                    <a:pt x="67" y="1935"/>
                  </a:cubicBezTo>
                  <a:lnTo>
                    <a:pt x="834" y="601"/>
                  </a:lnTo>
                  <a:cubicBezTo>
                    <a:pt x="867" y="568"/>
                    <a:pt x="867" y="501"/>
                    <a:pt x="834" y="468"/>
                  </a:cubicBezTo>
                  <a:lnTo>
                    <a:pt x="67"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01" name="Google Shape;101;p1"/>
            <p:cNvSpPr/>
            <p:nvPr/>
          </p:nvSpPr>
          <p:spPr>
            <a:xfrm>
              <a:off x="2673750" y="3574025"/>
              <a:ext cx="254375" cy="161425"/>
            </a:xfrm>
            <a:custGeom>
              <a:rect b="b" l="l" r="r" t="t"/>
              <a:pathLst>
                <a:path extrusionOk="0" h="6457" w="10175">
                  <a:moveTo>
                    <a:pt x="9925" y="1"/>
                  </a:moveTo>
                  <a:cubicBezTo>
                    <a:pt x="9861" y="1"/>
                    <a:pt x="9787" y="20"/>
                    <a:pt x="9707" y="60"/>
                  </a:cubicBezTo>
                  <a:lnTo>
                    <a:pt x="434" y="5430"/>
                  </a:lnTo>
                  <a:cubicBezTo>
                    <a:pt x="201" y="5564"/>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02" name="Google Shape;102;p1"/>
            <p:cNvSpPr/>
            <p:nvPr/>
          </p:nvSpPr>
          <p:spPr>
            <a:xfrm>
              <a:off x="2628725" y="3724550"/>
              <a:ext cx="21700" cy="49175"/>
            </a:xfrm>
            <a:custGeom>
              <a:rect b="b" l="l" r="r" t="t"/>
              <a:pathLst>
                <a:path extrusionOk="0" h="1967" w="868">
                  <a:moveTo>
                    <a:pt x="49" y="1"/>
                  </a:moveTo>
                  <a:cubicBezTo>
                    <a:pt x="23" y="1"/>
                    <a:pt x="0" y="61"/>
                    <a:pt x="0" y="143"/>
                  </a:cubicBezTo>
                  <a:lnTo>
                    <a:pt x="0" y="1911"/>
                  </a:lnTo>
                  <a:cubicBezTo>
                    <a:pt x="0" y="1950"/>
                    <a:pt x="23" y="1966"/>
                    <a:pt x="42" y="1966"/>
                  </a:cubicBezTo>
                  <a:cubicBezTo>
                    <a:pt x="55" y="1966"/>
                    <a:pt x="67" y="1958"/>
                    <a:pt x="67" y="1944"/>
                  </a:cubicBezTo>
                  <a:lnTo>
                    <a:pt x="834" y="610"/>
                  </a:lnTo>
                  <a:cubicBezTo>
                    <a:pt x="867" y="543"/>
                    <a:pt x="867" y="477"/>
                    <a:pt x="834" y="477"/>
                  </a:cubicBezTo>
                  <a:lnTo>
                    <a:pt x="67" y="10"/>
                  </a:lnTo>
                  <a:cubicBezTo>
                    <a:pt x="61" y="4"/>
                    <a:pt x="55" y="1"/>
                    <a:pt x="49"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03" name="Google Shape;103;p1"/>
            <p:cNvSpPr/>
            <p:nvPr/>
          </p:nvSpPr>
          <p:spPr>
            <a:xfrm>
              <a:off x="2673750" y="3647050"/>
              <a:ext cx="254375" cy="161475"/>
            </a:xfrm>
            <a:custGeom>
              <a:rect b="b" l="l" r="r" t="t"/>
              <a:pathLst>
                <a:path extrusionOk="0" h="6459" w="10175">
                  <a:moveTo>
                    <a:pt x="9928" y="0"/>
                  </a:moveTo>
                  <a:cubicBezTo>
                    <a:pt x="9863" y="0"/>
                    <a:pt x="9788" y="23"/>
                    <a:pt x="9707" y="74"/>
                  </a:cubicBezTo>
                  <a:lnTo>
                    <a:pt x="434" y="5411"/>
                  </a:lnTo>
                  <a:cubicBezTo>
                    <a:pt x="201" y="5578"/>
                    <a:pt x="34" y="5845"/>
                    <a:pt x="0" y="6145"/>
                  </a:cubicBezTo>
                  <a:cubicBezTo>
                    <a:pt x="0" y="6347"/>
                    <a:pt x="91" y="6459"/>
                    <a:pt x="222" y="6459"/>
                  </a:cubicBezTo>
                  <a:cubicBezTo>
                    <a:pt x="285" y="6459"/>
                    <a:pt x="358" y="6433"/>
                    <a:pt x="434" y="6379"/>
                  </a:cubicBezTo>
                  <a:lnTo>
                    <a:pt x="9707" y="1041"/>
                  </a:lnTo>
                  <a:cubicBezTo>
                    <a:pt x="9974" y="875"/>
                    <a:pt x="10141" y="608"/>
                    <a:pt x="10174" y="308"/>
                  </a:cubicBezTo>
                  <a:cubicBezTo>
                    <a:pt x="10174" y="122"/>
                    <a:pt x="10077" y="0"/>
                    <a:pt x="992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04" name="Google Shape;104;p1"/>
            <p:cNvSpPr/>
            <p:nvPr/>
          </p:nvSpPr>
          <p:spPr>
            <a:xfrm>
              <a:off x="2628725" y="3797950"/>
              <a:ext cx="21700" cy="49025"/>
            </a:xfrm>
            <a:custGeom>
              <a:rect b="b" l="l" r="r" t="t"/>
              <a:pathLst>
                <a:path extrusionOk="0" h="1961" w="868">
                  <a:moveTo>
                    <a:pt x="49" y="0"/>
                  </a:moveTo>
                  <a:cubicBezTo>
                    <a:pt x="22" y="0"/>
                    <a:pt x="0" y="55"/>
                    <a:pt x="0" y="109"/>
                  </a:cubicBezTo>
                  <a:lnTo>
                    <a:pt x="0" y="1910"/>
                  </a:lnTo>
                  <a:cubicBezTo>
                    <a:pt x="0" y="1944"/>
                    <a:pt x="17" y="1960"/>
                    <a:pt x="33" y="1960"/>
                  </a:cubicBezTo>
                  <a:cubicBezTo>
                    <a:pt x="50" y="1960"/>
                    <a:pt x="67" y="1944"/>
                    <a:pt x="67" y="1910"/>
                  </a:cubicBezTo>
                  <a:lnTo>
                    <a:pt x="834" y="609"/>
                  </a:lnTo>
                  <a:cubicBezTo>
                    <a:pt x="867" y="543"/>
                    <a:pt x="867" y="476"/>
                    <a:pt x="834" y="476"/>
                  </a:cubicBezTo>
                  <a:lnTo>
                    <a:pt x="67" y="9"/>
                  </a:lnTo>
                  <a:cubicBezTo>
                    <a:pt x="61" y="3"/>
                    <a:pt x="55" y="0"/>
                    <a:pt x="49"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05" name="Google Shape;105;p1"/>
            <p:cNvSpPr/>
            <p:nvPr/>
          </p:nvSpPr>
          <p:spPr>
            <a:xfrm>
              <a:off x="2673750" y="3720800"/>
              <a:ext cx="254375" cy="161425"/>
            </a:xfrm>
            <a:custGeom>
              <a:rect b="b" l="l" r="r" t="t"/>
              <a:pathLst>
                <a:path extrusionOk="0" h="6457" w="10175">
                  <a:moveTo>
                    <a:pt x="9925" y="1"/>
                  </a:moveTo>
                  <a:cubicBezTo>
                    <a:pt x="9861" y="1"/>
                    <a:pt x="9787" y="20"/>
                    <a:pt x="9707" y="59"/>
                  </a:cubicBezTo>
                  <a:lnTo>
                    <a:pt x="434" y="5397"/>
                  </a:lnTo>
                  <a:cubicBezTo>
                    <a:pt x="201" y="5563"/>
                    <a:pt x="34" y="5864"/>
                    <a:pt x="0" y="6164"/>
                  </a:cubicBezTo>
                  <a:cubicBezTo>
                    <a:pt x="0" y="6351"/>
                    <a:pt x="99" y="6456"/>
                    <a:pt x="238" y="6456"/>
                  </a:cubicBezTo>
                  <a:cubicBezTo>
                    <a:pt x="298" y="6456"/>
                    <a:pt x="364" y="6437"/>
                    <a:pt x="434" y="6397"/>
                  </a:cubicBezTo>
                  <a:lnTo>
                    <a:pt x="9707" y="1060"/>
                  </a:lnTo>
                  <a:cubicBezTo>
                    <a:pt x="9974" y="893"/>
                    <a:pt x="10141" y="593"/>
                    <a:pt x="10174" y="293"/>
                  </a:cubicBezTo>
                  <a:cubicBezTo>
                    <a:pt x="10174" y="106"/>
                    <a:pt x="10076" y="1"/>
                    <a:pt x="992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06" name="Google Shape;106;p1"/>
            <p:cNvSpPr/>
            <p:nvPr/>
          </p:nvSpPr>
          <p:spPr>
            <a:xfrm>
              <a:off x="2628725" y="3871550"/>
              <a:ext cx="21700" cy="48800"/>
            </a:xfrm>
            <a:custGeom>
              <a:rect b="b" l="l" r="r" t="t"/>
              <a:pathLst>
                <a:path extrusionOk="0" h="1952" w="868">
                  <a:moveTo>
                    <a:pt x="67" y="0"/>
                  </a:moveTo>
                  <a:cubicBezTo>
                    <a:pt x="33" y="0"/>
                    <a:pt x="0" y="67"/>
                    <a:pt x="0" y="134"/>
                  </a:cubicBezTo>
                  <a:lnTo>
                    <a:pt x="0" y="1902"/>
                  </a:lnTo>
                  <a:cubicBezTo>
                    <a:pt x="0" y="1935"/>
                    <a:pt x="17" y="1952"/>
                    <a:pt x="33" y="1952"/>
                  </a:cubicBezTo>
                  <a:cubicBezTo>
                    <a:pt x="50" y="1952"/>
                    <a:pt x="67" y="1935"/>
                    <a:pt x="67" y="1902"/>
                  </a:cubicBezTo>
                  <a:lnTo>
                    <a:pt x="834" y="601"/>
                  </a:lnTo>
                  <a:cubicBezTo>
                    <a:pt x="867" y="567"/>
                    <a:pt x="867" y="501"/>
                    <a:pt x="834" y="467"/>
                  </a:cubicBezTo>
                  <a:lnTo>
                    <a:pt x="6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07" name="Google Shape;107;p1"/>
            <p:cNvSpPr/>
            <p:nvPr/>
          </p:nvSpPr>
          <p:spPr>
            <a:xfrm>
              <a:off x="3136575" y="1656475"/>
              <a:ext cx="783925" cy="662800"/>
            </a:xfrm>
            <a:custGeom>
              <a:rect b="b" l="l" r="r" t="t"/>
              <a:pathLst>
                <a:path extrusionOk="0" h="26512" w="31357">
                  <a:moveTo>
                    <a:pt x="31106" y="1"/>
                  </a:moveTo>
                  <a:cubicBezTo>
                    <a:pt x="31042" y="1"/>
                    <a:pt x="30969" y="24"/>
                    <a:pt x="30889" y="73"/>
                  </a:cubicBezTo>
                  <a:lnTo>
                    <a:pt x="468" y="17653"/>
                  </a:lnTo>
                  <a:cubicBezTo>
                    <a:pt x="201" y="17819"/>
                    <a:pt x="34" y="18086"/>
                    <a:pt x="1" y="18420"/>
                  </a:cubicBezTo>
                  <a:lnTo>
                    <a:pt x="1" y="26192"/>
                  </a:lnTo>
                  <a:cubicBezTo>
                    <a:pt x="1" y="26387"/>
                    <a:pt x="108" y="26511"/>
                    <a:pt x="270" y="26511"/>
                  </a:cubicBezTo>
                  <a:cubicBezTo>
                    <a:pt x="329" y="26511"/>
                    <a:pt x="396" y="26495"/>
                    <a:pt x="468" y="26459"/>
                  </a:cubicBezTo>
                  <a:lnTo>
                    <a:pt x="30889" y="8880"/>
                  </a:lnTo>
                  <a:cubicBezTo>
                    <a:pt x="31156" y="8713"/>
                    <a:pt x="31323" y="8413"/>
                    <a:pt x="31356" y="8079"/>
                  </a:cubicBezTo>
                  <a:lnTo>
                    <a:pt x="31356" y="340"/>
                  </a:lnTo>
                  <a:cubicBezTo>
                    <a:pt x="31356" y="129"/>
                    <a:pt x="31258" y="1"/>
                    <a:pt x="31106" y="1"/>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08" name="Google Shape;108;p1"/>
            <p:cNvSpPr/>
            <p:nvPr/>
          </p:nvSpPr>
          <p:spPr>
            <a:xfrm>
              <a:off x="3212475" y="2151975"/>
              <a:ext cx="10850" cy="29575"/>
            </a:xfrm>
            <a:custGeom>
              <a:rect b="b" l="l" r="r" t="t"/>
              <a:pathLst>
                <a:path extrusionOk="0" h="1183" w="434">
                  <a:moveTo>
                    <a:pt x="434" y="1"/>
                  </a:moveTo>
                  <a:lnTo>
                    <a:pt x="0" y="234"/>
                  </a:lnTo>
                  <a:lnTo>
                    <a:pt x="0" y="268"/>
                  </a:lnTo>
                  <a:cubicBezTo>
                    <a:pt x="0" y="268"/>
                    <a:pt x="0" y="301"/>
                    <a:pt x="0" y="301"/>
                  </a:cubicBezTo>
                  <a:lnTo>
                    <a:pt x="0" y="434"/>
                  </a:lnTo>
                  <a:lnTo>
                    <a:pt x="0" y="468"/>
                  </a:lnTo>
                  <a:lnTo>
                    <a:pt x="267" y="301"/>
                  </a:lnTo>
                  <a:lnTo>
                    <a:pt x="67" y="1135"/>
                  </a:lnTo>
                  <a:cubicBezTo>
                    <a:pt x="67" y="1159"/>
                    <a:pt x="83" y="1182"/>
                    <a:pt x="93" y="1182"/>
                  </a:cubicBezTo>
                  <a:cubicBezTo>
                    <a:pt x="97" y="1182"/>
                    <a:pt x="100" y="1178"/>
                    <a:pt x="100" y="1168"/>
                  </a:cubicBezTo>
                  <a:lnTo>
                    <a:pt x="234" y="1102"/>
                  </a:lnTo>
                  <a:cubicBezTo>
                    <a:pt x="234" y="1068"/>
                    <a:pt x="234" y="1068"/>
                    <a:pt x="234" y="1068"/>
                  </a:cubicBezTo>
                  <a:lnTo>
                    <a:pt x="434" y="234"/>
                  </a:lnTo>
                  <a:cubicBezTo>
                    <a:pt x="434" y="201"/>
                    <a:pt x="434" y="168"/>
                    <a:pt x="434" y="134"/>
                  </a:cubicBezTo>
                  <a:lnTo>
                    <a:pt x="434"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09" name="Google Shape;109;p1"/>
            <p:cNvSpPr/>
            <p:nvPr/>
          </p:nvSpPr>
          <p:spPr>
            <a:xfrm>
              <a:off x="3226650" y="2144475"/>
              <a:ext cx="13350" cy="27550"/>
            </a:xfrm>
            <a:custGeom>
              <a:rect b="b" l="l" r="r" t="t"/>
              <a:pathLst>
                <a:path extrusionOk="0" h="1102" w="534">
                  <a:moveTo>
                    <a:pt x="367" y="267"/>
                  </a:moveTo>
                  <a:cubicBezTo>
                    <a:pt x="367" y="301"/>
                    <a:pt x="367" y="301"/>
                    <a:pt x="367" y="334"/>
                  </a:cubicBezTo>
                  <a:cubicBezTo>
                    <a:pt x="367" y="334"/>
                    <a:pt x="367" y="368"/>
                    <a:pt x="367" y="401"/>
                  </a:cubicBezTo>
                  <a:lnTo>
                    <a:pt x="367" y="634"/>
                  </a:lnTo>
                  <a:lnTo>
                    <a:pt x="334" y="634"/>
                  </a:lnTo>
                  <a:cubicBezTo>
                    <a:pt x="367" y="634"/>
                    <a:pt x="367" y="668"/>
                    <a:pt x="367" y="701"/>
                  </a:cubicBezTo>
                  <a:cubicBezTo>
                    <a:pt x="367" y="701"/>
                    <a:pt x="367" y="734"/>
                    <a:pt x="367" y="768"/>
                  </a:cubicBezTo>
                  <a:cubicBezTo>
                    <a:pt x="367" y="768"/>
                    <a:pt x="367" y="801"/>
                    <a:pt x="334" y="801"/>
                  </a:cubicBezTo>
                  <a:cubicBezTo>
                    <a:pt x="334" y="835"/>
                    <a:pt x="300" y="835"/>
                    <a:pt x="300" y="835"/>
                  </a:cubicBezTo>
                  <a:cubicBezTo>
                    <a:pt x="284" y="851"/>
                    <a:pt x="275" y="860"/>
                    <a:pt x="267" y="860"/>
                  </a:cubicBezTo>
                  <a:cubicBezTo>
                    <a:pt x="259" y="860"/>
                    <a:pt x="250" y="851"/>
                    <a:pt x="234" y="835"/>
                  </a:cubicBezTo>
                  <a:cubicBezTo>
                    <a:pt x="200" y="835"/>
                    <a:pt x="200" y="835"/>
                    <a:pt x="234" y="801"/>
                  </a:cubicBezTo>
                  <a:lnTo>
                    <a:pt x="234" y="734"/>
                  </a:lnTo>
                  <a:lnTo>
                    <a:pt x="234" y="501"/>
                  </a:lnTo>
                  <a:lnTo>
                    <a:pt x="234" y="434"/>
                  </a:lnTo>
                  <a:cubicBezTo>
                    <a:pt x="200" y="401"/>
                    <a:pt x="200" y="401"/>
                    <a:pt x="234" y="368"/>
                  </a:cubicBezTo>
                  <a:cubicBezTo>
                    <a:pt x="234" y="368"/>
                    <a:pt x="234" y="334"/>
                    <a:pt x="234" y="334"/>
                  </a:cubicBezTo>
                  <a:cubicBezTo>
                    <a:pt x="267" y="301"/>
                    <a:pt x="267" y="301"/>
                    <a:pt x="300" y="267"/>
                  </a:cubicBezTo>
                  <a:close/>
                  <a:moveTo>
                    <a:pt x="400" y="1"/>
                  </a:moveTo>
                  <a:cubicBezTo>
                    <a:pt x="334" y="1"/>
                    <a:pt x="300" y="34"/>
                    <a:pt x="267" y="67"/>
                  </a:cubicBezTo>
                  <a:cubicBezTo>
                    <a:pt x="234" y="67"/>
                    <a:pt x="167" y="101"/>
                    <a:pt x="134" y="167"/>
                  </a:cubicBezTo>
                  <a:cubicBezTo>
                    <a:pt x="100" y="201"/>
                    <a:pt x="100" y="234"/>
                    <a:pt x="67" y="267"/>
                  </a:cubicBezTo>
                  <a:cubicBezTo>
                    <a:pt x="34" y="334"/>
                    <a:pt x="34" y="368"/>
                    <a:pt x="34" y="434"/>
                  </a:cubicBezTo>
                  <a:cubicBezTo>
                    <a:pt x="0" y="501"/>
                    <a:pt x="0" y="534"/>
                    <a:pt x="34" y="601"/>
                  </a:cubicBezTo>
                  <a:lnTo>
                    <a:pt x="34" y="835"/>
                  </a:lnTo>
                  <a:cubicBezTo>
                    <a:pt x="0" y="901"/>
                    <a:pt x="0" y="935"/>
                    <a:pt x="34" y="968"/>
                  </a:cubicBezTo>
                  <a:cubicBezTo>
                    <a:pt x="34" y="1001"/>
                    <a:pt x="34" y="1035"/>
                    <a:pt x="67" y="1068"/>
                  </a:cubicBezTo>
                  <a:cubicBezTo>
                    <a:pt x="100" y="1101"/>
                    <a:pt x="100" y="1101"/>
                    <a:pt x="134" y="1101"/>
                  </a:cubicBezTo>
                  <a:cubicBezTo>
                    <a:pt x="200" y="1101"/>
                    <a:pt x="234" y="1101"/>
                    <a:pt x="267" y="1068"/>
                  </a:cubicBezTo>
                  <a:cubicBezTo>
                    <a:pt x="300" y="1035"/>
                    <a:pt x="367" y="1001"/>
                    <a:pt x="400" y="968"/>
                  </a:cubicBezTo>
                  <a:cubicBezTo>
                    <a:pt x="434" y="935"/>
                    <a:pt x="434" y="901"/>
                    <a:pt x="467" y="835"/>
                  </a:cubicBezTo>
                  <a:cubicBezTo>
                    <a:pt x="501" y="801"/>
                    <a:pt x="501" y="734"/>
                    <a:pt x="534" y="701"/>
                  </a:cubicBezTo>
                  <a:cubicBezTo>
                    <a:pt x="534" y="634"/>
                    <a:pt x="534" y="601"/>
                    <a:pt x="534" y="534"/>
                  </a:cubicBezTo>
                  <a:lnTo>
                    <a:pt x="534" y="267"/>
                  </a:lnTo>
                  <a:cubicBezTo>
                    <a:pt x="534" y="234"/>
                    <a:pt x="534" y="201"/>
                    <a:pt x="534" y="134"/>
                  </a:cubicBezTo>
                  <a:cubicBezTo>
                    <a:pt x="501" y="101"/>
                    <a:pt x="501" y="67"/>
                    <a:pt x="467" y="34"/>
                  </a:cubicBezTo>
                  <a:cubicBezTo>
                    <a:pt x="434" y="34"/>
                    <a:pt x="434" y="1"/>
                    <a:pt x="400"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10" name="Google Shape;110;p1"/>
            <p:cNvSpPr/>
            <p:nvPr/>
          </p:nvSpPr>
          <p:spPr>
            <a:xfrm>
              <a:off x="3241650" y="2131975"/>
              <a:ext cx="17550" cy="32550"/>
            </a:xfrm>
            <a:custGeom>
              <a:rect b="b" l="l" r="r" t="t"/>
              <a:pathLst>
                <a:path extrusionOk="0" h="1302" w="702">
                  <a:moveTo>
                    <a:pt x="167" y="401"/>
                  </a:moveTo>
                  <a:cubicBezTo>
                    <a:pt x="167" y="434"/>
                    <a:pt x="167" y="434"/>
                    <a:pt x="167" y="467"/>
                  </a:cubicBezTo>
                  <a:lnTo>
                    <a:pt x="167" y="534"/>
                  </a:lnTo>
                  <a:cubicBezTo>
                    <a:pt x="167" y="567"/>
                    <a:pt x="167" y="601"/>
                    <a:pt x="167" y="601"/>
                  </a:cubicBezTo>
                  <a:cubicBezTo>
                    <a:pt x="167" y="634"/>
                    <a:pt x="134" y="634"/>
                    <a:pt x="134" y="634"/>
                  </a:cubicBezTo>
                  <a:lnTo>
                    <a:pt x="101" y="634"/>
                  </a:lnTo>
                  <a:cubicBezTo>
                    <a:pt x="101" y="634"/>
                    <a:pt x="101" y="601"/>
                    <a:pt x="101" y="601"/>
                  </a:cubicBezTo>
                  <a:cubicBezTo>
                    <a:pt x="101" y="567"/>
                    <a:pt x="101" y="534"/>
                    <a:pt x="101" y="501"/>
                  </a:cubicBezTo>
                  <a:cubicBezTo>
                    <a:pt x="101" y="467"/>
                    <a:pt x="101" y="467"/>
                    <a:pt x="101" y="434"/>
                  </a:cubicBezTo>
                  <a:cubicBezTo>
                    <a:pt x="101" y="434"/>
                    <a:pt x="101" y="401"/>
                    <a:pt x="134" y="401"/>
                  </a:cubicBezTo>
                  <a:close/>
                  <a:moveTo>
                    <a:pt x="167" y="267"/>
                  </a:moveTo>
                  <a:cubicBezTo>
                    <a:pt x="134" y="267"/>
                    <a:pt x="101" y="300"/>
                    <a:pt x="101" y="334"/>
                  </a:cubicBezTo>
                  <a:cubicBezTo>
                    <a:pt x="67" y="334"/>
                    <a:pt x="67" y="367"/>
                    <a:pt x="34" y="401"/>
                  </a:cubicBezTo>
                  <a:cubicBezTo>
                    <a:pt x="34" y="401"/>
                    <a:pt x="34" y="434"/>
                    <a:pt x="34" y="467"/>
                  </a:cubicBezTo>
                  <a:cubicBezTo>
                    <a:pt x="34" y="501"/>
                    <a:pt x="34" y="534"/>
                    <a:pt x="34" y="567"/>
                  </a:cubicBezTo>
                  <a:lnTo>
                    <a:pt x="34" y="667"/>
                  </a:lnTo>
                  <a:cubicBezTo>
                    <a:pt x="1" y="667"/>
                    <a:pt x="1" y="701"/>
                    <a:pt x="34" y="734"/>
                  </a:cubicBezTo>
                  <a:cubicBezTo>
                    <a:pt x="34" y="767"/>
                    <a:pt x="34" y="767"/>
                    <a:pt x="34" y="767"/>
                  </a:cubicBezTo>
                  <a:cubicBezTo>
                    <a:pt x="51" y="784"/>
                    <a:pt x="59" y="792"/>
                    <a:pt x="67" y="792"/>
                  </a:cubicBezTo>
                  <a:cubicBezTo>
                    <a:pt x="76" y="792"/>
                    <a:pt x="84" y="784"/>
                    <a:pt x="101" y="767"/>
                  </a:cubicBezTo>
                  <a:cubicBezTo>
                    <a:pt x="101" y="784"/>
                    <a:pt x="109" y="792"/>
                    <a:pt x="122" y="792"/>
                  </a:cubicBezTo>
                  <a:cubicBezTo>
                    <a:pt x="134" y="792"/>
                    <a:pt x="151" y="784"/>
                    <a:pt x="167" y="767"/>
                  </a:cubicBezTo>
                  <a:cubicBezTo>
                    <a:pt x="167" y="767"/>
                    <a:pt x="201" y="734"/>
                    <a:pt x="234" y="734"/>
                  </a:cubicBezTo>
                  <a:cubicBezTo>
                    <a:pt x="234" y="701"/>
                    <a:pt x="234" y="667"/>
                    <a:pt x="267" y="667"/>
                  </a:cubicBezTo>
                  <a:cubicBezTo>
                    <a:pt x="267" y="634"/>
                    <a:pt x="267" y="601"/>
                    <a:pt x="301" y="567"/>
                  </a:cubicBezTo>
                  <a:cubicBezTo>
                    <a:pt x="301" y="567"/>
                    <a:pt x="301" y="534"/>
                    <a:pt x="301" y="501"/>
                  </a:cubicBezTo>
                  <a:lnTo>
                    <a:pt x="301" y="401"/>
                  </a:lnTo>
                  <a:cubicBezTo>
                    <a:pt x="301" y="367"/>
                    <a:pt x="301" y="334"/>
                    <a:pt x="301" y="334"/>
                  </a:cubicBezTo>
                  <a:lnTo>
                    <a:pt x="267" y="267"/>
                  </a:lnTo>
                  <a:close/>
                  <a:moveTo>
                    <a:pt x="601" y="667"/>
                  </a:moveTo>
                  <a:cubicBezTo>
                    <a:pt x="601" y="667"/>
                    <a:pt x="601" y="701"/>
                    <a:pt x="601" y="701"/>
                  </a:cubicBezTo>
                  <a:lnTo>
                    <a:pt x="601" y="801"/>
                  </a:lnTo>
                  <a:cubicBezTo>
                    <a:pt x="601" y="801"/>
                    <a:pt x="601" y="834"/>
                    <a:pt x="601" y="868"/>
                  </a:cubicBezTo>
                  <a:cubicBezTo>
                    <a:pt x="568" y="901"/>
                    <a:pt x="601" y="901"/>
                    <a:pt x="568" y="901"/>
                  </a:cubicBezTo>
                  <a:lnTo>
                    <a:pt x="534" y="901"/>
                  </a:lnTo>
                  <a:cubicBezTo>
                    <a:pt x="534" y="868"/>
                    <a:pt x="534" y="868"/>
                    <a:pt x="534" y="834"/>
                  </a:cubicBezTo>
                  <a:cubicBezTo>
                    <a:pt x="534" y="801"/>
                    <a:pt x="534" y="767"/>
                    <a:pt x="534" y="734"/>
                  </a:cubicBezTo>
                  <a:cubicBezTo>
                    <a:pt x="534" y="734"/>
                    <a:pt x="534" y="701"/>
                    <a:pt x="534" y="701"/>
                  </a:cubicBezTo>
                  <a:cubicBezTo>
                    <a:pt x="534" y="667"/>
                    <a:pt x="534" y="667"/>
                    <a:pt x="568" y="667"/>
                  </a:cubicBezTo>
                  <a:close/>
                  <a:moveTo>
                    <a:pt x="568" y="501"/>
                  </a:moveTo>
                  <a:cubicBezTo>
                    <a:pt x="534" y="501"/>
                    <a:pt x="534" y="534"/>
                    <a:pt x="501" y="567"/>
                  </a:cubicBezTo>
                  <a:cubicBezTo>
                    <a:pt x="501" y="567"/>
                    <a:pt x="468" y="601"/>
                    <a:pt x="468" y="634"/>
                  </a:cubicBezTo>
                  <a:cubicBezTo>
                    <a:pt x="468" y="667"/>
                    <a:pt x="434" y="701"/>
                    <a:pt x="434" y="701"/>
                  </a:cubicBezTo>
                  <a:cubicBezTo>
                    <a:pt x="434" y="734"/>
                    <a:pt x="434" y="767"/>
                    <a:pt x="434" y="801"/>
                  </a:cubicBezTo>
                  <a:lnTo>
                    <a:pt x="434" y="901"/>
                  </a:lnTo>
                  <a:cubicBezTo>
                    <a:pt x="434" y="934"/>
                    <a:pt x="434" y="968"/>
                    <a:pt x="434" y="968"/>
                  </a:cubicBezTo>
                  <a:cubicBezTo>
                    <a:pt x="434" y="1001"/>
                    <a:pt x="468" y="1001"/>
                    <a:pt x="468" y="1034"/>
                  </a:cubicBezTo>
                  <a:lnTo>
                    <a:pt x="568" y="1034"/>
                  </a:lnTo>
                  <a:cubicBezTo>
                    <a:pt x="601" y="1001"/>
                    <a:pt x="634" y="1001"/>
                    <a:pt x="634" y="968"/>
                  </a:cubicBezTo>
                  <a:cubicBezTo>
                    <a:pt x="668" y="968"/>
                    <a:pt x="668" y="934"/>
                    <a:pt x="701" y="901"/>
                  </a:cubicBezTo>
                  <a:cubicBezTo>
                    <a:pt x="701" y="868"/>
                    <a:pt x="701" y="868"/>
                    <a:pt x="701" y="834"/>
                  </a:cubicBezTo>
                  <a:cubicBezTo>
                    <a:pt x="701" y="801"/>
                    <a:pt x="701" y="767"/>
                    <a:pt x="701" y="734"/>
                  </a:cubicBezTo>
                  <a:lnTo>
                    <a:pt x="701" y="634"/>
                  </a:lnTo>
                  <a:lnTo>
                    <a:pt x="701" y="567"/>
                  </a:lnTo>
                  <a:cubicBezTo>
                    <a:pt x="701" y="534"/>
                    <a:pt x="668" y="501"/>
                    <a:pt x="668" y="501"/>
                  </a:cubicBezTo>
                  <a:close/>
                  <a:moveTo>
                    <a:pt x="601" y="0"/>
                  </a:moveTo>
                  <a:lnTo>
                    <a:pt x="534" y="67"/>
                  </a:lnTo>
                  <a:lnTo>
                    <a:pt x="534" y="100"/>
                  </a:lnTo>
                  <a:lnTo>
                    <a:pt x="67" y="1301"/>
                  </a:lnTo>
                  <a:lnTo>
                    <a:pt x="67" y="1301"/>
                  </a:lnTo>
                  <a:lnTo>
                    <a:pt x="134" y="1234"/>
                  </a:lnTo>
                  <a:lnTo>
                    <a:pt x="167" y="1234"/>
                  </a:lnTo>
                  <a:lnTo>
                    <a:pt x="167" y="1201"/>
                  </a:lnTo>
                  <a:lnTo>
                    <a:pt x="601"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11" name="Google Shape;111;p1"/>
            <p:cNvSpPr/>
            <p:nvPr/>
          </p:nvSpPr>
          <p:spPr>
            <a:xfrm>
              <a:off x="3188275" y="2109450"/>
              <a:ext cx="25875" cy="48400"/>
            </a:xfrm>
            <a:custGeom>
              <a:rect b="b" l="l" r="r" t="t"/>
              <a:pathLst>
                <a:path extrusionOk="0" h="1936" w="1035">
                  <a:moveTo>
                    <a:pt x="735" y="1"/>
                  </a:moveTo>
                  <a:cubicBezTo>
                    <a:pt x="368" y="601"/>
                    <a:pt x="134" y="1235"/>
                    <a:pt x="1" y="1935"/>
                  </a:cubicBezTo>
                  <a:lnTo>
                    <a:pt x="501" y="1902"/>
                  </a:lnTo>
                  <a:cubicBezTo>
                    <a:pt x="601" y="1402"/>
                    <a:pt x="768" y="901"/>
                    <a:pt x="1035" y="468"/>
                  </a:cubicBezTo>
                  <a:lnTo>
                    <a:pt x="735"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12" name="Google Shape;112;p1"/>
            <p:cNvSpPr/>
            <p:nvPr/>
          </p:nvSpPr>
          <p:spPr>
            <a:xfrm>
              <a:off x="3206625" y="2077775"/>
              <a:ext cx="29225" cy="43375"/>
            </a:xfrm>
            <a:custGeom>
              <a:rect b="b" l="l" r="r" t="t"/>
              <a:pathLst>
                <a:path extrusionOk="0" h="1735" w="1169">
                  <a:moveTo>
                    <a:pt x="1168" y="0"/>
                  </a:moveTo>
                  <a:cubicBezTo>
                    <a:pt x="668" y="300"/>
                    <a:pt x="267" y="734"/>
                    <a:pt x="1" y="1234"/>
                  </a:cubicBezTo>
                  <a:lnTo>
                    <a:pt x="301" y="1735"/>
                  </a:lnTo>
                  <a:cubicBezTo>
                    <a:pt x="501" y="1334"/>
                    <a:pt x="801" y="1034"/>
                    <a:pt x="1168" y="801"/>
                  </a:cubicBezTo>
                  <a:lnTo>
                    <a:pt x="1168"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13" name="Google Shape;113;p1"/>
            <p:cNvSpPr/>
            <p:nvPr/>
          </p:nvSpPr>
          <p:spPr>
            <a:xfrm>
              <a:off x="3185775" y="2156975"/>
              <a:ext cx="15050" cy="48400"/>
            </a:xfrm>
            <a:custGeom>
              <a:rect b="b" l="l" r="r" t="t"/>
              <a:pathLst>
                <a:path extrusionOk="0" h="1936" w="602">
                  <a:moveTo>
                    <a:pt x="601" y="1"/>
                  </a:moveTo>
                  <a:lnTo>
                    <a:pt x="101" y="34"/>
                  </a:lnTo>
                  <a:cubicBezTo>
                    <a:pt x="34" y="368"/>
                    <a:pt x="1" y="701"/>
                    <a:pt x="1" y="1035"/>
                  </a:cubicBezTo>
                  <a:cubicBezTo>
                    <a:pt x="1" y="1335"/>
                    <a:pt x="34" y="1635"/>
                    <a:pt x="101" y="1936"/>
                  </a:cubicBezTo>
                  <a:lnTo>
                    <a:pt x="601" y="1402"/>
                  </a:lnTo>
                  <a:cubicBezTo>
                    <a:pt x="568" y="1168"/>
                    <a:pt x="534" y="968"/>
                    <a:pt x="534" y="735"/>
                  </a:cubicBezTo>
                  <a:cubicBezTo>
                    <a:pt x="534" y="501"/>
                    <a:pt x="568" y="234"/>
                    <a:pt x="6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14" name="Google Shape;114;p1"/>
            <p:cNvSpPr/>
            <p:nvPr/>
          </p:nvSpPr>
          <p:spPr>
            <a:xfrm>
              <a:off x="3188275" y="2072650"/>
              <a:ext cx="97600" cy="162850"/>
            </a:xfrm>
            <a:custGeom>
              <a:rect b="b" l="l" r="r" t="t"/>
              <a:pathLst>
                <a:path extrusionOk="0" h="6514" w="3904">
                  <a:moveTo>
                    <a:pt x="2576" y="1"/>
                  </a:moveTo>
                  <a:cubicBezTo>
                    <a:pt x="2337" y="1"/>
                    <a:pt x="2097" y="69"/>
                    <a:pt x="1902" y="205"/>
                  </a:cubicBezTo>
                  <a:lnTo>
                    <a:pt x="1902" y="1006"/>
                  </a:lnTo>
                  <a:cubicBezTo>
                    <a:pt x="2058" y="908"/>
                    <a:pt x="2236" y="857"/>
                    <a:pt x="2410" y="857"/>
                  </a:cubicBezTo>
                  <a:cubicBezTo>
                    <a:pt x="2535" y="857"/>
                    <a:pt x="2658" y="883"/>
                    <a:pt x="2769" y="939"/>
                  </a:cubicBezTo>
                  <a:cubicBezTo>
                    <a:pt x="3036" y="1139"/>
                    <a:pt x="3236" y="1439"/>
                    <a:pt x="3303" y="1773"/>
                  </a:cubicBezTo>
                  <a:cubicBezTo>
                    <a:pt x="3336" y="1973"/>
                    <a:pt x="3370" y="2206"/>
                    <a:pt x="3370" y="2440"/>
                  </a:cubicBezTo>
                  <a:cubicBezTo>
                    <a:pt x="3370" y="2673"/>
                    <a:pt x="3336" y="2907"/>
                    <a:pt x="3303" y="3174"/>
                  </a:cubicBezTo>
                  <a:cubicBezTo>
                    <a:pt x="3203" y="3674"/>
                    <a:pt x="3036" y="4141"/>
                    <a:pt x="2769" y="4608"/>
                  </a:cubicBezTo>
                  <a:cubicBezTo>
                    <a:pt x="2569" y="4975"/>
                    <a:pt x="2269" y="5309"/>
                    <a:pt x="1902" y="5542"/>
                  </a:cubicBezTo>
                  <a:cubicBezTo>
                    <a:pt x="1747" y="5639"/>
                    <a:pt x="1569" y="5691"/>
                    <a:pt x="1394" y="5691"/>
                  </a:cubicBezTo>
                  <a:cubicBezTo>
                    <a:pt x="1269" y="5691"/>
                    <a:pt x="1146" y="5665"/>
                    <a:pt x="1035" y="5609"/>
                  </a:cubicBezTo>
                  <a:cubicBezTo>
                    <a:pt x="735" y="5409"/>
                    <a:pt x="568" y="5109"/>
                    <a:pt x="501" y="4775"/>
                  </a:cubicBezTo>
                  <a:lnTo>
                    <a:pt x="1" y="5309"/>
                  </a:lnTo>
                  <a:cubicBezTo>
                    <a:pt x="101" y="5742"/>
                    <a:pt x="334" y="6143"/>
                    <a:pt x="735" y="6409"/>
                  </a:cubicBezTo>
                  <a:cubicBezTo>
                    <a:pt x="887" y="6479"/>
                    <a:pt x="1058" y="6514"/>
                    <a:pt x="1228" y="6514"/>
                  </a:cubicBezTo>
                  <a:cubicBezTo>
                    <a:pt x="1468" y="6514"/>
                    <a:pt x="1708" y="6446"/>
                    <a:pt x="1902" y="6309"/>
                  </a:cubicBezTo>
                  <a:cubicBezTo>
                    <a:pt x="2402" y="6009"/>
                    <a:pt x="2803" y="5576"/>
                    <a:pt x="3070" y="5075"/>
                  </a:cubicBezTo>
                  <a:cubicBezTo>
                    <a:pt x="3403" y="4475"/>
                    <a:pt x="3670" y="3808"/>
                    <a:pt x="3803" y="3140"/>
                  </a:cubicBezTo>
                  <a:cubicBezTo>
                    <a:pt x="3870" y="2807"/>
                    <a:pt x="3870" y="2440"/>
                    <a:pt x="3904" y="2106"/>
                  </a:cubicBezTo>
                  <a:cubicBezTo>
                    <a:pt x="3904" y="1806"/>
                    <a:pt x="3870" y="1506"/>
                    <a:pt x="3803" y="1239"/>
                  </a:cubicBezTo>
                  <a:cubicBezTo>
                    <a:pt x="3703" y="772"/>
                    <a:pt x="3470" y="372"/>
                    <a:pt x="3070" y="105"/>
                  </a:cubicBezTo>
                  <a:cubicBezTo>
                    <a:pt x="2917" y="35"/>
                    <a:pt x="2746" y="1"/>
                    <a:pt x="257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15" name="Google Shape;115;p1"/>
            <p:cNvSpPr/>
            <p:nvPr/>
          </p:nvSpPr>
          <p:spPr>
            <a:xfrm>
              <a:off x="3348400" y="1913300"/>
              <a:ext cx="254375" cy="160950"/>
            </a:xfrm>
            <a:custGeom>
              <a:rect b="b" l="l" r="r" t="t"/>
              <a:pathLst>
                <a:path extrusionOk="0" h="6438" w="10175">
                  <a:moveTo>
                    <a:pt x="9928" y="1"/>
                  </a:moveTo>
                  <a:cubicBezTo>
                    <a:pt x="9863" y="1"/>
                    <a:pt x="9788" y="24"/>
                    <a:pt x="9707" y="74"/>
                  </a:cubicBezTo>
                  <a:lnTo>
                    <a:pt x="467" y="5412"/>
                  </a:lnTo>
                  <a:cubicBezTo>
                    <a:pt x="200" y="5578"/>
                    <a:pt x="34" y="5845"/>
                    <a:pt x="0" y="6145"/>
                  </a:cubicBezTo>
                  <a:cubicBezTo>
                    <a:pt x="0" y="6333"/>
                    <a:pt x="99" y="6438"/>
                    <a:pt x="250" y="6438"/>
                  </a:cubicBezTo>
                  <a:cubicBezTo>
                    <a:pt x="314" y="6438"/>
                    <a:pt x="388" y="6419"/>
                    <a:pt x="467" y="6379"/>
                  </a:cubicBezTo>
                  <a:lnTo>
                    <a:pt x="9707" y="1042"/>
                  </a:lnTo>
                  <a:cubicBezTo>
                    <a:pt x="9974" y="875"/>
                    <a:pt x="10141" y="608"/>
                    <a:pt x="10174" y="308"/>
                  </a:cubicBezTo>
                  <a:cubicBezTo>
                    <a:pt x="10174" y="122"/>
                    <a:pt x="10077" y="1"/>
                    <a:pt x="992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16" name="Google Shape;116;p1"/>
            <p:cNvSpPr/>
            <p:nvPr/>
          </p:nvSpPr>
          <p:spPr>
            <a:xfrm>
              <a:off x="3348400" y="1864775"/>
              <a:ext cx="423650" cy="259250"/>
            </a:xfrm>
            <a:custGeom>
              <a:rect b="b" l="l" r="r" t="t"/>
              <a:pathLst>
                <a:path extrusionOk="0" h="10370" w="16946">
                  <a:moveTo>
                    <a:pt x="16714" y="0"/>
                  </a:moveTo>
                  <a:cubicBezTo>
                    <a:pt x="16646" y="0"/>
                    <a:pt x="16566" y="26"/>
                    <a:pt x="16479" y="81"/>
                  </a:cubicBezTo>
                  <a:lnTo>
                    <a:pt x="467" y="9321"/>
                  </a:lnTo>
                  <a:cubicBezTo>
                    <a:pt x="200" y="9487"/>
                    <a:pt x="34" y="9754"/>
                    <a:pt x="0" y="10088"/>
                  </a:cubicBezTo>
                  <a:cubicBezTo>
                    <a:pt x="0" y="10266"/>
                    <a:pt x="89" y="10369"/>
                    <a:pt x="228" y="10369"/>
                  </a:cubicBezTo>
                  <a:cubicBezTo>
                    <a:pt x="297" y="10369"/>
                    <a:pt x="378" y="10344"/>
                    <a:pt x="467" y="10288"/>
                  </a:cubicBezTo>
                  <a:lnTo>
                    <a:pt x="16479" y="1048"/>
                  </a:lnTo>
                  <a:cubicBezTo>
                    <a:pt x="16746" y="881"/>
                    <a:pt x="16912" y="614"/>
                    <a:pt x="16946" y="314"/>
                  </a:cubicBezTo>
                  <a:cubicBezTo>
                    <a:pt x="16946" y="112"/>
                    <a:pt x="16855" y="0"/>
                    <a:pt x="1671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17" name="Google Shape;117;p1"/>
            <p:cNvSpPr/>
            <p:nvPr/>
          </p:nvSpPr>
          <p:spPr>
            <a:xfrm>
              <a:off x="3962175" y="1179850"/>
              <a:ext cx="783900" cy="662550"/>
            </a:xfrm>
            <a:custGeom>
              <a:rect b="b" l="l" r="r" t="t"/>
              <a:pathLst>
                <a:path extrusionOk="0" h="26502" w="31356">
                  <a:moveTo>
                    <a:pt x="31102" y="0"/>
                  </a:moveTo>
                  <a:cubicBezTo>
                    <a:pt x="31039" y="0"/>
                    <a:pt x="30967" y="19"/>
                    <a:pt x="30889" y="58"/>
                  </a:cubicBezTo>
                  <a:lnTo>
                    <a:pt x="467" y="17637"/>
                  </a:lnTo>
                  <a:cubicBezTo>
                    <a:pt x="200" y="17804"/>
                    <a:pt x="34" y="18104"/>
                    <a:pt x="0" y="18404"/>
                  </a:cubicBezTo>
                  <a:lnTo>
                    <a:pt x="0" y="26177"/>
                  </a:lnTo>
                  <a:cubicBezTo>
                    <a:pt x="0" y="26389"/>
                    <a:pt x="101" y="26502"/>
                    <a:pt x="254" y="26502"/>
                  </a:cubicBezTo>
                  <a:cubicBezTo>
                    <a:pt x="317" y="26502"/>
                    <a:pt x="389" y="26482"/>
                    <a:pt x="467" y="26444"/>
                  </a:cubicBezTo>
                  <a:lnTo>
                    <a:pt x="30889" y="8864"/>
                  </a:lnTo>
                  <a:cubicBezTo>
                    <a:pt x="31156" y="8698"/>
                    <a:pt x="31323" y="8397"/>
                    <a:pt x="31356" y="8097"/>
                  </a:cubicBezTo>
                  <a:lnTo>
                    <a:pt x="31356" y="325"/>
                  </a:lnTo>
                  <a:cubicBezTo>
                    <a:pt x="31356" y="112"/>
                    <a:pt x="31256" y="0"/>
                    <a:pt x="31102" y="0"/>
                  </a:cubicBezTo>
                  <a:close/>
                </a:path>
              </a:pathLst>
            </a:custGeom>
            <a:solidFill>
              <a:srgbClr val="F0F0F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18" name="Google Shape;118;p1"/>
            <p:cNvSpPr/>
            <p:nvPr/>
          </p:nvSpPr>
          <p:spPr>
            <a:xfrm>
              <a:off x="4043900" y="1672475"/>
              <a:ext cx="13350" cy="28375"/>
            </a:xfrm>
            <a:custGeom>
              <a:rect b="b" l="l" r="r" t="t"/>
              <a:pathLst>
                <a:path extrusionOk="0" h="1135" w="534">
                  <a:moveTo>
                    <a:pt x="334" y="267"/>
                  </a:moveTo>
                  <a:cubicBezTo>
                    <a:pt x="367" y="267"/>
                    <a:pt x="367" y="267"/>
                    <a:pt x="367" y="301"/>
                  </a:cubicBezTo>
                  <a:cubicBezTo>
                    <a:pt x="367" y="301"/>
                    <a:pt x="367" y="334"/>
                    <a:pt x="367" y="334"/>
                  </a:cubicBezTo>
                  <a:cubicBezTo>
                    <a:pt x="367" y="367"/>
                    <a:pt x="367" y="367"/>
                    <a:pt x="367" y="401"/>
                  </a:cubicBezTo>
                  <a:cubicBezTo>
                    <a:pt x="367" y="401"/>
                    <a:pt x="367" y="434"/>
                    <a:pt x="334" y="434"/>
                  </a:cubicBezTo>
                  <a:cubicBezTo>
                    <a:pt x="334" y="467"/>
                    <a:pt x="334" y="467"/>
                    <a:pt x="300" y="501"/>
                  </a:cubicBezTo>
                  <a:cubicBezTo>
                    <a:pt x="300" y="501"/>
                    <a:pt x="300" y="501"/>
                    <a:pt x="267" y="534"/>
                  </a:cubicBezTo>
                  <a:lnTo>
                    <a:pt x="200" y="534"/>
                  </a:lnTo>
                  <a:cubicBezTo>
                    <a:pt x="167" y="501"/>
                    <a:pt x="167" y="501"/>
                    <a:pt x="167" y="501"/>
                  </a:cubicBezTo>
                  <a:cubicBezTo>
                    <a:pt x="167" y="467"/>
                    <a:pt x="167" y="467"/>
                    <a:pt x="167" y="434"/>
                  </a:cubicBezTo>
                  <a:cubicBezTo>
                    <a:pt x="167" y="434"/>
                    <a:pt x="167" y="401"/>
                    <a:pt x="167" y="401"/>
                  </a:cubicBezTo>
                  <a:cubicBezTo>
                    <a:pt x="200" y="367"/>
                    <a:pt x="200" y="367"/>
                    <a:pt x="200" y="334"/>
                  </a:cubicBezTo>
                  <a:lnTo>
                    <a:pt x="234" y="301"/>
                  </a:lnTo>
                  <a:lnTo>
                    <a:pt x="267" y="267"/>
                  </a:lnTo>
                  <a:close/>
                  <a:moveTo>
                    <a:pt x="367" y="0"/>
                  </a:moveTo>
                  <a:cubicBezTo>
                    <a:pt x="334" y="0"/>
                    <a:pt x="300" y="34"/>
                    <a:pt x="267" y="34"/>
                  </a:cubicBezTo>
                  <a:cubicBezTo>
                    <a:pt x="234" y="67"/>
                    <a:pt x="200" y="100"/>
                    <a:pt x="167" y="134"/>
                  </a:cubicBezTo>
                  <a:cubicBezTo>
                    <a:pt x="134" y="167"/>
                    <a:pt x="100" y="201"/>
                    <a:pt x="67" y="234"/>
                  </a:cubicBezTo>
                  <a:cubicBezTo>
                    <a:pt x="34" y="267"/>
                    <a:pt x="34" y="334"/>
                    <a:pt x="34" y="401"/>
                  </a:cubicBezTo>
                  <a:cubicBezTo>
                    <a:pt x="0" y="434"/>
                    <a:pt x="0" y="501"/>
                    <a:pt x="0" y="534"/>
                  </a:cubicBezTo>
                  <a:cubicBezTo>
                    <a:pt x="0" y="601"/>
                    <a:pt x="34" y="634"/>
                    <a:pt x="67" y="701"/>
                  </a:cubicBezTo>
                  <a:cubicBezTo>
                    <a:pt x="67" y="701"/>
                    <a:pt x="100" y="734"/>
                    <a:pt x="100" y="768"/>
                  </a:cubicBezTo>
                  <a:cubicBezTo>
                    <a:pt x="134" y="768"/>
                    <a:pt x="167" y="801"/>
                    <a:pt x="167" y="801"/>
                  </a:cubicBezTo>
                  <a:lnTo>
                    <a:pt x="267" y="801"/>
                  </a:lnTo>
                  <a:lnTo>
                    <a:pt x="134" y="1101"/>
                  </a:lnTo>
                  <a:cubicBezTo>
                    <a:pt x="134" y="1101"/>
                    <a:pt x="134" y="1135"/>
                    <a:pt x="134" y="1135"/>
                  </a:cubicBezTo>
                  <a:lnTo>
                    <a:pt x="300" y="1034"/>
                  </a:lnTo>
                  <a:cubicBezTo>
                    <a:pt x="300" y="1034"/>
                    <a:pt x="300" y="1001"/>
                    <a:pt x="300" y="1001"/>
                  </a:cubicBezTo>
                  <a:lnTo>
                    <a:pt x="501" y="534"/>
                  </a:lnTo>
                  <a:lnTo>
                    <a:pt x="501" y="467"/>
                  </a:lnTo>
                  <a:cubicBezTo>
                    <a:pt x="534" y="434"/>
                    <a:pt x="534" y="401"/>
                    <a:pt x="534" y="401"/>
                  </a:cubicBezTo>
                  <a:cubicBezTo>
                    <a:pt x="534" y="367"/>
                    <a:pt x="534" y="334"/>
                    <a:pt x="534" y="301"/>
                  </a:cubicBezTo>
                  <a:cubicBezTo>
                    <a:pt x="534" y="301"/>
                    <a:pt x="534" y="267"/>
                    <a:pt x="534" y="234"/>
                  </a:cubicBezTo>
                  <a:cubicBezTo>
                    <a:pt x="534" y="201"/>
                    <a:pt x="534" y="134"/>
                    <a:pt x="501" y="100"/>
                  </a:cubicBezTo>
                  <a:cubicBezTo>
                    <a:pt x="501" y="67"/>
                    <a:pt x="467" y="34"/>
                    <a:pt x="434" y="34"/>
                  </a:cubicBezTo>
                  <a:cubicBezTo>
                    <a:pt x="434" y="0"/>
                    <a:pt x="400" y="0"/>
                    <a:pt x="367"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19" name="Google Shape;119;p1"/>
            <p:cNvSpPr/>
            <p:nvPr/>
          </p:nvSpPr>
          <p:spPr>
            <a:xfrm>
              <a:off x="4059725" y="1663300"/>
              <a:ext cx="12550" cy="27550"/>
            </a:xfrm>
            <a:custGeom>
              <a:rect b="b" l="l" r="r" t="t"/>
              <a:pathLst>
                <a:path extrusionOk="0" h="1102" w="502">
                  <a:moveTo>
                    <a:pt x="335" y="267"/>
                  </a:moveTo>
                  <a:cubicBezTo>
                    <a:pt x="335" y="301"/>
                    <a:pt x="335" y="301"/>
                    <a:pt x="335" y="334"/>
                  </a:cubicBezTo>
                  <a:cubicBezTo>
                    <a:pt x="335" y="334"/>
                    <a:pt x="335" y="367"/>
                    <a:pt x="335" y="367"/>
                  </a:cubicBezTo>
                  <a:cubicBezTo>
                    <a:pt x="368" y="467"/>
                    <a:pt x="368" y="534"/>
                    <a:pt x="335" y="634"/>
                  </a:cubicBezTo>
                  <a:cubicBezTo>
                    <a:pt x="335" y="634"/>
                    <a:pt x="335" y="668"/>
                    <a:pt x="335" y="701"/>
                  </a:cubicBezTo>
                  <a:cubicBezTo>
                    <a:pt x="335" y="701"/>
                    <a:pt x="335" y="734"/>
                    <a:pt x="335" y="734"/>
                  </a:cubicBezTo>
                  <a:cubicBezTo>
                    <a:pt x="335" y="768"/>
                    <a:pt x="335" y="801"/>
                    <a:pt x="335" y="801"/>
                  </a:cubicBezTo>
                  <a:lnTo>
                    <a:pt x="268" y="834"/>
                  </a:lnTo>
                  <a:lnTo>
                    <a:pt x="201" y="834"/>
                  </a:lnTo>
                  <a:cubicBezTo>
                    <a:pt x="201" y="834"/>
                    <a:pt x="201" y="801"/>
                    <a:pt x="201" y="801"/>
                  </a:cubicBezTo>
                  <a:lnTo>
                    <a:pt x="201" y="734"/>
                  </a:lnTo>
                  <a:cubicBezTo>
                    <a:pt x="201" y="668"/>
                    <a:pt x="201" y="568"/>
                    <a:pt x="201" y="501"/>
                  </a:cubicBezTo>
                  <a:lnTo>
                    <a:pt x="201" y="434"/>
                  </a:lnTo>
                  <a:lnTo>
                    <a:pt x="201" y="367"/>
                  </a:lnTo>
                  <a:cubicBezTo>
                    <a:pt x="201" y="334"/>
                    <a:pt x="201" y="334"/>
                    <a:pt x="234" y="301"/>
                  </a:cubicBezTo>
                  <a:cubicBezTo>
                    <a:pt x="234" y="301"/>
                    <a:pt x="268" y="301"/>
                    <a:pt x="268" y="267"/>
                  </a:cubicBezTo>
                  <a:close/>
                  <a:moveTo>
                    <a:pt x="368" y="0"/>
                  </a:moveTo>
                  <a:cubicBezTo>
                    <a:pt x="335" y="0"/>
                    <a:pt x="301" y="34"/>
                    <a:pt x="268" y="34"/>
                  </a:cubicBezTo>
                  <a:cubicBezTo>
                    <a:pt x="201" y="67"/>
                    <a:pt x="168" y="101"/>
                    <a:pt x="134" y="134"/>
                  </a:cubicBezTo>
                  <a:cubicBezTo>
                    <a:pt x="101" y="201"/>
                    <a:pt x="68" y="234"/>
                    <a:pt x="34" y="267"/>
                  </a:cubicBezTo>
                  <a:cubicBezTo>
                    <a:pt x="34" y="334"/>
                    <a:pt x="1" y="367"/>
                    <a:pt x="1" y="434"/>
                  </a:cubicBezTo>
                  <a:cubicBezTo>
                    <a:pt x="1" y="467"/>
                    <a:pt x="1" y="534"/>
                    <a:pt x="1" y="601"/>
                  </a:cubicBezTo>
                  <a:lnTo>
                    <a:pt x="1" y="734"/>
                  </a:lnTo>
                  <a:lnTo>
                    <a:pt x="1" y="834"/>
                  </a:lnTo>
                  <a:cubicBezTo>
                    <a:pt x="1" y="901"/>
                    <a:pt x="1" y="934"/>
                    <a:pt x="1" y="968"/>
                  </a:cubicBezTo>
                  <a:cubicBezTo>
                    <a:pt x="1" y="1001"/>
                    <a:pt x="34" y="1035"/>
                    <a:pt x="34" y="1068"/>
                  </a:cubicBezTo>
                  <a:cubicBezTo>
                    <a:pt x="68" y="1101"/>
                    <a:pt x="101" y="1101"/>
                    <a:pt x="134" y="1101"/>
                  </a:cubicBezTo>
                  <a:cubicBezTo>
                    <a:pt x="168" y="1101"/>
                    <a:pt x="201" y="1101"/>
                    <a:pt x="268" y="1068"/>
                  </a:cubicBezTo>
                  <a:cubicBezTo>
                    <a:pt x="301" y="1035"/>
                    <a:pt x="335" y="1001"/>
                    <a:pt x="368" y="968"/>
                  </a:cubicBezTo>
                  <a:cubicBezTo>
                    <a:pt x="401" y="934"/>
                    <a:pt x="435" y="901"/>
                    <a:pt x="435" y="834"/>
                  </a:cubicBezTo>
                  <a:cubicBezTo>
                    <a:pt x="468" y="801"/>
                    <a:pt x="501" y="734"/>
                    <a:pt x="501" y="701"/>
                  </a:cubicBezTo>
                  <a:cubicBezTo>
                    <a:pt x="501" y="634"/>
                    <a:pt x="501" y="568"/>
                    <a:pt x="501" y="534"/>
                  </a:cubicBezTo>
                  <a:lnTo>
                    <a:pt x="501" y="401"/>
                  </a:lnTo>
                  <a:lnTo>
                    <a:pt x="501" y="267"/>
                  </a:lnTo>
                  <a:cubicBezTo>
                    <a:pt x="501" y="234"/>
                    <a:pt x="501" y="167"/>
                    <a:pt x="501" y="134"/>
                  </a:cubicBezTo>
                  <a:cubicBezTo>
                    <a:pt x="501" y="101"/>
                    <a:pt x="468" y="67"/>
                    <a:pt x="435" y="34"/>
                  </a:cubicBezTo>
                  <a:cubicBezTo>
                    <a:pt x="435" y="34"/>
                    <a:pt x="401" y="0"/>
                    <a:pt x="3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20" name="Google Shape;120;p1"/>
            <p:cNvSpPr/>
            <p:nvPr/>
          </p:nvSpPr>
          <p:spPr>
            <a:xfrm>
              <a:off x="4074750" y="1650800"/>
              <a:ext cx="18375" cy="32550"/>
            </a:xfrm>
            <a:custGeom>
              <a:rect b="b" l="l" r="r" t="t"/>
              <a:pathLst>
                <a:path extrusionOk="0" h="1302" w="735">
                  <a:moveTo>
                    <a:pt x="167" y="400"/>
                  </a:moveTo>
                  <a:cubicBezTo>
                    <a:pt x="167" y="434"/>
                    <a:pt x="167" y="434"/>
                    <a:pt x="167" y="467"/>
                  </a:cubicBezTo>
                  <a:lnTo>
                    <a:pt x="167" y="534"/>
                  </a:lnTo>
                  <a:lnTo>
                    <a:pt x="167" y="601"/>
                  </a:lnTo>
                  <a:cubicBezTo>
                    <a:pt x="167" y="634"/>
                    <a:pt x="134" y="634"/>
                    <a:pt x="134" y="634"/>
                  </a:cubicBezTo>
                  <a:cubicBezTo>
                    <a:pt x="112" y="634"/>
                    <a:pt x="104" y="649"/>
                    <a:pt x="102" y="649"/>
                  </a:cubicBezTo>
                  <a:cubicBezTo>
                    <a:pt x="100" y="649"/>
                    <a:pt x="100" y="645"/>
                    <a:pt x="100" y="634"/>
                  </a:cubicBezTo>
                  <a:lnTo>
                    <a:pt x="100" y="601"/>
                  </a:lnTo>
                  <a:lnTo>
                    <a:pt x="100" y="500"/>
                  </a:lnTo>
                  <a:cubicBezTo>
                    <a:pt x="100" y="467"/>
                    <a:pt x="100" y="467"/>
                    <a:pt x="100" y="434"/>
                  </a:cubicBezTo>
                  <a:cubicBezTo>
                    <a:pt x="100" y="434"/>
                    <a:pt x="100" y="400"/>
                    <a:pt x="134" y="400"/>
                  </a:cubicBezTo>
                  <a:close/>
                  <a:moveTo>
                    <a:pt x="188" y="275"/>
                  </a:moveTo>
                  <a:cubicBezTo>
                    <a:pt x="176" y="275"/>
                    <a:pt x="167" y="284"/>
                    <a:pt x="167" y="300"/>
                  </a:cubicBezTo>
                  <a:cubicBezTo>
                    <a:pt x="134" y="300"/>
                    <a:pt x="100" y="300"/>
                    <a:pt x="100" y="334"/>
                  </a:cubicBezTo>
                  <a:cubicBezTo>
                    <a:pt x="67" y="367"/>
                    <a:pt x="67" y="367"/>
                    <a:pt x="34" y="400"/>
                  </a:cubicBezTo>
                  <a:cubicBezTo>
                    <a:pt x="34" y="434"/>
                    <a:pt x="34" y="467"/>
                    <a:pt x="34" y="500"/>
                  </a:cubicBezTo>
                  <a:cubicBezTo>
                    <a:pt x="0" y="500"/>
                    <a:pt x="0" y="534"/>
                    <a:pt x="34" y="567"/>
                  </a:cubicBezTo>
                  <a:cubicBezTo>
                    <a:pt x="0" y="601"/>
                    <a:pt x="0" y="601"/>
                    <a:pt x="34" y="634"/>
                  </a:cubicBezTo>
                  <a:cubicBezTo>
                    <a:pt x="0" y="634"/>
                    <a:pt x="0" y="667"/>
                    <a:pt x="34" y="667"/>
                  </a:cubicBezTo>
                  <a:cubicBezTo>
                    <a:pt x="0" y="701"/>
                    <a:pt x="0" y="734"/>
                    <a:pt x="34" y="767"/>
                  </a:cubicBezTo>
                  <a:cubicBezTo>
                    <a:pt x="34" y="767"/>
                    <a:pt x="34" y="801"/>
                    <a:pt x="34" y="801"/>
                  </a:cubicBezTo>
                  <a:lnTo>
                    <a:pt x="100" y="801"/>
                  </a:lnTo>
                  <a:cubicBezTo>
                    <a:pt x="100" y="801"/>
                    <a:pt x="134" y="801"/>
                    <a:pt x="167" y="767"/>
                  </a:cubicBezTo>
                  <a:cubicBezTo>
                    <a:pt x="167" y="767"/>
                    <a:pt x="201" y="734"/>
                    <a:pt x="234" y="734"/>
                  </a:cubicBezTo>
                  <a:cubicBezTo>
                    <a:pt x="234" y="701"/>
                    <a:pt x="234" y="667"/>
                    <a:pt x="267" y="667"/>
                  </a:cubicBezTo>
                  <a:cubicBezTo>
                    <a:pt x="267" y="634"/>
                    <a:pt x="267" y="601"/>
                    <a:pt x="301" y="567"/>
                  </a:cubicBezTo>
                  <a:cubicBezTo>
                    <a:pt x="301" y="567"/>
                    <a:pt x="301" y="534"/>
                    <a:pt x="301" y="500"/>
                  </a:cubicBezTo>
                  <a:cubicBezTo>
                    <a:pt x="301" y="467"/>
                    <a:pt x="301" y="434"/>
                    <a:pt x="301" y="400"/>
                  </a:cubicBezTo>
                  <a:cubicBezTo>
                    <a:pt x="301" y="367"/>
                    <a:pt x="301" y="334"/>
                    <a:pt x="301" y="334"/>
                  </a:cubicBezTo>
                  <a:cubicBezTo>
                    <a:pt x="267" y="300"/>
                    <a:pt x="267" y="300"/>
                    <a:pt x="267" y="300"/>
                  </a:cubicBezTo>
                  <a:cubicBezTo>
                    <a:pt x="251" y="284"/>
                    <a:pt x="242" y="275"/>
                    <a:pt x="238" y="275"/>
                  </a:cubicBezTo>
                  <a:cubicBezTo>
                    <a:pt x="234" y="275"/>
                    <a:pt x="234" y="284"/>
                    <a:pt x="234" y="300"/>
                  </a:cubicBezTo>
                  <a:cubicBezTo>
                    <a:pt x="217" y="284"/>
                    <a:pt x="201" y="275"/>
                    <a:pt x="188" y="275"/>
                  </a:cubicBezTo>
                  <a:close/>
                  <a:moveTo>
                    <a:pt x="601" y="667"/>
                  </a:moveTo>
                  <a:cubicBezTo>
                    <a:pt x="601" y="667"/>
                    <a:pt x="601" y="701"/>
                    <a:pt x="601" y="701"/>
                  </a:cubicBezTo>
                  <a:cubicBezTo>
                    <a:pt x="601" y="734"/>
                    <a:pt x="601" y="767"/>
                    <a:pt x="601" y="801"/>
                  </a:cubicBezTo>
                  <a:cubicBezTo>
                    <a:pt x="601" y="801"/>
                    <a:pt x="601" y="834"/>
                    <a:pt x="601" y="867"/>
                  </a:cubicBezTo>
                  <a:cubicBezTo>
                    <a:pt x="601" y="867"/>
                    <a:pt x="567" y="901"/>
                    <a:pt x="567" y="901"/>
                  </a:cubicBezTo>
                  <a:lnTo>
                    <a:pt x="534" y="901"/>
                  </a:lnTo>
                  <a:lnTo>
                    <a:pt x="534" y="834"/>
                  </a:lnTo>
                  <a:lnTo>
                    <a:pt x="534" y="734"/>
                  </a:lnTo>
                  <a:cubicBezTo>
                    <a:pt x="534" y="734"/>
                    <a:pt x="534" y="701"/>
                    <a:pt x="534" y="701"/>
                  </a:cubicBezTo>
                  <a:cubicBezTo>
                    <a:pt x="534" y="667"/>
                    <a:pt x="534" y="667"/>
                    <a:pt x="567" y="667"/>
                  </a:cubicBezTo>
                  <a:close/>
                  <a:moveTo>
                    <a:pt x="567" y="500"/>
                  </a:moveTo>
                  <a:cubicBezTo>
                    <a:pt x="567" y="534"/>
                    <a:pt x="534" y="534"/>
                    <a:pt x="534" y="567"/>
                  </a:cubicBezTo>
                  <a:cubicBezTo>
                    <a:pt x="501" y="601"/>
                    <a:pt x="501" y="601"/>
                    <a:pt x="467" y="634"/>
                  </a:cubicBezTo>
                  <a:cubicBezTo>
                    <a:pt x="467" y="667"/>
                    <a:pt x="467" y="701"/>
                    <a:pt x="434" y="701"/>
                  </a:cubicBezTo>
                  <a:cubicBezTo>
                    <a:pt x="434" y="734"/>
                    <a:pt x="434" y="767"/>
                    <a:pt x="434" y="801"/>
                  </a:cubicBezTo>
                  <a:cubicBezTo>
                    <a:pt x="434" y="834"/>
                    <a:pt x="434" y="867"/>
                    <a:pt x="434" y="901"/>
                  </a:cubicBezTo>
                  <a:cubicBezTo>
                    <a:pt x="434" y="934"/>
                    <a:pt x="434" y="967"/>
                    <a:pt x="434" y="967"/>
                  </a:cubicBezTo>
                  <a:cubicBezTo>
                    <a:pt x="467" y="1001"/>
                    <a:pt x="467" y="1001"/>
                    <a:pt x="467" y="1034"/>
                  </a:cubicBezTo>
                  <a:lnTo>
                    <a:pt x="567" y="1034"/>
                  </a:lnTo>
                  <a:cubicBezTo>
                    <a:pt x="601" y="1034"/>
                    <a:pt x="634" y="1001"/>
                    <a:pt x="634" y="967"/>
                  </a:cubicBezTo>
                  <a:cubicBezTo>
                    <a:pt x="668" y="967"/>
                    <a:pt x="668" y="934"/>
                    <a:pt x="701" y="901"/>
                  </a:cubicBezTo>
                  <a:cubicBezTo>
                    <a:pt x="701" y="867"/>
                    <a:pt x="701" y="867"/>
                    <a:pt x="734" y="834"/>
                  </a:cubicBezTo>
                  <a:cubicBezTo>
                    <a:pt x="734" y="801"/>
                    <a:pt x="734" y="767"/>
                    <a:pt x="734" y="734"/>
                  </a:cubicBezTo>
                  <a:cubicBezTo>
                    <a:pt x="734" y="701"/>
                    <a:pt x="734" y="667"/>
                    <a:pt x="734" y="634"/>
                  </a:cubicBezTo>
                  <a:cubicBezTo>
                    <a:pt x="734" y="601"/>
                    <a:pt x="734" y="567"/>
                    <a:pt x="734" y="567"/>
                  </a:cubicBezTo>
                  <a:cubicBezTo>
                    <a:pt x="701" y="534"/>
                    <a:pt x="701" y="534"/>
                    <a:pt x="701" y="500"/>
                  </a:cubicBezTo>
                  <a:close/>
                  <a:moveTo>
                    <a:pt x="634" y="0"/>
                  </a:moveTo>
                  <a:lnTo>
                    <a:pt x="534" y="67"/>
                  </a:lnTo>
                  <a:lnTo>
                    <a:pt x="534" y="100"/>
                  </a:lnTo>
                  <a:lnTo>
                    <a:pt x="100" y="1301"/>
                  </a:lnTo>
                  <a:lnTo>
                    <a:pt x="100" y="1301"/>
                  </a:lnTo>
                  <a:lnTo>
                    <a:pt x="167" y="1234"/>
                  </a:lnTo>
                  <a:cubicBezTo>
                    <a:pt x="167" y="1234"/>
                    <a:pt x="167" y="1201"/>
                    <a:pt x="167" y="1201"/>
                  </a:cubicBezTo>
                  <a:lnTo>
                    <a:pt x="634"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21" name="Google Shape;121;p1"/>
            <p:cNvSpPr/>
            <p:nvPr/>
          </p:nvSpPr>
          <p:spPr>
            <a:xfrm>
              <a:off x="4038900" y="1596575"/>
              <a:ext cx="29200" cy="43400"/>
            </a:xfrm>
            <a:custGeom>
              <a:rect b="b" l="l" r="r" t="t"/>
              <a:pathLst>
                <a:path extrusionOk="0" h="1736" w="1168">
                  <a:moveTo>
                    <a:pt x="1168" y="1"/>
                  </a:moveTo>
                  <a:cubicBezTo>
                    <a:pt x="701" y="334"/>
                    <a:pt x="300" y="768"/>
                    <a:pt x="0" y="1268"/>
                  </a:cubicBezTo>
                  <a:lnTo>
                    <a:pt x="300" y="1735"/>
                  </a:lnTo>
                  <a:cubicBezTo>
                    <a:pt x="534" y="1369"/>
                    <a:pt x="801" y="1035"/>
                    <a:pt x="1168" y="801"/>
                  </a:cubicBezTo>
                  <a:lnTo>
                    <a:pt x="1168"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22" name="Google Shape;122;p1"/>
            <p:cNvSpPr/>
            <p:nvPr/>
          </p:nvSpPr>
          <p:spPr>
            <a:xfrm>
              <a:off x="4018050" y="1591625"/>
              <a:ext cx="100075" cy="163375"/>
            </a:xfrm>
            <a:custGeom>
              <a:rect b="b" l="l" r="r" t="t"/>
              <a:pathLst>
                <a:path extrusionOk="0" h="6535" w="4003">
                  <a:moveTo>
                    <a:pt x="2654" y="1"/>
                  </a:moveTo>
                  <a:cubicBezTo>
                    <a:pt x="2431" y="1"/>
                    <a:pt x="2206" y="69"/>
                    <a:pt x="2002" y="199"/>
                  </a:cubicBezTo>
                  <a:lnTo>
                    <a:pt x="2002" y="999"/>
                  </a:lnTo>
                  <a:cubicBezTo>
                    <a:pt x="2157" y="902"/>
                    <a:pt x="2335" y="850"/>
                    <a:pt x="2509" y="850"/>
                  </a:cubicBezTo>
                  <a:cubicBezTo>
                    <a:pt x="2634" y="850"/>
                    <a:pt x="2757" y="877"/>
                    <a:pt x="2869" y="933"/>
                  </a:cubicBezTo>
                  <a:cubicBezTo>
                    <a:pt x="3169" y="1133"/>
                    <a:pt x="3369" y="1433"/>
                    <a:pt x="3403" y="1767"/>
                  </a:cubicBezTo>
                  <a:cubicBezTo>
                    <a:pt x="3469" y="2000"/>
                    <a:pt x="3469" y="2200"/>
                    <a:pt x="3469" y="2434"/>
                  </a:cubicBezTo>
                  <a:cubicBezTo>
                    <a:pt x="3469" y="2667"/>
                    <a:pt x="3469" y="2934"/>
                    <a:pt x="3403" y="3168"/>
                  </a:cubicBezTo>
                  <a:cubicBezTo>
                    <a:pt x="3302" y="3668"/>
                    <a:pt x="3136" y="4168"/>
                    <a:pt x="2869" y="4602"/>
                  </a:cubicBezTo>
                  <a:cubicBezTo>
                    <a:pt x="2669" y="5002"/>
                    <a:pt x="2368" y="5303"/>
                    <a:pt x="2002" y="5536"/>
                  </a:cubicBezTo>
                  <a:cubicBezTo>
                    <a:pt x="1866" y="5633"/>
                    <a:pt x="1696" y="5685"/>
                    <a:pt x="1518" y="5685"/>
                  </a:cubicBezTo>
                  <a:cubicBezTo>
                    <a:pt x="1391" y="5685"/>
                    <a:pt x="1260" y="5658"/>
                    <a:pt x="1134" y="5603"/>
                  </a:cubicBezTo>
                  <a:cubicBezTo>
                    <a:pt x="867" y="5403"/>
                    <a:pt x="667" y="5102"/>
                    <a:pt x="601" y="4769"/>
                  </a:cubicBezTo>
                  <a:cubicBezTo>
                    <a:pt x="567" y="4569"/>
                    <a:pt x="534" y="4335"/>
                    <a:pt x="534" y="4135"/>
                  </a:cubicBezTo>
                  <a:cubicBezTo>
                    <a:pt x="534" y="3868"/>
                    <a:pt x="567" y="3635"/>
                    <a:pt x="601" y="3368"/>
                  </a:cubicBezTo>
                  <a:cubicBezTo>
                    <a:pt x="701" y="2867"/>
                    <a:pt x="867" y="2400"/>
                    <a:pt x="1134" y="1933"/>
                  </a:cubicBezTo>
                  <a:lnTo>
                    <a:pt x="834" y="1466"/>
                  </a:lnTo>
                  <a:cubicBezTo>
                    <a:pt x="467" y="2067"/>
                    <a:pt x="234" y="2734"/>
                    <a:pt x="100" y="3401"/>
                  </a:cubicBezTo>
                  <a:cubicBezTo>
                    <a:pt x="33" y="3735"/>
                    <a:pt x="0" y="4068"/>
                    <a:pt x="0" y="4435"/>
                  </a:cubicBezTo>
                  <a:cubicBezTo>
                    <a:pt x="0" y="4702"/>
                    <a:pt x="33" y="5002"/>
                    <a:pt x="100" y="5303"/>
                  </a:cubicBezTo>
                  <a:cubicBezTo>
                    <a:pt x="167" y="5770"/>
                    <a:pt x="434" y="6170"/>
                    <a:pt x="834" y="6403"/>
                  </a:cubicBezTo>
                  <a:cubicBezTo>
                    <a:pt x="996" y="6492"/>
                    <a:pt x="1178" y="6535"/>
                    <a:pt x="1360" y="6535"/>
                  </a:cubicBezTo>
                  <a:cubicBezTo>
                    <a:pt x="1588" y="6535"/>
                    <a:pt x="1816" y="6467"/>
                    <a:pt x="2002" y="6337"/>
                  </a:cubicBezTo>
                  <a:cubicBezTo>
                    <a:pt x="2502" y="6003"/>
                    <a:pt x="2902" y="5603"/>
                    <a:pt x="3169" y="5069"/>
                  </a:cubicBezTo>
                  <a:cubicBezTo>
                    <a:pt x="3503" y="4469"/>
                    <a:pt x="3769" y="3835"/>
                    <a:pt x="3903" y="3134"/>
                  </a:cubicBezTo>
                  <a:cubicBezTo>
                    <a:pt x="3936" y="2801"/>
                    <a:pt x="3970" y="2467"/>
                    <a:pt x="3970" y="2134"/>
                  </a:cubicBezTo>
                  <a:cubicBezTo>
                    <a:pt x="4003" y="1833"/>
                    <a:pt x="3970" y="1533"/>
                    <a:pt x="3903" y="1233"/>
                  </a:cubicBezTo>
                  <a:cubicBezTo>
                    <a:pt x="3836" y="766"/>
                    <a:pt x="3569" y="366"/>
                    <a:pt x="3169" y="132"/>
                  </a:cubicBezTo>
                  <a:cubicBezTo>
                    <a:pt x="3007" y="44"/>
                    <a:pt x="2831" y="1"/>
                    <a:pt x="265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23" name="Google Shape;123;p1"/>
            <p:cNvSpPr/>
            <p:nvPr/>
          </p:nvSpPr>
          <p:spPr>
            <a:xfrm>
              <a:off x="4181500" y="1432500"/>
              <a:ext cx="253525" cy="161400"/>
            </a:xfrm>
            <a:custGeom>
              <a:rect b="b" l="l" r="r" t="t"/>
              <a:pathLst>
                <a:path extrusionOk="0" h="6456" w="10141">
                  <a:moveTo>
                    <a:pt x="9903" y="0"/>
                  </a:moveTo>
                  <a:cubicBezTo>
                    <a:pt x="9843" y="0"/>
                    <a:pt x="9777" y="19"/>
                    <a:pt x="9707" y="59"/>
                  </a:cubicBezTo>
                  <a:lnTo>
                    <a:pt x="434" y="5430"/>
                  </a:lnTo>
                  <a:cubicBezTo>
                    <a:pt x="167" y="5563"/>
                    <a:pt x="0" y="5863"/>
                    <a:pt x="0" y="6164"/>
                  </a:cubicBezTo>
                  <a:cubicBezTo>
                    <a:pt x="0" y="6351"/>
                    <a:pt x="82" y="6456"/>
                    <a:pt x="223" y="6456"/>
                  </a:cubicBezTo>
                  <a:cubicBezTo>
                    <a:pt x="283" y="6456"/>
                    <a:pt x="354" y="6437"/>
                    <a:pt x="434" y="6397"/>
                  </a:cubicBezTo>
                  <a:lnTo>
                    <a:pt x="9707" y="1060"/>
                  </a:lnTo>
                  <a:cubicBezTo>
                    <a:pt x="9941" y="893"/>
                    <a:pt x="10107" y="593"/>
                    <a:pt x="10141" y="293"/>
                  </a:cubicBezTo>
                  <a:cubicBezTo>
                    <a:pt x="10141" y="106"/>
                    <a:pt x="10042" y="0"/>
                    <a:pt x="9903"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24" name="Google Shape;124;p1"/>
            <p:cNvSpPr/>
            <p:nvPr/>
          </p:nvSpPr>
          <p:spPr>
            <a:xfrm>
              <a:off x="4181500" y="1384125"/>
              <a:ext cx="422825" cy="259000"/>
            </a:xfrm>
            <a:custGeom>
              <a:rect b="b" l="l" r="r" t="t"/>
              <a:pathLst>
                <a:path extrusionOk="0" h="10360" w="16913">
                  <a:moveTo>
                    <a:pt x="16674" y="1"/>
                  </a:moveTo>
                  <a:cubicBezTo>
                    <a:pt x="16615" y="1"/>
                    <a:pt x="16548" y="20"/>
                    <a:pt x="16479" y="60"/>
                  </a:cubicBezTo>
                  <a:lnTo>
                    <a:pt x="434" y="9333"/>
                  </a:lnTo>
                  <a:cubicBezTo>
                    <a:pt x="167" y="9466"/>
                    <a:pt x="0" y="9766"/>
                    <a:pt x="0" y="10067"/>
                  </a:cubicBezTo>
                  <a:cubicBezTo>
                    <a:pt x="0" y="10254"/>
                    <a:pt x="82" y="10359"/>
                    <a:pt x="223" y="10359"/>
                  </a:cubicBezTo>
                  <a:cubicBezTo>
                    <a:pt x="283" y="10359"/>
                    <a:pt x="354" y="10340"/>
                    <a:pt x="434" y="10300"/>
                  </a:cubicBezTo>
                  <a:lnTo>
                    <a:pt x="16479" y="1027"/>
                  </a:lnTo>
                  <a:cubicBezTo>
                    <a:pt x="16712" y="893"/>
                    <a:pt x="16912" y="593"/>
                    <a:pt x="16912" y="293"/>
                  </a:cubicBezTo>
                  <a:cubicBezTo>
                    <a:pt x="16912" y="106"/>
                    <a:pt x="16814" y="1"/>
                    <a:pt x="1667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25" name="Google Shape;125;p1"/>
            <p:cNvSpPr/>
            <p:nvPr/>
          </p:nvSpPr>
          <p:spPr>
            <a:xfrm>
              <a:off x="3214125" y="2275600"/>
              <a:ext cx="185175" cy="121375"/>
            </a:xfrm>
            <a:custGeom>
              <a:rect b="b" l="l" r="r" t="t"/>
              <a:pathLst>
                <a:path extrusionOk="0" h="4855" w="7407">
                  <a:moveTo>
                    <a:pt x="7157" y="1"/>
                  </a:moveTo>
                  <a:cubicBezTo>
                    <a:pt x="7092" y="1"/>
                    <a:pt x="7019" y="20"/>
                    <a:pt x="6939" y="59"/>
                  </a:cubicBezTo>
                  <a:lnTo>
                    <a:pt x="468" y="3795"/>
                  </a:lnTo>
                  <a:cubicBezTo>
                    <a:pt x="201" y="3962"/>
                    <a:pt x="34" y="4262"/>
                    <a:pt x="1" y="4563"/>
                  </a:cubicBezTo>
                  <a:cubicBezTo>
                    <a:pt x="1" y="4750"/>
                    <a:pt x="99" y="4855"/>
                    <a:pt x="250" y="4855"/>
                  </a:cubicBezTo>
                  <a:cubicBezTo>
                    <a:pt x="314" y="4855"/>
                    <a:pt x="388" y="4836"/>
                    <a:pt x="468" y="4796"/>
                  </a:cubicBezTo>
                  <a:lnTo>
                    <a:pt x="6939" y="1027"/>
                  </a:lnTo>
                  <a:cubicBezTo>
                    <a:pt x="7206" y="860"/>
                    <a:pt x="7373" y="593"/>
                    <a:pt x="7406" y="293"/>
                  </a:cubicBezTo>
                  <a:cubicBezTo>
                    <a:pt x="7406" y="106"/>
                    <a:pt x="7308" y="1"/>
                    <a:pt x="715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26" name="Google Shape;126;p1"/>
            <p:cNvSpPr/>
            <p:nvPr/>
          </p:nvSpPr>
          <p:spPr>
            <a:xfrm>
              <a:off x="3136575" y="1546550"/>
              <a:ext cx="1609500" cy="2190750"/>
            </a:xfrm>
            <a:custGeom>
              <a:rect b="b" l="l" r="r" t="t"/>
              <a:pathLst>
                <a:path extrusionOk="0" h="87630" w="64380">
                  <a:moveTo>
                    <a:pt x="63946" y="534"/>
                  </a:moveTo>
                  <a:lnTo>
                    <a:pt x="63946" y="50136"/>
                  </a:lnTo>
                  <a:cubicBezTo>
                    <a:pt x="63946" y="50303"/>
                    <a:pt x="63846" y="50470"/>
                    <a:pt x="63713" y="50570"/>
                  </a:cubicBezTo>
                  <a:lnTo>
                    <a:pt x="434" y="87096"/>
                  </a:lnTo>
                  <a:lnTo>
                    <a:pt x="434" y="37461"/>
                  </a:lnTo>
                  <a:cubicBezTo>
                    <a:pt x="434" y="37294"/>
                    <a:pt x="534" y="37160"/>
                    <a:pt x="668" y="37060"/>
                  </a:cubicBezTo>
                  <a:lnTo>
                    <a:pt x="1468" y="36593"/>
                  </a:lnTo>
                  <a:cubicBezTo>
                    <a:pt x="1869" y="36360"/>
                    <a:pt x="2102" y="35926"/>
                    <a:pt x="2135" y="35459"/>
                  </a:cubicBezTo>
                  <a:lnTo>
                    <a:pt x="2135" y="32590"/>
                  </a:lnTo>
                  <a:cubicBezTo>
                    <a:pt x="2135" y="32424"/>
                    <a:pt x="2236" y="32290"/>
                    <a:pt x="2369" y="32190"/>
                  </a:cubicBezTo>
                  <a:lnTo>
                    <a:pt x="11442" y="26920"/>
                  </a:lnTo>
                  <a:lnTo>
                    <a:pt x="11442" y="29622"/>
                  </a:lnTo>
                  <a:cubicBezTo>
                    <a:pt x="11409" y="29989"/>
                    <a:pt x="11709" y="30322"/>
                    <a:pt x="12109" y="30356"/>
                  </a:cubicBezTo>
                  <a:cubicBezTo>
                    <a:pt x="12276" y="30356"/>
                    <a:pt x="12409" y="30289"/>
                    <a:pt x="12543" y="30222"/>
                  </a:cubicBezTo>
                  <a:lnTo>
                    <a:pt x="63946" y="534"/>
                  </a:lnTo>
                  <a:close/>
                  <a:moveTo>
                    <a:pt x="64113" y="0"/>
                  </a:moveTo>
                  <a:cubicBezTo>
                    <a:pt x="64046" y="0"/>
                    <a:pt x="63980" y="34"/>
                    <a:pt x="63913" y="67"/>
                  </a:cubicBezTo>
                  <a:lnTo>
                    <a:pt x="12309" y="29855"/>
                  </a:lnTo>
                  <a:cubicBezTo>
                    <a:pt x="12243" y="29889"/>
                    <a:pt x="12176" y="29922"/>
                    <a:pt x="12109" y="29922"/>
                  </a:cubicBezTo>
                  <a:cubicBezTo>
                    <a:pt x="11976" y="29922"/>
                    <a:pt x="11876" y="29788"/>
                    <a:pt x="11876" y="29588"/>
                  </a:cubicBezTo>
                  <a:lnTo>
                    <a:pt x="11876" y="26720"/>
                  </a:lnTo>
                  <a:cubicBezTo>
                    <a:pt x="11876" y="26519"/>
                    <a:pt x="11776" y="26419"/>
                    <a:pt x="11609" y="26419"/>
                  </a:cubicBezTo>
                  <a:cubicBezTo>
                    <a:pt x="11542" y="26419"/>
                    <a:pt x="11475" y="26419"/>
                    <a:pt x="11409" y="26486"/>
                  </a:cubicBezTo>
                  <a:lnTo>
                    <a:pt x="2169" y="31823"/>
                  </a:lnTo>
                  <a:cubicBezTo>
                    <a:pt x="1902" y="31990"/>
                    <a:pt x="1735" y="32290"/>
                    <a:pt x="1702" y="32590"/>
                  </a:cubicBezTo>
                  <a:lnTo>
                    <a:pt x="1702" y="35459"/>
                  </a:lnTo>
                  <a:cubicBezTo>
                    <a:pt x="1668" y="35793"/>
                    <a:pt x="1502" y="36060"/>
                    <a:pt x="1235" y="36260"/>
                  </a:cubicBezTo>
                  <a:lnTo>
                    <a:pt x="468" y="36693"/>
                  </a:lnTo>
                  <a:cubicBezTo>
                    <a:pt x="201" y="36894"/>
                    <a:pt x="34" y="37160"/>
                    <a:pt x="1" y="37494"/>
                  </a:cubicBezTo>
                  <a:lnTo>
                    <a:pt x="1" y="87296"/>
                  </a:lnTo>
                  <a:cubicBezTo>
                    <a:pt x="1" y="87496"/>
                    <a:pt x="101" y="87630"/>
                    <a:pt x="267" y="87630"/>
                  </a:cubicBezTo>
                  <a:cubicBezTo>
                    <a:pt x="334" y="87630"/>
                    <a:pt x="401" y="87597"/>
                    <a:pt x="468" y="87563"/>
                  </a:cubicBezTo>
                  <a:lnTo>
                    <a:pt x="63913" y="50904"/>
                  </a:lnTo>
                  <a:cubicBezTo>
                    <a:pt x="64180" y="50737"/>
                    <a:pt x="64347" y="50470"/>
                    <a:pt x="64380" y="50136"/>
                  </a:cubicBezTo>
                  <a:lnTo>
                    <a:pt x="64380" y="334"/>
                  </a:lnTo>
                  <a:cubicBezTo>
                    <a:pt x="64380" y="134"/>
                    <a:pt x="64280" y="0"/>
                    <a:pt x="6411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27" name="Google Shape;127;p1"/>
            <p:cNvSpPr/>
            <p:nvPr/>
          </p:nvSpPr>
          <p:spPr>
            <a:xfrm>
              <a:off x="3226650" y="2378125"/>
              <a:ext cx="160125" cy="160000"/>
            </a:xfrm>
            <a:custGeom>
              <a:rect b="b" l="l" r="r" t="t"/>
              <a:pathLst>
                <a:path extrusionOk="0" h="6400" w="6405">
                  <a:moveTo>
                    <a:pt x="5938" y="428"/>
                  </a:moveTo>
                  <a:cubicBezTo>
                    <a:pt x="5971" y="462"/>
                    <a:pt x="5971" y="495"/>
                    <a:pt x="5971" y="562"/>
                  </a:cubicBezTo>
                  <a:lnTo>
                    <a:pt x="5971" y="2430"/>
                  </a:lnTo>
                  <a:cubicBezTo>
                    <a:pt x="5938" y="2663"/>
                    <a:pt x="5804" y="2897"/>
                    <a:pt x="5604" y="3030"/>
                  </a:cubicBezTo>
                  <a:lnTo>
                    <a:pt x="601" y="5932"/>
                  </a:lnTo>
                  <a:cubicBezTo>
                    <a:pt x="567" y="5966"/>
                    <a:pt x="501" y="5966"/>
                    <a:pt x="467" y="5966"/>
                  </a:cubicBezTo>
                  <a:cubicBezTo>
                    <a:pt x="434" y="5932"/>
                    <a:pt x="434" y="5899"/>
                    <a:pt x="434" y="5865"/>
                  </a:cubicBezTo>
                  <a:lnTo>
                    <a:pt x="434" y="3964"/>
                  </a:lnTo>
                  <a:cubicBezTo>
                    <a:pt x="467" y="3731"/>
                    <a:pt x="601" y="3497"/>
                    <a:pt x="801" y="3364"/>
                  </a:cubicBezTo>
                  <a:lnTo>
                    <a:pt x="5838" y="462"/>
                  </a:lnTo>
                  <a:cubicBezTo>
                    <a:pt x="5838" y="428"/>
                    <a:pt x="5904" y="428"/>
                    <a:pt x="5938" y="428"/>
                  </a:cubicBezTo>
                  <a:close/>
                  <a:moveTo>
                    <a:pt x="5916" y="1"/>
                  </a:moveTo>
                  <a:cubicBezTo>
                    <a:pt x="5809" y="1"/>
                    <a:pt x="5701" y="37"/>
                    <a:pt x="5604" y="95"/>
                  </a:cubicBezTo>
                  <a:lnTo>
                    <a:pt x="601" y="2997"/>
                  </a:lnTo>
                  <a:cubicBezTo>
                    <a:pt x="267" y="3230"/>
                    <a:pt x="34" y="3564"/>
                    <a:pt x="34" y="3964"/>
                  </a:cubicBezTo>
                  <a:lnTo>
                    <a:pt x="34" y="5865"/>
                  </a:lnTo>
                  <a:cubicBezTo>
                    <a:pt x="0" y="6032"/>
                    <a:pt x="100" y="6232"/>
                    <a:pt x="267" y="6332"/>
                  </a:cubicBezTo>
                  <a:cubicBezTo>
                    <a:pt x="334" y="6366"/>
                    <a:pt x="400" y="6399"/>
                    <a:pt x="501" y="6399"/>
                  </a:cubicBezTo>
                  <a:cubicBezTo>
                    <a:pt x="601" y="6399"/>
                    <a:pt x="701" y="6366"/>
                    <a:pt x="801" y="6299"/>
                  </a:cubicBezTo>
                  <a:lnTo>
                    <a:pt x="5838" y="3397"/>
                  </a:lnTo>
                  <a:cubicBezTo>
                    <a:pt x="6138" y="3164"/>
                    <a:pt x="6371" y="2797"/>
                    <a:pt x="6371" y="2430"/>
                  </a:cubicBezTo>
                  <a:lnTo>
                    <a:pt x="6371" y="528"/>
                  </a:lnTo>
                  <a:cubicBezTo>
                    <a:pt x="6405" y="328"/>
                    <a:pt x="6305" y="161"/>
                    <a:pt x="6138" y="61"/>
                  </a:cubicBezTo>
                  <a:cubicBezTo>
                    <a:pt x="6068" y="19"/>
                    <a:pt x="5992" y="1"/>
                    <a:pt x="591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28" name="Google Shape;128;p1"/>
            <p:cNvSpPr/>
            <p:nvPr/>
          </p:nvSpPr>
          <p:spPr>
            <a:xfrm>
              <a:off x="3246650" y="2433200"/>
              <a:ext cx="96775" cy="66050"/>
            </a:xfrm>
            <a:custGeom>
              <a:rect b="b" l="l" r="r" t="t"/>
              <a:pathLst>
                <a:path extrusionOk="0" h="2642" w="3871">
                  <a:moveTo>
                    <a:pt x="3691" y="1"/>
                  </a:moveTo>
                  <a:cubicBezTo>
                    <a:pt x="3654" y="1"/>
                    <a:pt x="3613" y="9"/>
                    <a:pt x="3570" y="27"/>
                  </a:cubicBezTo>
                  <a:lnTo>
                    <a:pt x="301" y="1928"/>
                  </a:lnTo>
                  <a:cubicBezTo>
                    <a:pt x="134" y="2061"/>
                    <a:pt x="1" y="2228"/>
                    <a:pt x="1" y="2428"/>
                  </a:cubicBezTo>
                  <a:cubicBezTo>
                    <a:pt x="1" y="2566"/>
                    <a:pt x="64" y="2641"/>
                    <a:pt x="159" y="2641"/>
                  </a:cubicBezTo>
                  <a:cubicBezTo>
                    <a:pt x="201" y="2641"/>
                    <a:pt x="249" y="2626"/>
                    <a:pt x="301" y="2595"/>
                  </a:cubicBezTo>
                  <a:lnTo>
                    <a:pt x="3570" y="694"/>
                  </a:lnTo>
                  <a:cubicBezTo>
                    <a:pt x="3770" y="594"/>
                    <a:pt x="3870" y="393"/>
                    <a:pt x="3870" y="193"/>
                  </a:cubicBezTo>
                  <a:cubicBezTo>
                    <a:pt x="3870" y="70"/>
                    <a:pt x="3797" y="1"/>
                    <a:pt x="369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29" name="Google Shape;129;p1"/>
            <p:cNvSpPr/>
            <p:nvPr/>
          </p:nvSpPr>
          <p:spPr>
            <a:xfrm>
              <a:off x="3355075" y="2416350"/>
              <a:ext cx="14200" cy="20025"/>
            </a:xfrm>
            <a:custGeom>
              <a:rect b="b" l="l" r="r" t="t"/>
              <a:pathLst>
                <a:path extrusionOk="0" h="801" w="568">
                  <a:moveTo>
                    <a:pt x="567" y="0"/>
                  </a:moveTo>
                  <a:lnTo>
                    <a:pt x="34" y="334"/>
                  </a:lnTo>
                  <a:cubicBezTo>
                    <a:pt x="0" y="334"/>
                    <a:pt x="0" y="367"/>
                    <a:pt x="0" y="400"/>
                  </a:cubicBezTo>
                  <a:lnTo>
                    <a:pt x="267" y="801"/>
                  </a:lnTo>
                  <a:cubicBezTo>
                    <a:pt x="267" y="801"/>
                    <a:pt x="300" y="801"/>
                    <a:pt x="300" y="767"/>
                  </a:cubicBezTo>
                  <a:lnTo>
                    <a:pt x="567" y="67"/>
                  </a:lnTo>
                  <a:lnTo>
                    <a:pt x="567" y="0"/>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30" name="Google Shape;130;p1"/>
            <p:cNvSpPr/>
            <p:nvPr/>
          </p:nvSpPr>
          <p:spPr>
            <a:xfrm>
              <a:off x="3210800" y="2994475"/>
              <a:ext cx="20875" cy="27950"/>
            </a:xfrm>
            <a:custGeom>
              <a:rect b="b" l="l" r="r" t="t"/>
              <a:pathLst>
                <a:path extrusionOk="0" h="1118" w="835">
                  <a:moveTo>
                    <a:pt x="619" y="0"/>
                  </a:moveTo>
                  <a:cubicBezTo>
                    <a:pt x="565" y="0"/>
                    <a:pt x="502" y="19"/>
                    <a:pt x="434" y="58"/>
                  </a:cubicBezTo>
                  <a:cubicBezTo>
                    <a:pt x="167" y="225"/>
                    <a:pt x="34" y="525"/>
                    <a:pt x="0" y="826"/>
                  </a:cubicBezTo>
                  <a:cubicBezTo>
                    <a:pt x="0" y="1013"/>
                    <a:pt x="99" y="1118"/>
                    <a:pt x="238" y="1118"/>
                  </a:cubicBezTo>
                  <a:cubicBezTo>
                    <a:pt x="298" y="1118"/>
                    <a:pt x="364" y="1099"/>
                    <a:pt x="434" y="1059"/>
                  </a:cubicBezTo>
                  <a:cubicBezTo>
                    <a:pt x="668" y="892"/>
                    <a:pt x="834" y="625"/>
                    <a:pt x="834" y="325"/>
                  </a:cubicBezTo>
                  <a:cubicBezTo>
                    <a:pt x="834"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31" name="Google Shape;131;p1"/>
            <p:cNvSpPr/>
            <p:nvPr/>
          </p:nvSpPr>
          <p:spPr>
            <a:xfrm>
              <a:off x="3295850" y="2896875"/>
              <a:ext cx="21725" cy="27975"/>
            </a:xfrm>
            <a:custGeom>
              <a:rect b="b" l="l" r="r" t="t"/>
              <a:pathLst>
                <a:path extrusionOk="0" h="1119" w="869">
                  <a:moveTo>
                    <a:pt x="630" y="1"/>
                  </a:moveTo>
                  <a:cubicBezTo>
                    <a:pt x="571" y="1"/>
                    <a:pt x="504" y="20"/>
                    <a:pt x="434" y="60"/>
                  </a:cubicBezTo>
                  <a:cubicBezTo>
                    <a:pt x="168" y="226"/>
                    <a:pt x="1" y="493"/>
                    <a:pt x="1" y="793"/>
                  </a:cubicBezTo>
                  <a:cubicBezTo>
                    <a:pt x="1" y="1006"/>
                    <a:pt x="84" y="1118"/>
                    <a:pt x="228" y="1118"/>
                  </a:cubicBezTo>
                  <a:cubicBezTo>
                    <a:pt x="287" y="1118"/>
                    <a:pt x="357" y="1099"/>
                    <a:pt x="434" y="1060"/>
                  </a:cubicBezTo>
                  <a:cubicBezTo>
                    <a:pt x="668" y="893"/>
                    <a:pt x="835" y="593"/>
                    <a:pt x="868" y="293"/>
                  </a:cubicBezTo>
                  <a:cubicBezTo>
                    <a:pt x="868" y="106"/>
                    <a:pt x="770" y="1"/>
                    <a:pt x="63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32" name="Google Shape;132;p1"/>
            <p:cNvSpPr/>
            <p:nvPr/>
          </p:nvSpPr>
          <p:spPr>
            <a:xfrm>
              <a:off x="3380075" y="2847700"/>
              <a:ext cx="20875" cy="27950"/>
            </a:xfrm>
            <a:custGeom>
              <a:rect b="b" l="l" r="r" t="t"/>
              <a:pathLst>
                <a:path extrusionOk="0" h="1118" w="835">
                  <a:moveTo>
                    <a:pt x="619" y="0"/>
                  </a:moveTo>
                  <a:cubicBezTo>
                    <a:pt x="565" y="0"/>
                    <a:pt x="503" y="19"/>
                    <a:pt x="435" y="58"/>
                  </a:cubicBezTo>
                  <a:cubicBezTo>
                    <a:pt x="168" y="225"/>
                    <a:pt x="1" y="525"/>
                    <a:pt x="1" y="826"/>
                  </a:cubicBezTo>
                  <a:cubicBezTo>
                    <a:pt x="1" y="1013"/>
                    <a:pt x="99" y="1118"/>
                    <a:pt x="239" y="1118"/>
                  </a:cubicBezTo>
                  <a:cubicBezTo>
                    <a:pt x="298" y="1118"/>
                    <a:pt x="365" y="1099"/>
                    <a:pt x="435" y="1059"/>
                  </a:cubicBezTo>
                  <a:cubicBezTo>
                    <a:pt x="668" y="892"/>
                    <a:pt x="835" y="626"/>
                    <a:pt x="835" y="325"/>
                  </a:cubicBezTo>
                  <a:cubicBezTo>
                    <a:pt x="835" y="113"/>
                    <a:pt x="751" y="0"/>
                    <a:pt x="61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33" name="Google Shape;133;p1"/>
            <p:cNvSpPr/>
            <p:nvPr/>
          </p:nvSpPr>
          <p:spPr>
            <a:xfrm>
              <a:off x="3465150" y="2820325"/>
              <a:ext cx="20875" cy="28175"/>
            </a:xfrm>
            <a:custGeom>
              <a:rect b="b" l="l" r="r" t="t"/>
              <a:pathLst>
                <a:path extrusionOk="0" h="1127" w="835">
                  <a:moveTo>
                    <a:pt x="592" y="0"/>
                  </a:moveTo>
                  <a:cubicBezTo>
                    <a:pt x="536" y="0"/>
                    <a:pt x="472" y="17"/>
                    <a:pt x="401" y="53"/>
                  </a:cubicBezTo>
                  <a:cubicBezTo>
                    <a:pt x="167" y="219"/>
                    <a:pt x="0" y="520"/>
                    <a:pt x="0" y="820"/>
                  </a:cubicBezTo>
                  <a:cubicBezTo>
                    <a:pt x="0" y="1006"/>
                    <a:pt x="81" y="1127"/>
                    <a:pt x="209" y="1127"/>
                  </a:cubicBezTo>
                  <a:cubicBezTo>
                    <a:pt x="265" y="1127"/>
                    <a:pt x="330" y="1104"/>
                    <a:pt x="401" y="1053"/>
                  </a:cubicBezTo>
                  <a:cubicBezTo>
                    <a:pt x="667" y="887"/>
                    <a:pt x="834" y="620"/>
                    <a:pt x="834" y="320"/>
                  </a:cubicBezTo>
                  <a:cubicBezTo>
                    <a:pt x="834" y="124"/>
                    <a:pt x="745" y="0"/>
                    <a:pt x="59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34" name="Google Shape;134;p1"/>
            <p:cNvSpPr/>
            <p:nvPr/>
          </p:nvSpPr>
          <p:spPr>
            <a:xfrm>
              <a:off x="3550200" y="2732600"/>
              <a:ext cx="20875" cy="27950"/>
            </a:xfrm>
            <a:custGeom>
              <a:rect b="b" l="l" r="r" t="t"/>
              <a:pathLst>
                <a:path extrusionOk="0" h="1118" w="835">
                  <a:moveTo>
                    <a:pt x="597" y="0"/>
                  </a:moveTo>
                  <a:cubicBezTo>
                    <a:pt x="537" y="0"/>
                    <a:pt x="471" y="19"/>
                    <a:pt x="401" y="59"/>
                  </a:cubicBezTo>
                  <a:cubicBezTo>
                    <a:pt x="168" y="226"/>
                    <a:pt x="1" y="493"/>
                    <a:pt x="1" y="793"/>
                  </a:cubicBezTo>
                  <a:cubicBezTo>
                    <a:pt x="1" y="1006"/>
                    <a:pt x="84" y="1118"/>
                    <a:pt x="216" y="1118"/>
                  </a:cubicBezTo>
                  <a:cubicBezTo>
                    <a:pt x="270" y="1118"/>
                    <a:pt x="333" y="1099"/>
                    <a:pt x="401" y="1060"/>
                  </a:cubicBezTo>
                  <a:cubicBezTo>
                    <a:pt x="635" y="893"/>
                    <a:pt x="801" y="593"/>
                    <a:pt x="835" y="293"/>
                  </a:cubicBezTo>
                  <a:cubicBezTo>
                    <a:pt x="835" y="105"/>
                    <a:pt x="736" y="0"/>
                    <a:pt x="59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35" name="Google Shape;135;p1"/>
            <p:cNvSpPr/>
            <p:nvPr/>
          </p:nvSpPr>
          <p:spPr>
            <a:xfrm>
              <a:off x="3634425" y="2701075"/>
              <a:ext cx="20875" cy="28175"/>
            </a:xfrm>
            <a:custGeom>
              <a:rect b="b" l="l" r="r" t="t"/>
              <a:pathLst>
                <a:path extrusionOk="0" h="1127" w="835">
                  <a:moveTo>
                    <a:pt x="606" y="0"/>
                  </a:moveTo>
                  <a:cubicBezTo>
                    <a:pt x="555" y="0"/>
                    <a:pt x="497" y="17"/>
                    <a:pt x="434" y="53"/>
                  </a:cubicBezTo>
                  <a:cubicBezTo>
                    <a:pt x="168" y="219"/>
                    <a:pt x="1" y="520"/>
                    <a:pt x="1" y="820"/>
                  </a:cubicBezTo>
                  <a:cubicBezTo>
                    <a:pt x="1" y="1006"/>
                    <a:pt x="82" y="1127"/>
                    <a:pt x="221" y="1127"/>
                  </a:cubicBezTo>
                  <a:cubicBezTo>
                    <a:pt x="282" y="1127"/>
                    <a:pt x="354" y="1104"/>
                    <a:pt x="434" y="1053"/>
                  </a:cubicBezTo>
                  <a:cubicBezTo>
                    <a:pt x="668" y="886"/>
                    <a:pt x="835" y="620"/>
                    <a:pt x="835" y="319"/>
                  </a:cubicBezTo>
                  <a:cubicBezTo>
                    <a:pt x="835" y="124"/>
                    <a:pt x="745" y="0"/>
                    <a:pt x="60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36" name="Google Shape;136;p1"/>
            <p:cNvSpPr/>
            <p:nvPr/>
          </p:nvSpPr>
          <p:spPr>
            <a:xfrm>
              <a:off x="3719500" y="2602975"/>
              <a:ext cx="20875" cy="28175"/>
            </a:xfrm>
            <a:custGeom>
              <a:rect b="b" l="l" r="r" t="t"/>
              <a:pathLst>
                <a:path extrusionOk="0" h="1127" w="835">
                  <a:moveTo>
                    <a:pt x="599" y="0"/>
                  </a:moveTo>
                  <a:cubicBezTo>
                    <a:pt x="539" y="0"/>
                    <a:pt x="471" y="23"/>
                    <a:pt x="401" y="74"/>
                  </a:cubicBezTo>
                  <a:cubicBezTo>
                    <a:pt x="167" y="241"/>
                    <a:pt x="0" y="507"/>
                    <a:pt x="0" y="808"/>
                  </a:cubicBezTo>
                  <a:cubicBezTo>
                    <a:pt x="0" y="1003"/>
                    <a:pt x="90" y="1127"/>
                    <a:pt x="229" y="1127"/>
                  </a:cubicBezTo>
                  <a:cubicBezTo>
                    <a:pt x="280" y="1127"/>
                    <a:pt x="338" y="1110"/>
                    <a:pt x="401" y="1074"/>
                  </a:cubicBezTo>
                  <a:cubicBezTo>
                    <a:pt x="667" y="908"/>
                    <a:pt x="834" y="607"/>
                    <a:pt x="834" y="307"/>
                  </a:cubicBezTo>
                  <a:cubicBezTo>
                    <a:pt x="834" y="121"/>
                    <a:pt x="737" y="0"/>
                    <a:pt x="59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37" name="Google Shape;137;p1"/>
            <p:cNvSpPr/>
            <p:nvPr/>
          </p:nvSpPr>
          <p:spPr>
            <a:xfrm>
              <a:off x="3803725" y="2579150"/>
              <a:ext cx="20875" cy="27975"/>
            </a:xfrm>
            <a:custGeom>
              <a:rect b="b" l="l" r="r" t="t"/>
              <a:pathLst>
                <a:path extrusionOk="0" h="1119" w="835">
                  <a:moveTo>
                    <a:pt x="623" y="1"/>
                  </a:moveTo>
                  <a:cubicBezTo>
                    <a:pt x="567" y="1"/>
                    <a:pt x="504" y="20"/>
                    <a:pt x="434" y="59"/>
                  </a:cubicBezTo>
                  <a:cubicBezTo>
                    <a:pt x="167" y="226"/>
                    <a:pt x="0" y="493"/>
                    <a:pt x="0" y="793"/>
                  </a:cubicBezTo>
                  <a:cubicBezTo>
                    <a:pt x="0" y="1006"/>
                    <a:pt x="84" y="1118"/>
                    <a:pt x="228" y="1118"/>
                  </a:cubicBezTo>
                  <a:cubicBezTo>
                    <a:pt x="287" y="1118"/>
                    <a:pt x="356" y="1099"/>
                    <a:pt x="434" y="1060"/>
                  </a:cubicBezTo>
                  <a:cubicBezTo>
                    <a:pt x="667" y="893"/>
                    <a:pt x="834" y="593"/>
                    <a:pt x="834" y="293"/>
                  </a:cubicBezTo>
                  <a:cubicBezTo>
                    <a:pt x="834" y="106"/>
                    <a:pt x="752" y="1"/>
                    <a:pt x="62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38" name="Google Shape;138;p1"/>
            <p:cNvSpPr/>
            <p:nvPr/>
          </p:nvSpPr>
          <p:spPr>
            <a:xfrm>
              <a:off x="3888775" y="2309825"/>
              <a:ext cx="20875" cy="28325"/>
            </a:xfrm>
            <a:custGeom>
              <a:rect b="b" l="l" r="r" t="t"/>
              <a:pathLst>
                <a:path extrusionOk="0" h="1133" w="835">
                  <a:moveTo>
                    <a:pt x="593" y="0"/>
                  </a:moveTo>
                  <a:cubicBezTo>
                    <a:pt x="534" y="0"/>
                    <a:pt x="469" y="19"/>
                    <a:pt x="401" y="58"/>
                  </a:cubicBezTo>
                  <a:cubicBezTo>
                    <a:pt x="168" y="225"/>
                    <a:pt x="1" y="525"/>
                    <a:pt x="1" y="825"/>
                  </a:cubicBezTo>
                  <a:cubicBezTo>
                    <a:pt x="1" y="1011"/>
                    <a:pt x="82" y="1132"/>
                    <a:pt x="210" y="1132"/>
                  </a:cubicBezTo>
                  <a:cubicBezTo>
                    <a:pt x="266" y="1132"/>
                    <a:pt x="330" y="1109"/>
                    <a:pt x="401" y="1059"/>
                  </a:cubicBezTo>
                  <a:cubicBezTo>
                    <a:pt x="668" y="892"/>
                    <a:pt x="801" y="625"/>
                    <a:pt x="835" y="325"/>
                  </a:cubicBezTo>
                  <a:cubicBezTo>
                    <a:pt x="835" y="112"/>
                    <a:pt x="734" y="0"/>
                    <a:pt x="59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39" name="Google Shape;139;p1"/>
            <p:cNvSpPr/>
            <p:nvPr/>
          </p:nvSpPr>
          <p:spPr>
            <a:xfrm>
              <a:off x="3973000" y="2457025"/>
              <a:ext cx="21725" cy="28200"/>
            </a:xfrm>
            <a:custGeom>
              <a:rect b="b" l="l" r="r" t="t"/>
              <a:pathLst>
                <a:path extrusionOk="0" h="1128" w="869">
                  <a:moveTo>
                    <a:pt x="633" y="1"/>
                  </a:moveTo>
                  <a:cubicBezTo>
                    <a:pt x="573" y="1"/>
                    <a:pt x="505" y="24"/>
                    <a:pt x="434" y="74"/>
                  </a:cubicBezTo>
                  <a:cubicBezTo>
                    <a:pt x="168" y="208"/>
                    <a:pt x="1" y="508"/>
                    <a:pt x="1" y="808"/>
                  </a:cubicBezTo>
                  <a:cubicBezTo>
                    <a:pt x="1" y="1003"/>
                    <a:pt x="108" y="1127"/>
                    <a:pt x="257" y="1127"/>
                  </a:cubicBezTo>
                  <a:cubicBezTo>
                    <a:pt x="312" y="1127"/>
                    <a:pt x="372" y="1111"/>
                    <a:pt x="434" y="1075"/>
                  </a:cubicBezTo>
                  <a:cubicBezTo>
                    <a:pt x="668" y="875"/>
                    <a:pt x="835" y="608"/>
                    <a:pt x="868" y="308"/>
                  </a:cubicBezTo>
                  <a:cubicBezTo>
                    <a:pt x="868" y="122"/>
                    <a:pt x="771" y="1"/>
                    <a:pt x="63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40" name="Google Shape;140;p1"/>
            <p:cNvSpPr/>
            <p:nvPr/>
          </p:nvSpPr>
          <p:spPr>
            <a:xfrm>
              <a:off x="4058075" y="2457025"/>
              <a:ext cx="20875" cy="28200"/>
            </a:xfrm>
            <a:custGeom>
              <a:rect b="b" l="l" r="r" t="t"/>
              <a:pathLst>
                <a:path extrusionOk="0" h="1128" w="835">
                  <a:moveTo>
                    <a:pt x="614" y="1"/>
                  </a:moveTo>
                  <a:cubicBezTo>
                    <a:pt x="553" y="1"/>
                    <a:pt x="481" y="24"/>
                    <a:pt x="401" y="74"/>
                  </a:cubicBezTo>
                  <a:cubicBezTo>
                    <a:pt x="167" y="241"/>
                    <a:pt x="0" y="508"/>
                    <a:pt x="0" y="808"/>
                  </a:cubicBezTo>
                  <a:cubicBezTo>
                    <a:pt x="0" y="1003"/>
                    <a:pt x="90" y="1127"/>
                    <a:pt x="229" y="1127"/>
                  </a:cubicBezTo>
                  <a:cubicBezTo>
                    <a:pt x="280" y="1127"/>
                    <a:pt x="338" y="1111"/>
                    <a:pt x="401" y="1075"/>
                  </a:cubicBezTo>
                  <a:cubicBezTo>
                    <a:pt x="667" y="875"/>
                    <a:pt x="801" y="608"/>
                    <a:pt x="834" y="308"/>
                  </a:cubicBezTo>
                  <a:cubicBezTo>
                    <a:pt x="834" y="122"/>
                    <a:pt x="753" y="1"/>
                    <a:pt x="61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41" name="Google Shape;141;p1"/>
            <p:cNvSpPr/>
            <p:nvPr/>
          </p:nvSpPr>
          <p:spPr>
            <a:xfrm>
              <a:off x="4142300" y="2457025"/>
              <a:ext cx="20875" cy="28200"/>
            </a:xfrm>
            <a:custGeom>
              <a:rect b="b" l="l" r="r" t="t"/>
              <a:pathLst>
                <a:path extrusionOk="0" h="1128" w="835">
                  <a:moveTo>
                    <a:pt x="625" y="1"/>
                  </a:moveTo>
                  <a:cubicBezTo>
                    <a:pt x="569" y="1"/>
                    <a:pt x="505" y="24"/>
                    <a:pt x="434" y="74"/>
                  </a:cubicBezTo>
                  <a:cubicBezTo>
                    <a:pt x="167" y="241"/>
                    <a:pt x="34" y="508"/>
                    <a:pt x="0" y="808"/>
                  </a:cubicBezTo>
                  <a:cubicBezTo>
                    <a:pt x="0" y="1003"/>
                    <a:pt x="108" y="1127"/>
                    <a:pt x="257" y="1127"/>
                  </a:cubicBezTo>
                  <a:cubicBezTo>
                    <a:pt x="311" y="1127"/>
                    <a:pt x="371"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42" name="Google Shape;142;p1"/>
            <p:cNvSpPr/>
            <p:nvPr/>
          </p:nvSpPr>
          <p:spPr>
            <a:xfrm>
              <a:off x="4226525" y="2309825"/>
              <a:ext cx="21700" cy="28325"/>
            </a:xfrm>
            <a:custGeom>
              <a:rect b="b" l="l" r="r" t="t"/>
              <a:pathLst>
                <a:path extrusionOk="0" h="1133" w="868">
                  <a:moveTo>
                    <a:pt x="640" y="0"/>
                  </a:moveTo>
                  <a:cubicBezTo>
                    <a:pt x="581" y="0"/>
                    <a:pt x="512" y="19"/>
                    <a:pt x="434" y="58"/>
                  </a:cubicBezTo>
                  <a:cubicBezTo>
                    <a:pt x="201" y="225"/>
                    <a:pt x="34" y="525"/>
                    <a:pt x="0" y="825"/>
                  </a:cubicBezTo>
                  <a:cubicBezTo>
                    <a:pt x="0" y="1011"/>
                    <a:pt x="98" y="1132"/>
                    <a:pt x="235" y="1132"/>
                  </a:cubicBezTo>
                  <a:cubicBezTo>
                    <a:pt x="295" y="1132"/>
                    <a:pt x="363" y="1109"/>
                    <a:pt x="434" y="1059"/>
                  </a:cubicBezTo>
                  <a:cubicBezTo>
                    <a:pt x="701" y="892"/>
                    <a:pt x="834" y="625"/>
                    <a:pt x="868" y="325"/>
                  </a:cubicBezTo>
                  <a:cubicBezTo>
                    <a:pt x="868" y="112"/>
                    <a:pt x="784" y="0"/>
                    <a:pt x="64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43" name="Google Shape;143;p1"/>
            <p:cNvSpPr/>
            <p:nvPr/>
          </p:nvSpPr>
          <p:spPr>
            <a:xfrm>
              <a:off x="4311575" y="2281900"/>
              <a:ext cx="20875" cy="28200"/>
            </a:xfrm>
            <a:custGeom>
              <a:rect b="b" l="l" r="r" t="t"/>
              <a:pathLst>
                <a:path extrusionOk="0" h="1128" w="835">
                  <a:moveTo>
                    <a:pt x="626" y="1"/>
                  </a:moveTo>
                  <a:cubicBezTo>
                    <a:pt x="570" y="1"/>
                    <a:pt x="505" y="24"/>
                    <a:pt x="434" y="74"/>
                  </a:cubicBezTo>
                  <a:cubicBezTo>
                    <a:pt x="168" y="241"/>
                    <a:pt x="34" y="508"/>
                    <a:pt x="1" y="808"/>
                  </a:cubicBezTo>
                  <a:cubicBezTo>
                    <a:pt x="1" y="1003"/>
                    <a:pt x="108" y="1127"/>
                    <a:pt x="257" y="1127"/>
                  </a:cubicBezTo>
                  <a:cubicBezTo>
                    <a:pt x="312" y="1127"/>
                    <a:pt x="372" y="1111"/>
                    <a:pt x="434" y="1075"/>
                  </a:cubicBezTo>
                  <a:cubicBezTo>
                    <a:pt x="668" y="908"/>
                    <a:pt x="835" y="608"/>
                    <a:pt x="835" y="308"/>
                  </a:cubicBezTo>
                  <a:cubicBezTo>
                    <a:pt x="835" y="122"/>
                    <a:pt x="754" y="1"/>
                    <a:pt x="62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44" name="Google Shape;144;p1"/>
            <p:cNvSpPr/>
            <p:nvPr/>
          </p:nvSpPr>
          <p:spPr>
            <a:xfrm>
              <a:off x="4396650" y="2163175"/>
              <a:ext cx="21700" cy="28200"/>
            </a:xfrm>
            <a:custGeom>
              <a:rect b="b" l="l" r="r" t="t"/>
              <a:pathLst>
                <a:path extrusionOk="0" h="1128" w="868">
                  <a:moveTo>
                    <a:pt x="611" y="1"/>
                  </a:moveTo>
                  <a:cubicBezTo>
                    <a:pt x="557" y="1"/>
                    <a:pt x="496" y="17"/>
                    <a:pt x="434" y="53"/>
                  </a:cubicBezTo>
                  <a:cubicBezTo>
                    <a:pt x="167" y="220"/>
                    <a:pt x="34" y="520"/>
                    <a:pt x="0" y="820"/>
                  </a:cubicBezTo>
                  <a:cubicBezTo>
                    <a:pt x="0" y="1006"/>
                    <a:pt x="97" y="1127"/>
                    <a:pt x="235" y="1127"/>
                  </a:cubicBezTo>
                  <a:cubicBezTo>
                    <a:pt x="295" y="1127"/>
                    <a:pt x="363" y="1104"/>
                    <a:pt x="434" y="1054"/>
                  </a:cubicBezTo>
                  <a:cubicBezTo>
                    <a:pt x="667" y="887"/>
                    <a:pt x="834" y="620"/>
                    <a:pt x="868" y="320"/>
                  </a:cubicBezTo>
                  <a:cubicBezTo>
                    <a:pt x="868" y="125"/>
                    <a:pt x="760" y="1"/>
                    <a:pt x="61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45" name="Google Shape;145;p1"/>
            <p:cNvSpPr/>
            <p:nvPr/>
          </p:nvSpPr>
          <p:spPr>
            <a:xfrm>
              <a:off x="4480025" y="2163675"/>
              <a:ext cx="23375" cy="28250"/>
            </a:xfrm>
            <a:custGeom>
              <a:rect b="b" l="l" r="r" t="t"/>
              <a:pathLst>
                <a:path extrusionOk="0" h="1130" w="935">
                  <a:moveTo>
                    <a:pt x="645" y="0"/>
                  </a:moveTo>
                  <a:cubicBezTo>
                    <a:pt x="488" y="0"/>
                    <a:pt x="298" y="133"/>
                    <a:pt x="168" y="367"/>
                  </a:cubicBezTo>
                  <a:cubicBezTo>
                    <a:pt x="1" y="667"/>
                    <a:pt x="1" y="1001"/>
                    <a:pt x="168" y="1101"/>
                  </a:cubicBezTo>
                  <a:cubicBezTo>
                    <a:pt x="201" y="1120"/>
                    <a:pt x="237" y="1130"/>
                    <a:pt x="277" y="1130"/>
                  </a:cubicBezTo>
                  <a:cubicBezTo>
                    <a:pt x="436" y="1130"/>
                    <a:pt x="634" y="975"/>
                    <a:pt x="768" y="734"/>
                  </a:cubicBezTo>
                  <a:cubicBezTo>
                    <a:pt x="935" y="433"/>
                    <a:pt x="935" y="133"/>
                    <a:pt x="768" y="33"/>
                  </a:cubicBezTo>
                  <a:cubicBezTo>
                    <a:pt x="731" y="11"/>
                    <a:pt x="689" y="0"/>
                    <a:pt x="64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46" name="Google Shape;146;p1"/>
            <p:cNvSpPr/>
            <p:nvPr/>
          </p:nvSpPr>
          <p:spPr>
            <a:xfrm>
              <a:off x="4564275" y="2163675"/>
              <a:ext cx="24200" cy="28250"/>
            </a:xfrm>
            <a:custGeom>
              <a:rect b="b" l="l" r="r" t="t"/>
              <a:pathLst>
                <a:path extrusionOk="0" h="1130" w="968">
                  <a:moveTo>
                    <a:pt x="677" y="0"/>
                  </a:moveTo>
                  <a:cubicBezTo>
                    <a:pt x="521" y="0"/>
                    <a:pt x="330" y="133"/>
                    <a:pt x="200" y="367"/>
                  </a:cubicBezTo>
                  <a:cubicBezTo>
                    <a:pt x="0" y="667"/>
                    <a:pt x="0" y="1001"/>
                    <a:pt x="167" y="1101"/>
                  </a:cubicBezTo>
                  <a:cubicBezTo>
                    <a:pt x="206" y="1120"/>
                    <a:pt x="248" y="1130"/>
                    <a:pt x="292" y="1130"/>
                  </a:cubicBezTo>
                  <a:cubicBezTo>
                    <a:pt x="468" y="1130"/>
                    <a:pt x="667" y="975"/>
                    <a:pt x="801" y="734"/>
                  </a:cubicBezTo>
                  <a:cubicBezTo>
                    <a:pt x="967" y="433"/>
                    <a:pt x="967" y="100"/>
                    <a:pt x="801" y="33"/>
                  </a:cubicBezTo>
                  <a:cubicBezTo>
                    <a:pt x="764" y="11"/>
                    <a:pt x="722" y="0"/>
                    <a:pt x="67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47" name="Google Shape;147;p1"/>
            <p:cNvSpPr/>
            <p:nvPr/>
          </p:nvSpPr>
          <p:spPr>
            <a:xfrm>
              <a:off x="465015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48" name="Google Shape;148;p1"/>
            <p:cNvSpPr/>
            <p:nvPr/>
          </p:nvSpPr>
          <p:spPr>
            <a:xfrm>
              <a:off x="3218300" y="2125775"/>
              <a:ext cx="1446050" cy="885175"/>
            </a:xfrm>
            <a:custGeom>
              <a:rect b="b" l="l" r="r" t="t"/>
              <a:pathLst>
                <a:path extrusionOk="0" h="35407" w="57842">
                  <a:moveTo>
                    <a:pt x="57711" y="1"/>
                  </a:moveTo>
                  <a:cubicBezTo>
                    <a:pt x="57698" y="1"/>
                    <a:pt x="57685" y="5"/>
                    <a:pt x="57675" y="15"/>
                  </a:cubicBezTo>
                  <a:lnTo>
                    <a:pt x="54306" y="1983"/>
                  </a:lnTo>
                  <a:lnTo>
                    <a:pt x="47535" y="1983"/>
                  </a:lnTo>
                  <a:cubicBezTo>
                    <a:pt x="47525" y="1973"/>
                    <a:pt x="47518" y="1969"/>
                    <a:pt x="47512" y="1969"/>
                  </a:cubicBezTo>
                  <a:cubicBezTo>
                    <a:pt x="47498" y="1969"/>
                    <a:pt x="47491" y="1993"/>
                    <a:pt x="47468" y="2016"/>
                  </a:cubicBezTo>
                  <a:lnTo>
                    <a:pt x="44099" y="6720"/>
                  </a:lnTo>
                  <a:lnTo>
                    <a:pt x="40730" y="7854"/>
                  </a:lnTo>
                  <a:cubicBezTo>
                    <a:pt x="40730" y="7854"/>
                    <a:pt x="40696" y="7854"/>
                    <a:pt x="40696" y="7887"/>
                  </a:cubicBezTo>
                  <a:lnTo>
                    <a:pt x="37361" y="13691"/>
                  </a:lnTo>
                  <a:lnTo>
                    <a:pt x="30689" y="13691"/>
                  </a:lnTo>
                  <a:lnTo>
                    <a:pt x="27320" y="7854"/>
                  </a:lnTo>
                  <a:cubicBezTo>
                    <a:pt x="27287" y="7820"/>
                    <a:pt x="27253" y="7820"/>
                    <a:pt x="27220" y="7820"/>
                  </a:cubicBezTo>
                  <a:cubicBezTo>
                    <a:pt x="27187" y="7820"/>
                    <a:pt x="27120" y="7854"/>
                    <a:pt x="27120" y="7887"/>
                  </a:cubicBezTo>
                  <a:lnTo>
                    <a:pt x="23751" y="18561"/>
                  </a:lnTo>
                  <a:lnTo>
                    <a:pt x="20415" y="19529"/>
                  </a:lnTo>
                  <a:cubicBezTo>
                    <a:pt x="20415" y="19529"/>
                    <a:pt x="20382" y="19562"/>
                    <a:pt x="20382" y="19562"/>
                  </a:cubicBezTo>
                  <a:lnTo>
                    <a:pt x="17013" y="23465"/>
                  </a:lnTo>
                  <a:lnTo>
                    <a:pt x="13644" y="24699"/>
                  </a:lnTo>
                  <a:lnTo>
                    <a:pt x="13610" y="24732"/>
                  </a:lnTo>
                  <a:lnTo>
                    <a:pt x="10241" y="28235"/>
                  </a:lnTo>
                  <a:lnTo>
                    <a:pt x="6872" y="29336"/>
                  </a:lnTo>
                  <a:lnTo>
                    <a:pt x="3503" y="31270"/>
                  </a:lnTo>
                  <a:lnTo>
                    <a:pt x="3470" y="31304"/>
                  </a:lnTo>
                  <a:lnTo>
                    <a:pt x="34" y="35240"/>
                  </a:lnTo>
                  <a:cubicBezTo>
                    <a:pt x="1" y="35273"/>
                    <a:pt x="1" y="35340"/>
                    <a:pt x="34" y="35373"/>
                  </a:cubicBezTo>
                  <a:cubicBezTo>
                    <a:pt x="67" y="35407"/>
                    <a:pt x="101" y="35407"/>
                    <a:pt x="134" y="35407"/>
                  </a:cubicBezTo>
                  <a:cubicBezTo>
                    <a:pt x="134" y="35407"/>
                    <a:pt x="167" y="35407"/>
                    <a:pt x="201" y="35373"/>
                  </a:cubicBezTo>
                  <a:lnTo>
                    <a:pt x="3603" y="31504"/>
                  </a:lnTo>
                  <a:lnTo>
                    <a:pt x="6939" y="29569"/>
                  </a:lnTo>
                  <a:lnTo>
                    <a:pt x="10341" y="28468"/>
                  </a:lnTo>
                  <a:cubicBezTo>
                    <a:pt x="10341" y="28468"/>
                    <a:pt x="10375" y="28468"/>
                    <a:pt x="10375" y="28435"/>
                  </a:cubicBezTo>
                  <a:lnTo>
                    <a:pt x="13744" y="24933"/>
                  </a:lnTo>
                  <a:lnTo>
                    <a:pt x="17113" y="23698"/>
                  </a:lnTo>
                  <a:lnTo>
                    <a:pt x="17146" y="23665"/>
                  </a:lnTo>
                  <a:lnTo>
                    <a:pt x="20515" y="19762"/>
                  </a:lnTo>
                  <a:lnTo>
                    <a:pt x="23884" y="18795"/>
                  </a:lnTo>
                  <a:cubicBezTo>
                    <a:pt x="23918" y="18795"/>
                    <a:pt x="23951" y="18761"/>
                    <a:pt x="23951" y="18728"/>
                  </a:cubicBezTo>
                  <a:lnTo>
                    <a:pt x="27253" y="8187"/>
                  </a:lnTo>
                  <a:lnTo>
                    <a:pt x="30522" y="13858"/>
                  </a:lnTo>
                  <a:cubicBezTo>
                    <a:pt x="30556" y="13891"/>
                    <a:pt x="30589" y="13891"/>
                    <a:pt x="30622" y="13891"/>
                  </a:cubicBezTo>
                  <a:lnTo>
                    <a:pt x="37394" y="13891"/>
                  </a:lnTo>
                  <a:cubicBezTo>
                    <a:pt x="37427" y="13891"/>
                    <a:pt x="37461" y="13891"/>
                    <a:pt x="37494" y="13858"/>
                  </a:cubicBezTo>
                  <a:lnTo>
                    <a:pt x="40863" y="8020"/>
                  </a:lnTo>
                  <a:lnTo>
                    <a:pt x="44199" y="6886"/>
                  </a:lnTo>
                  <a:cubicBezTo>
                    <a:pt x="44199" y="6886"/>
                    <a:pt x="44232" y="6886"/>
                    <a:pt x="44232" y="6853"/>
                  </a:cubicBezTo>
                  <a:lnTo>
                    <a:pt x="47601" y="2150"/>
                  </a:lnTo>
                  <a:lnTo>
                    <a:pt x="54306" y="2150"/>
                  </a:lnTo>
                  <a:cubicBezTo>
                    <a:pt x="54323" y="2166"/>
                    <a:pt x="54339" y="2175"/>
                    <a:pt x="54352" y="2175"/>
                  </a:cubicBezTo>
                  <a:cubicBezTo>
                    <a:pt x="54364" y="2175"/>
                    <a:pt x="54373" y="2166"/>
                    <a:pt x="54373" y="2150"/>
                  </a:cubicBezTo>
                  <a:lnTo>
                    <a:pt x="57775" y="215"/>
                  </a:lnTo>
                  <a:cubicBezTo>
                    <a:pt x="57809" y="182"/>
                    <a:pt x="57842" y="115"/>
                    <a:pt x="57809" y="48"/>
                  </a:cubicBezTo>
                  <a:cubicBezTo>
                    <a:pt x="57785" y="24"/>
                    <a:pt x="57745" y="1"/>
                    <a:pt x="5771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49" name="Google Shape;149;p1"/>
            <p:cNvSpPr/>
            <p:nvPr/>
          </p:nvSpPr>
          <p:spPr>
            <a:xfrm>
              <a:off x="3215800" y="2221525"/>
              <a:ext cx="1452050" cy="841975"/>
            </a:xfrm>
            <a:custGeom>
              <a:rect b="b" l="l" r="r" t="t"/>
              <a:pathLst>
                <a:path extrusionOk="0" h="33679" w="58082">
                  <a:moveTo>
                    <a:pt x="57800" y="1"/>
                  </a:moveTo>
                  <a:cubicBezTo>
                    <a:pt x="57771" y="1"/>
                    <a:pt x="57741" y="7"/>
                    <a:pt x="57708" y="21"/>
                  </a:cubicBezTo>
                  <a:lnTo>
                    <a:pt x="134" y="33278"/>
                  </a:lnTo>
                  <a:cubicBezTo>
                    <a:pt x="34" y="33345"/>
                    <a:pt x="1" y="33445"/>
                    <a:pt x="34" y="33545"/>
                  </a:cubicBezTo>
                  <a:cubicBezTo>
                    <a:pt x="67" y="33612"/>
                    <a:pt x="167" y="33645"/>
                    <a:pt x="234" y="33678"/>
                  </a:cubicBezTo>
                  <a:cubicBezTo>
                    <a:pt x="267" y="33645"/>
                    <a:pt x="301" y="33645"/>
                    <a:pt x="334" y="33612"/>
                  </a:cubicBezTo>
                  <a:lnTo>
                    <a:pt x="57909" y="388"/>
                  </a:lnTo>
                  <a:cubicBezTo>
                    <a:pt x="58081" y="244"/>
                    <a:pt x="57981" y="1"/>
                    <a:pt x="5780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50" name="Google Shape;150;p1"/>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51" name="Google Shape;151;p1"/>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52" name="Google Shape;152;p1"/>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53" name="Google Shape;153;p1"/>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54" name="Google Shape;154;p1"/>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55" name="Google Shape;155;p1"/>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56" name="Google Shape;156;p1"/>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57" name="Google Shape;157;p1"/>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58" name="Google Shape;158;p1"/>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59" name="Google Shape;159;p1"/>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60" name="Google Shape;160;p1"/>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61" name="Google Shape;161;p1"/>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62" name="Google Shape;162;p1"/>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63" name="Google Shape;163;p1"/>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64" name="Google Shape;164;p1"/>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65" name="Google Shape;165;p1"/>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66" name="Google Shape;166;p1"/>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67" name="Google Shape;167;p1"/>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68" name="Google Shape;168;p1"/>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69" name="Google Shape;169;p1"/>
            <p:cNvSpPr/>
            <p:nvPr/>
          </p:nvSpPr>
          <p:spPr>
            <a:xfrm>
              <a:off x="3210800" y="2945400"/>
              <a:ext cx="20875" cy="28500"/>
            </a:xfrm>
            <a:custGeom>
              <a:rect b="b" l="l" r="r" t="t"/>
              <a:pathLst>
                <a:path extrusionOk="0" h="1140" w="835">
                  <a:moveTo>
                    <a:pt x="605" y="1"/>
                  </a:moveTo>
                  <a:cubicBezTo>
                    <a:pt x="554" y="1"/>
                    <a:pt x="497" y="17"/>
                    <a:pt x="434" y="53"/>
                  </a:cubicBezTo>
                  <a:cubicBezTo>
                    <a:pt x="167" y="220"/>
                    <a:pt x="34" y="520"/>
                    <a:pt x="0" y="820"/>
                  </a:cubicBezTo>
                  <a:cubicBezTo>
                    <a:pt x="0" y="1016"/>
                    <a:pt x="108" y="1140"/>
                    <a:pt x="257" y="1140"/>
                  </a:cubicBezTo>
                  <a:cubicBezTo>
                    <a:pt x="311" y="1140"/>
                    <a:pt x="371" y="1123"/>
                    <a:pt x="434" y="1087"/>
                  </a:cubicBezTo>
                  <a:cubicBezTo>
                    <a:pt x="668"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70" name="Google Shape;170;p1"/>
            <p:cNvSpPr/>
            <p:nvPr/>
          </p:nvSpPr>
          <p:spPr>
            <a:xfrm>
              <a:off x="3295850" y="2798950"/>
              <a:ext cx="21725" cy="28175"/>
            </a:xfrm>
            <a:custGeom>
              <a:rect b="b" l="l" r="r" t="t"/>
              <a:pathLst>
                <a:path extrusionOk="0" h="1127" w="869">
                  <a:moveTo>
                    <a:pt x="633" y="0"/>
                  </a:moveTo>
                  <a:cubicBezTo>
                    <a:pt x="573" y="0"/>
                    <a:pt x="505" y="23"/>
                    <a:pt x="434" y="74"/>
                  </a:cubicBezTo>
                  <a:cubicBezTo>
                    <a:pt x="168" y="240"/>
                    <a:pt x="1" y="507"/>
                    <a:pt x="1" y="808"/>
                  </a:cubicBezTo>
                  <a:cubicBezTo>
                    <a:pt x="1" y="1003"/>
                    <a:pt x="90" y="1127"/>
                    <a:pt x="243" y="1127"/>
                  </a:cubicBezTo>
                  <a:cubicBezTo>
                    <a:pt x="299" y="1127"/>
                    <a:pt x="363" y="1110"/>
                    <a:pt x="434" y="1074"/>
                  </a:cubicBezTo>
                  <a:cubicBezTo>
                    <a:pt x="668" y="908"/>
                    <a:pt x="835" y="607"/>
                    <a:pt x="868" y="307"/>
                  </a:cubicBezTo>
                  <a:cubicBezTo>
                    <a:pt x="868" y="121"/>
                    <a:pt x="771" y="0"/>
                    <a:pt x="63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71" name="Google Shape;171;p1"/>
            <p:cNvSpPr/>
            <p:nvPr/>
          </p:nvSpPr>
          <p:spPr>
            <a:xfrm>
              <a:off x="3379250" y="2780875"/>
              <a:ext cx="23375" cy="28175"/>
            </a:xfrm>
            <a:custGeom>
              <a:rect b="b" l="l" r="r" t="t"/>
              <a:pathLst>
                <a:path extrusionOk="0" h="1127" w="935">
                  <a:moveTo>
                    <a:pt x="657" y="0"/>
                  </a:moveTo>
                  <a:cubicBezTo>
                    <a:pt x="498" y="0"/>
                    <a:pt x="301" y="150"/>
                    <a:pt x="167" y="363"/>
                  </a:cubicBezTo>
                  <a:cubicBezTo>
                    <a:pt x="1" y="663"/>
                    <a:pt x="1" y="997"/>
                    <a:pt x="167" y="1097"/>
                  </a:cubicBezTo>
                  <a:cubicBezTo>
                    <a:pt x="200" y="1117"/>
                    <a:pt x="237" y="1126"/>
                    <a:pt x="276" y="1126"/>
                  </a:cubicBezTo>
                  <a:cubicBezTo>
                    <a:pt x="435" y="1126"/>
                    <a:pt x="634" y="971"/>
                    <a:pt x="768" y="730"/>
                  </a:cubicBezTo>
                  <a:cubicBezTo>
                    <a:pt x="935" y="430"/>
                    <a:pt x="935" y="130"/>
                    <a:pt x="768" y="29"/>
                  </a:cubicBezTo>
                  <a:cubicBezTo>
                    <a:pt x="734" y="9"/>
                    <a:pt x="697" y="0"/>
                    <a:pt x="65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72" name="Google Shape;172;p1"/>
            <p:cNvSpPr/>
            <p:nvPr/>
          </p:nvSpPr>
          <p:spPr>
            <a:xfrm>
              <a:off x="3465150" y="2602975"/>
              <a:ext cx="20875" cy="28175"/>
            </a:xfrm>
            <a:custGeom>
              <a:rect b="b" l="l" r="r" t="t"/>
              <a:pathLst>
                <a:path extrusionOk="0" h="1127" w="835">
                  <a:moveTo>
                    <a:pt x="614" y="0"/>
                  </a:moveTo>
                  <a:cubicBezTo>
                    <a:pt x="553" y="0"/>
                    <a:pt x="482" y="23"/>
                    <a:pt x="401" y="74"/>
                  </a:cubicBezTo>
                  <a:cubicBezTo>
                    <a:pt x="167" y="241"/>
                    <a:pt x="0" y="507"/>
                    <a:pt x="0" y="808"/>
                  </a:cubicBezTo>
                  <a:cubicBezTo>
                    <a:pt x="0" y="1003"/>
                    <a:pt x="90" y="1127"/>
                    <a:pt x="229" y="1127"/>
                  </a:cubicBezTo>
                  <a:cubicBezTo>
                    <a:pt x="280" y="1127"/>
                    <a:pt x="338" y="1110"/>
                    <a:pt x="401" y="1074"/>
                  </a:cubicBezTo>
                  <a:cubicBezTo>
                    <a:pt x="667" y="874"/>
                    <a:pt x="834" y="607"/>
                    <a:pt x="834" y="307"/>
                  </a:cubicBezTo>
                  <a:cubicBezTo>
                    <a:pt x="834" y="121"/>
                    <a:pt x="753"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73" name="Google Shape;173;p1"/>
            <p:cNvSpPr/>
            <p:nvPr/>
          </p:nvSpPr>
          <p:spPr>
            <a:xfrm>
              <a:off x="3550200" y="2652175"/>
              <a:ext cx="20875" cy="28325"/>
            </a:xfrm>
            <a:custGeom>
              <a:rect b="b" l="l" r="r" t="t"/>
              <a:pathLst>
                <a:path extrusionOk="0" h="1133" w="835">
                  <a:moveTo>
                    <a:pt x="600" y="0"/>
                  </a:moveTo>
                  <a:cubicBezTo>
                    <a:pt x="540" y="0"/>
                    <a:pt x="472" y="23"/>
                    <a:pt x="401" y="74"/>
                  </a:cubicBezTo>
                  <a:cubicBezTo>
                    <a:pt x="168" y="241"/>
                    <a:pt x="1" y="507"/>
                    <a:pt x="1" y="808"/>
                  </a:cubicBezTo>
                  <a:cubicBezTo>
                    <a:pt x="1" y="1020"/>
                    <a:pt x="84" y="1133"/>
                    <a:pt x="216" y="1133"/>
                  </a:cubicBezTo>
                  <a:cubicBezTo>
                    <a:pt x="270" y="1133"/>
                    <a:pt x="333" y="1113"/>
                    <a:pt x="401" y="1075"/>
                  </a:cubicBezTo>
                  <a:cubicBezTo>
                    <a:pt x="668" y="908"/>
                    <a:pt x="801" y="608"/>
                    <a:pt x="835" y="307"/>
                  </a:cubicBezTo>
                  <a:cubicBezTo>
                    <a:pt x="835" y="121"/>
                    <a:pt x="738" y="0"/>
                    <a:pt x="60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74" name="Google Shape;174;p1"/>
            <p:cNvSpPr/>
            <p:nvPr/>
          </p:nvSpPr>
          <p:spPr>
            <a:xfrm>
              <a:off x="3634425" y="2627675"/>
              <a:ext cx="20875" cy="28200"/>
            </a:xfrm>
            <a:custGeom>
              <a:rect b="b" l="l" r="r" t="t"/>
              <a:pathLst>
                <a:path extrusionOk="0" h="1128" w="835">
                  <a:moveTo>
                    <a:pt x="606" y="1"/>
                  </a:moveTo>
                  <a:cubicBezTo>
                    <a:pt x="555" y="1"/>
                    <a:pt x="497" y="17"/>
                    <a:pt x="434" y="53"/>
                  </a:cubicBezTo>
                  <a:cubicBezTo>
                    <a:pt x="168" y="220"/>
                    <a:pt x="1" y="520"/>
                    <a:pt x="1" y="820"/>
                  </a:cubicBezTo>
                  <a:cubicBezTo>
                    <a:pt x="1" y="1006"/>
                    <a:pt x="82" y="1127"/>
                    <a:pt x="221" y="1127"/>
                  </a:cubicBezTo>
                  <a:cubicBezTo>
                    <a:pt x="282" y="1127"/>
                    <a:pt x="35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75" name="Google Shape;175;p1"/>
            <p:cNvSpPr/>
            <p:nvPr/>
          </p:nvSpPr>
          <p:spPr>
            <a:xfrm>
              <a:off x="3719500" y="2554300"/>
              <a:ext cx="20875" cy="28500"/>
            </a:xfrm>
            <a:custGeom>
              <a:rect b="b" l="l" r="r" t="t"/>
              <a:pathLst>
                <a:path extrusionOk="0" h="1140" w="835">
                  <a:moveTo>
                    <a:pt x="578" y="0"/>
                  </a:moveTo>
                  <a:cubicBezTo>
                    <a:pt x="523" y="0"/>
                    <a:pt x="463" y="17"/>
                    <a:pt x="401" y="53"/>
                  </a:cubicBezTo>
                  <a:cubicBezTo>
                    <a:pt x="167" y="253"/>
                    <a:pt x="0" y="520"/>
                    <a:pt x="0" y="820"/>
                  </a:cubicBezTo>
                  <a:cubicBezTo>
                    <a:pt x="0" y="1015"/>
                    <a:pt x="90" y="1139"/>
                    <a:pt x="229" y="1139"/>
                  </a:cubicBezTo>
                  <a:cubicBezTo>
                    <a:pt x="280" y="1139"/>
                    <a:pt x="338" y="1123"/>
                    <a:pt x="401" y="1087"/>
                  </a:cubicBezTo>
                  <a:cubicBezTo>
                    <a:pt x="667" y="887"/>
                    <a:pt x="834" y="620"/>
                    <a:pt x="834" y="320"/>
                  </a:cubicBezTo>
                  <a:cubicBezTo>
                    <a:pt x="834" y="124"/>
                    <a:pt x="727" y="0"/>
                    <a:pt x="57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76" name="Google Shape;176;p1"/>
            <p:cNvSpPr/>
            <p:nvPr/>
          </p:nvSpPr>
          <p:spPr>
            <a:xfrm>
              <a:off x="3803725" y="2457025"/>
              <a:ext cx="20875" cy="28200"/>
            </a:xfrm>
            <a:custGeom>
              <a:rect b="b" l="l" r="r" t="t"/>
              <a:pathLst>
                <a:path extrusionOk="0" h="1128" w="835">
                  <a:moveTo>
                    <a:pt x="625" y="1"/>
                  </a:moveTo>
                  <a:cubicBezTo>
                    <a:pt x="569" y="1"/>
                    <a:pt x="505" y="24"/>
                    <a:pt x="434" y="74"/>
                  </a:cubicBezTo>
                  <a:cubicBezTo>
                    <a:pt x="167" y="241"/>
                    <a:pt x="0" y="508"/>
                    <a:pt x="0" y="808"/>
                  </a:cubicBezTo>
                  <a:cubicBezTo>
                    <a:pt x="0" y="1003"/>
                    <a:pt x="90" y="1127"/>
                    <a:pt x="242" y="1127"/>
                  </a:cubicBezTo>
                  <a:cubicBezTo>
                    <a:pt x="298" y="1127"/>
                    <a:pt x="362" y="1111"/>
                    <a:pt x="434" y="1075"/>
                  </a:cubicBezTo>
                  <a:cubicBezTo>
                    <a:pt x="667" y="875"/>
                    <a:pt x="834" y="608"/>
                    <a:pt x="834" y="308"/>
                  </a:cubicBezTo>
                  <a:cubicBezTo>
                    <a:pt x="834" y="122"/>
                    <a:pt x="753" y="1"/>
                    <a:pt x="62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77" name="Google Shape;177;p1"/>
            <p:cNvSpPr/>
            <p:nvPr/>
          </p:nvSpPr>
          <p:spPr>
            <a:xfrm>
              <a:off x="3888775" y="2432375"/>
              <a:ext cx="20875" cy="27975"/>
            </a:xfrm>
            <a:custGeom>
              <a:rect b="b" l="l" r="r" t="t"/>
              <a:pathLst>
                <a:path extrusionOk="0" h="1119" w="835">
                  <a:moveTo>
                    <a:pt x="597" y="1"/>
                  </a:moveTo>
                  <a:cubicBezTo>
                    <a:pt x="537" y="1"/>
                    <a:pt x="471" y="20"/>
                    <a:pt x="401" y="60"/>
                  </a:cubicBezTo>
                  <a:cubicBezTo>
                    <a:pt x="168"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78" name="Google Shape;178;p1"/>
            <p:cNvSpPr/>
            <p:nvPr/>
          </p:nvSpPr>
          <p:spPr>
            <a:xfrm>
              <a:off x="3973850" y="2359000"/>
              <a:ext cx="20875" cy="27950"/>
            </a:xfrm>
            <a:custGeom>
              <a:rect b="b" l="l" r="r" t="t"/>
              <a:pathLst>
                <a:path extrusionOk="0" h="1118" w="835">
                  <a:moveTo>
                    <a:pt x="596" y="0"/>
                  </a:moveTo>
                  <a:cubicBezTo>
                    <a:pt x="537" y="0"/>
                    <a:pt x="470" y="19"/>
                    <a:pt x="400" y="59"/>
                  </a:cubicBezTo>
                  <a:cubicBezTo>
                    <a:pt x="167" y="226"/>
                    <a:pt x="0" y="493"/>
                    <a:pt x="0" y="793"/>
                  </a:cubicBezTo>
                  <a:cubicBezTo>
                    <a:pt x="0" y="1006"/>
                    <a:pt x="84" y="1118"/>
                    <a:pt x="216" y="1118"/>
                  </a:cubicBezTo>
                  <a:cubicBezTo>
                    <a:pt x="270" y="1118"/>
                    <a:pt x="332" y="1099"/>
                    <a:pt x="400" y="1060"/>
                  </a:cubicBezTo>
                  <a:cubicBezTo>
                    <a:pt x="634" y="893"/>
                    <a:pt x="801" y="593"/>
                    <a:pt x="834" y="293"/>
                  </a:cubicBezTo>
                  <a:cubicBezTo>
                    <a:pt x="834" y="105"/>
                    <a:pt x="736" y="0"/>
                    <a:pt x="59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79" name="Google Shape;179;p1"/>
            <p:cNvSpPr/>
            <p:nvPr/>
          </p:nvSpPr>
          <p:spPr>
            <a:xfrm>
              <a:off x="4058075" y="2359000"/>
              <a:ext cx="20875" cy="27950"/>
            </a:xfrm>
            <a:custGeom>
              <a:rect b="b" l="l" r="r" t="t"/>
              <a:pathLst>
                <a:path extrusionOk="0" h="1118" w="835">
                  <a:moveTo>
                    <a:pt x="611" y="0"/>
                  </a:moveTo>
                  <a:cubicBezTo>
                    <a:pt x="551" y="0"/>
                    <a:pt x="480" y="19"/>
                    <a:pt x="401" y="59"/>
                  </a:cubicBezTo>
                  <a:cubicBezTo>
                    <a:pt x="167" y="226"/>
                    <a:pt x="0" y="493"/>
                    <a:pt x="0" y="793"/>
                  </a:cubicBezTo>
                  <a:cubicBezTo>
                    <a:pt x="0" y="1006"/>
                    <a:pt x="84" y="1118"/>
                    <a:pt x="216" y="1118"/>
                  </a:cubicBezTo>
                  <a:cubicBezTo>
                    <a:pt x="270" y="1118"/>
                    <a:pt x="332" y="1099"/>
                    <a:pt x="401" y="1060"/>
                  </a:cubicBezTo>
                  <a:cubicBezTo>
                    <a:pt x="667" y="893"/>
                    <a:pt x="801" y="593"/>
                    <a:pt x="834" y="293"/>
                  </a:cubicBezTo>
                  <a:cubicBezTo>
                    <a:pt x="834" y="105"/>
                    <a:pt x="752" y="0"/>
                    <a:pt x="61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80" name="Google Shape;180;p1"/>
            <p:cNvSpPr/>
            <p:nvPr/>
          </p:nvSpPr>
          <p:spPr>
            <a:xfrm>
              <a:off x="4142300" y="2163175"/>
              <a:ext cx="20875" cy="28200"/>
            </a:xfrm>
            <a:custGeom>
              <a:rect b="b" l="l" r="r" t="t"/>
              <a:pathLst>
                <a:path extrusionOk="0" h="1128" w="835">
                  <a:moveTo>
                    <a:pt x="605" y="1"/>
                  </a:moveTo>
                  <a:cubicBezTo>
                    <a:pt x="554" y="1"/>
                    <a:pt x="497" y="17"/>
                    <a:pt x="434" y="53"/>
                  </a:cubicBezTo>
                  <a:cubicBezTo>
                    <a:pt x="167" y="220"/>
                    <a:pt x="34" y="520"/>
                    <a:pt x="0" y="820"/>
                  </a:cubicBezTo>
                  <a:cubicBezTo>
                    <a:pt x="0" y="1006"/>
                    <a:pt x="97" y="1127"/>
                    <a:pt x="235" y="1127"/>
                  </a:cubicBezTo>
                  <a:cubicBezTo>
                    <a:pt x="295" y="1127"/>
                    <a:pt x="363" y="1104"/>
                    <a:pt x="434" y="1054"/>
                  </a:cubicBezTo>
                  <a:cubicBezTo>
                    <a:pt x="667" y="887"/>
                    <a:pt x="834" y="620"/>
                    <a:pt x="834" y="320"/>
                  </a:cubicBezTo>
                  <a:cubicBezTo>
                    <a:pt x="834" y="125"/>
                    <a:pt x="745" y="1"/>
                    <a:pt x="60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81" name="Google Shape;181;p1"/>
            <p:cNvSpPr/>
            <p:nvPr/>
          </p:nvSpPr>
          <p:spPr>
            <a:xfrm>
              <a:off x="4226525" y="2260600"/>
              <a:ext cx="21700" cy="27950"/>
            </a:xfrm>
            <a:custGeom>
              <a:rect b="b" l="l" r="r" t="t"/>
              <a:pathLst>
                <a:path extrusionOk="0" h="1118" w="868">
                  <a:moveTo>
                    <a:pt x="644" y="0"/>
                  </a:moveTo>
                  <a:cubicBezTo>
                    <a:pt x="584" y="0"/>
                    <a:pt x="514" y="19"/>
                    <a:pt x="434" y="59"/>
                  </a:cubicBezTo>
                  <a:cubicBezTo>
                    <a:pt x="201" y="226"/>
                    <a:pt x="34" y="493"/>
                    <a:pt x="0" y="793"/>
                  </a:cubicBezTo>
                  <a:cubicBezTo>
                    <a:pt x="0" y="1005"/>
                    <a:pt x="101" y="1118"/>
                    <a:pt x="242" y="1118"/>
                  </a:cubicBezTo>
                  <a:cubicBezTo>
                    <a:pt x="301" y="1118"/>
                    <a:pt x="366" y="1099"/>
                    <a:pt x="434" y="1060"/>
                  </a:cubicBezTo>
                  <a:cubicBezTo>
                    <a:pt x="701" y="893"/>
                    <a:pt x="868" y="593"/>
                    <a:pt x="868" y="292"/>
                  </a:cubicBezTo>
                  <a:cubicBezTo>
                    <a:pt x="868" y="105"/>
                    <a:pt x="786" y="0"/>
                    <a:pt x="64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82" name="Google Shape;182;p1"/>
            <p:cNvSpPr/>
            <p:nvPr/>
          </p:nvSpPr>
          <p:spPr>
            <a:xfrm>
              <a:off x="4311575" y="2163175"/>
              <a:ext cx="20875" cy="28200"/>
            </a:xfrm>
            <a:custGeom>
              <a:rect b="b" l="l" r="r" t="t"/>
              <a:pathLst>
                <a:path extrusionOk="0" h="1128" w="835">
                  <a:moveTo>
                    <a:pt x="606" y="1"/>
                  </a:moveTo>
                  <a:cubicBezTo>
                    <a:pt x="555" y="1"/>
                    <a:pt x="497" y="17"/>
                    <a:pt x="434" y="53"/>
                  </a:cubicBezTo>
                  <a:cubicBezTo>
                    <a:pt x="168" y="220"/>
                    <a:pt x="34" y="520"/>
                    <a:pt x="1" y="820"/>
                  </a:cubicBezTo>
                  <a:cubicBezTo>
                    <a:pt x="1" y="1006"/>
                    <a:pt x="98" y="1127"/>
                    <a:pt x="236" y="1127"/>
                  </a:cubicBezTo>
                  <a:cubicBezTo>
                    <a:pt x="296" y="1127"/>
                    <a:pt x="364" y="1104"/>
                    <a:pt x="434" y="1054"/>
                  </a:cubicBezTo>
                  <a:cubicBezTo>
                    <a:pt x="668" y="887"/>
                    <a:pt x="835" y="620"/>
                    <a:pt x="835" y="320"/>
                  </a:cubicBezTo>
                  <a:cubicBezTo>
                    <a:pt x="835" y="125"/>
                    <a:pt x="745" y="1"/>
                    <a:pt x="6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83" name="Google Shape;183;p1"/>
            <p:cNvSpPr/>
            <p:nvPr/>
          </p:nvSpPr>
          <p:spPr>
            <a:xfrm>
              <a:off x="4395800" y="2114650"/>
              <a:ext cx="21725" cy="27975"/>
            </a:xfrm>
            <a:custGeom>
              <a:rect b="b" l="l" r="r" t="t"/>
              <a:pathLst>
                <a:path extrusionOk="0" h="1119" w="869">
                  <a:moveTo>
                    <a:pt x="656" y="1"/>
                  </a:moveTo>
                  <a:cubicBezTo>
                    <a:pt x="601" y="1"/>
                    <a:pt x="538" y="20"/>
                    <a:pt x="468" y="59"/>
                  </a:cubicBezTo>
                  <a:cubicBezTo>
                    <a:pt x="201" y="226"/>
                    <a:pt x="34" y="493"/>
                    <a:pt x="1" y="793"/>
                  </a:cubicBezTo>
                  <a:cubicBezTo>
                    <a:pt x="1" y="1006"/>
                    <a:pt x="101" y="1118"/>
                    <a:pt x="255" y="1118"/>
                  </a:cubicBezTo>
                  <a:cubicBezTo>
                    <a:pt x="318" y="1118"/>
                    <a:pt x="390" y="1099"/>
                    <a:pt x="468" y="1060"/>
                  </a:cubicBezTo>
                  <a:cubicBezTo>
                    <a:pt x="701" y="893"/>
                    <a:pt x="868" y="593"/>
                    <a:pt x="868" y="293"/>
                  </a:cubicBezTo>
                  <a:cubicBezTo>
                    <a:pt x="868" y="106"/>
                    <a:pt x="786" y="1"/>
                    <a:pt x="65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84" name="Google Shape;184;p1"/>
            <p:cNvSpPr/>
            <p:nvPr/>
          </p:nvSpPr>
          <p:spPr>
            <a:xfrm>
              <a:off x="4481700" y="2114650"/>
              <a:ext cx="20875" cy="27975"/>
            </a:xfrm>
            <a:custGeom>
              <a:rect b="b" l="l" r="r" t="t"/>
              <a:pathLst>
                <a:path extrusionOk="0" h="1119" w="835">
                  <a:moveTo>
                    <a:pt x="597" y="1"/>
                  </a:moveTo>
                  <a:cubicBezTo>
                    <a:pt x="537" y="1"/>
                    <a:pt x="471" y="20"/>
                    <a:pt x="401" y="59"/>
                  </a:cubicBezTo>
                  <a:cubicBezTo>
                    <a:pt x="167" y="226"/>
                    <a:pt x="1" y="493"/>
                    <a:pt x="1" y="793"/>
                  </a:cubicBezTo>
                  <a:cubicBezTo>
                    <a:pt x="1" y="1006"/>
                    <a:pt x="84" y="1118"/>
                    <a:pt x="216" y="1118"/>
                  </a:cubicBezTo>
                  <a:cubicBezTo>
                    <a:pt x="270" y="1118"/>
                    <a:pt x="333" y="1099"/>
                    <a:pt x="401" y="1060"/>
                  </a:cubicBezTo>
                  <a:cubicBezTo>
                    <a:pt x="668" y="893"/>
                    <a:pt x="801" y="593"/>
                    <a:pt x="835" y="293"/>
                  </a:cubicBezTo>
                  <a:cubicBezTo>
                    <a:pt x="835" y="106"/>
                    <a:pt x="736" y="1"/>
                    <a:pt x="59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85" name="Google Shape;185;p1"/>
            <p:cNvSpPr/>
            <p:nvPr/>
          </p:nvSpPr>
          <p:spPr>
            <a:xfrm>
              <a:off x="4565925" y="2065475"/>
              <a:ext cx="21725" cy="27950"/>
            </a:xfrm>
            <a:custGeom>
              <a:rect b="b" l="l" r="r" t="t"/>
              <a:pathLst>
                <a:path extrusionOk="0" h="1118" w="869">
                  <a:moveTo>
                    <a:pt x="614" y="0"/>
                  </a:moveTo>
                  <a:cubicBezTo>
                    <a:pt x="551" y="0"/>
                    <a:pt x="479" y="19"/>
                    <a:pt x="401" y="58"/>
                  </a:cubicBezTo>
                  <a:cubicBezTo>
                    <a:pt x="168" y="225"/>
                    <a:pt x="1" y="525"/>
                    <a:pt x="1" y="826"/>
                  </a:cubicBezTo>
                  <a:cubicBezTo>
                    <a:pt x="1" y="1013"/>
                    <a:pt x="83" y="1118"/>
                    <a:pt x="212" y="1118"/>
                  </a:cubicBezTo>
                  <a:cubicBezTo>
                    <a:pt x="268" y="1118"/>
                    <a:pt x="331" y="1099"/>
                    <a:pt x="401" y="1059"/>
                  </a:cubicBezTo>
                  <a:cubicBezTo>
                    <a:pt x="668" y="892"/>
                    <a:pt x="835" y="625"/>
                    <a:pt x="868" y="325"/>
                  </a:cubicBezTo>
                  <a:cubicBezTo>
                    <a:pt x="868" y="113"/>
                    <a:pt x="768" y="0"/>
                    <a:pt x="61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86" name="Google Shape;186;p1"/>
            <p:cNvSpPr/>
            <p:nvPr/>
          </p:nvSpPr>
          <p:spPr>
            <a:xfrm>
              <a:off x="4650150" y="2065475"/>
              <a:ext cx="21725" cy="27950"/>
            </a:xfrm>
            <a:custGeom>
              <a:rect b="b" l="l" r="r" t="t"/>
              <a:pathLst>
                <a:path extrusionOk="0" h="1118" w="869">
                  <a:moveTo>
                    <a:pt x="653" y="0"/>
                  </a:moveTo>
                  <a:cubicBezTo>
                    <a:pt x="598" y="0"/>
                    <a:pt x="536" y="19"/>
                    <a:pt x="468" y="58"/>
                  </a:cubicBezTo>
                  <a:cubicBezTo>
                    <a:pt x="201" y="225"/>
                    <a:pt x="34" y="492"/>
                    <a:pt x="1" y="826"/>
                  </a:cubicBezTo>
                  <a:cubicBezTo>
                    <a:pt x="1" y="1013"/>
                    <a:pt x="99" y="1118"/>
                    <a:pt x="250" y="1118"/>
                  </a:cubicBezTo>
                  <a:cubicBezTo>
                    <a:pt x="315" y="1118"/>
                    <a:pt x="388" y="1099"/>
                    <a:pt x="468" y="1059"/>
                  </a:cubicBezTo>
                  <a:cubicBezTo>
                    <a:pt x="701" y="892"/>
                    <a:pt x="868" y="625"/>
                    <a:pt x="868" y="325"/>
                  </a:cubicBezTo>
                  <a:cubicBezTo>
                    <a:pt x="868" y="113"/>
                    <a:pt x="784" y="0"/>
                    <a:pt x="653"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87" name="Google Shape;187;p1"/>
            <p:cNvSpPr/>
            <p:nvPr/>
          </p:nvSpPr>
          <p:spPr>
            <a:xfrm>
              <a:off x="3218300" y="2077775"/>
              <a:ext cx="1446900" cy="884825"/>
            </a:xfrm>
            <a:custGeom>
              <a:rect b="b" l="l" r="r" t="t"/>
              <a:pathLst>
                <a:path extrusionOk="0" h="35393" w="57876">
                  <a:moveTo>
                    <a:pt x="54273" y="0"/>
                  </a:moveTo>
                  <a:lnTo>
                    <a:pt x="50937" y="1935"/>
                  </a:lnTo>
                  <a:lnTo>
                    <a:pt x="47501" y="1935"/>
                  </a:lnTo>
                  <a:lnTo>
                    <a:pt x="44132" y="3903"/>
                  </a:lnTo>
                  <a:lnTo>
                    <a:pt x="44099" y="3903"/>
                  </a:lnTo>
                  <a:lnTo>
                    <a:pt x="40796" y="7739"/>
                  </a:lnTo>
                  <a:lnTo>
                    <a:pt x="37461" y="3903"/>
                  </a:lnTo>
                  <a:cubicBezTo>
                    <a:pt x="37461" y="3903"/>
                    <a:pt x="37427" y="3869"/>
                    <a:pt x="37394" y="3869"/>
                  </a:cubicBezTo>
                  <a:cubicBezTo>
                    <a:pt x="37327" y="3869"/>
                    <a:pt x="37294" y="3903"/>
                    <a:pt x="37294" y="3936"/>
                  </a:cubicBezTo>
                  <a:lnTo>
                    <a:pt x="33958" y="11708"/>
                  </a:lnTo>
                  <a:lnTo>
                    <a:pt x="30556" y="11708"/>
                  </a:lnTo>
                  <a:lnTo>
                    <a:pt x="27187" y="14644"/>
                  </a:lnTo>
                  <a:lnTo>
                    <a:pt x="23818" y="15611"/>
                  </a:lnTo>
                  <a:cubicBezTo>
                    <a:pt x="23784" y="15611"/>
                    <a:pt x="23784" y="15645"/>
                    <a:pt x="23751" y="15645"/>
                  </a:cubicBezTo>
                  <a:lnTo>
                    <a:pt x="20382" y="19547"/>
                  </a:lnTo>
                  <a:lnTo>
                    <a:pt x="17013" y="22483"/>
                  </a:lnTo>
                  <a:lnTo>
                    <a:pt x="13677" y="23450"/>
                  </a:lnTo>
                  <a:lnTo>
                    <a:pt x="10341" y="21515"/>
                  </a:lnTo>
                  <a:cubicBezTo>
                    <a:pt x="10325" y="21499"/>
                    <a:pt x="10308" y="21490"/>
                    <a:pt x="10295" y="21490"/>
                  </a:cubicBezTo>
                  <a:cubicBezTo>
                    <a:pt x="10283" y="21490"/>
                    <a:pt x="10275" y="21499"/>
                    <a:pt x="10275" y="21515"/>
                  </a:cubicBezTo>
                  <a:cubicBezTo>
                    <a:pt x="10241" y="21515"/>
                    <a:pt x="10208" y="21515"/>
                    <a:pt x="10208" y="21549"/>
                  </a:cubicBezTo>
                  <a:lnTo>
                    <a:pt x="6839" y="28587"/>
                  </a:lnTo>
                  <a:lnTo>
                    <a:pt x="3503" y="29321"/>
                  </a:lnTo>
                  <a:cubicBezTo>
                    <a:pt x="3470" y="29321"/>
                    <a:pt x="3470" y="29321"/>
                    <a:pt x="3436" y="29354"/>
                  </a:cubicBezTo>
                  <a:lnTo>
                    <a:pt x="34" y="35225"/>
                  </a:lnTo>
                  <a:cubicBezTo>
                    <a:pt x="1" y="35292"/>
                    <a:pt x="34" y="35359"/>
                    <a:pt x="67" y="35392"/>
                  </a:cubicBezTo>
                  <a:lnTo>
                    <a:pt x="134" y="35392"/>
                  </a:lnTo>
                  <a:cubicBezTo>
                    <a:pt x="167" y="35359"/>
                    <a:pt x="201" y="35325"/>
                    <a:pt x="201" y="35292"/>
                  </a:cubicBezTo>
                  <a:lnTo>
                    <a:pt x="3570" y="29454"/>
                  </a:lnTo>
                  <a:lnTo>
                    <a:pt x="6906" y="28754"/>
                  </a:lnTo>
                  <a:cubicBezTo>
                    <a:pt x="6939" y="28754"/>
                    <a:pt x="6972" y="28721"/>
                    <a:pt x="6972" y="28721"/>
                  </a:cubicBezTo>
                  <a:lnTo>
                    <a:pt x="10308" y="21716"/>
                  </a:lnTo>
                  <a:lnTo>
                    <a:pt x="13610" y="23617"/>
                  </a:lnTo>
                  <a:lnTo>
                    <a:pt x="13710" y="23617"/>
                  </a:lnTo>
                  <a:lnTo>
                    <a:pt x="17079" y="22650"/>
                  </a:lnTo>
                  <a:lnTo>
                    <a:pt x="17113" y="22616"/>
                  </a:lnTo>
                  <a:lnTo>
                    <a:pt x="20515" y="19681"/>
                  </a:lnTo>
                  <a:lnTo>
                    <a:pt x="23884" y="15778"/>
                  </a:lnTo>
                  <a:lnTo>
                    <a:pt x="27253" y="14811"/>
                  </a:lnTo>
                  <a:lnTo>
                    <a:pt x="27287" y="14811"/>
                  </a:lnTo>
                  <a:lnTo>
                    <a:pt x="30689" y="11942"/>
                  </a:lnTo>
                  <a:lnTo>
                    <a:pt x="34025" y="11942"/>
                  </a:lnTo>
                  <a:cubicBezTo>
                    <a:pt x="34058" y="11942"/>
                    <a:pt x="34092" y="11909"/>
                    <a:pt x="34125" y="11875"/>
                  </a:cubicBezTo>
                  <a:lnTo>
                    <a:pt x="37461" y="4203"/>
                  </a:lnTo>
                  <a:lnTo>
                    <a:pt x="40730" y="7972"/>
                  </a:lnTo>
                  <a:cubicBezTo>
                    <a:pt x="40746" y="8006"/>
                    <a:pt x="40771" y="8022"/>
                    <a:pt x="40801" y="8022"/>
                  </a:cubicBezTo>
                  <a:cubicBezTo>
                    <a:pt x="40830" y="8022"/>
                    <a:pt x="40863" y="8006"/>
                    <a:pt x="40896" y="7972"/>
                  </a:cubicBezTo>
                  <a:lnTo>
                    <a:pt x="44266" y="4070"/>
                  </a:lnTo>
                  <a:lnTo>
                    <a:pt x="47635" y="2135"/>
                  </a:lnTo>
                  <a:lnTo>
                    <a:pt x="51037" y="2135"/>
                  </a:lnTo>
                  <a:lnTo>
                    <a:pt x="54373" y="200"/>
                  </a:lnTo>
                  <a:lnTo>
                    <a:pt x="57742" y="200"/>
                  </a:lnTo>
                  <a:cubicBezTo>
                    <a:pt x="57875" y="200"/>
                    <a:pt x="57875" y="0"/>
                    <a:pt x="5774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88" name="Google Shape;188;p1"/>
            <p:cNvSpPr/>
            <p:nvPr/>
          </p:nvSpPr>
          <p:spPr>
            <a:xfrm>
              <a:off x="3258325" y="2535275"/>
              <a:ext cx="97600" cy="66525"/>
            </a:xfrm>
            <a:custGeom>
              <a:rect b="b" l="l" r="r" t="t"/>
              <a:pathLst>
                <a:path extrusionOk="0" h="2661" w="3904">
                  <a:moveTo>
                    <a:pt x="3746" y="1"/>
                  </a:moveTo>
                  <a:cubicBezTo>
                    <a:pt x="3703" y="1"/>
                    <a:pt x="3655" y="15"/>
                    <a:pt x="3603" y="46"/>
                  </a:cubicBezTo>
                  <a:lnTo>
                    <a:pt x="301" y="1948"/>
                  </a:lnTo>
                  <a:cubicBezTo>
                    <a:pt x="134" y="2081"/>
                    <a:pt x="34" y="2248"/>
                    <a:pt x="1" y="2448"/>
                  </a:cubicBezTo>
                  <a:cubicBezTo>
                    <a:pt x="1" y="2586"/>
                    <a:pt x="64" y="2661"/>
                    <a:pt x="159" y="2661"/>
                  </a:cubicBezTo>
                  <a:cubicBezTo>
                    <a:pt x="201" y="2661"/>
                    <a:pt x="249" y="2646"/>
                    <a:pt x="301" y="2615"/>
                  </a:cubicBezTo>
                  <a:lnTo>
                    <a:pt x="3603" y="714"/>
                  </a:lnTo>
                  <a:cubicBezTo>
                    <a:pt x="3770" y="614"/>
                    <a:pt x="3870" y="413"/>
                    <a:pt x="3904" y="213"/>
                  </a:cubicBezTo>
                  <a:cubicBezTo>
                    <a:pt x="3904" y="75"/>
                    <a:pt x="3840" y="1"/>
                    <a:pt x="374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89" name="Google Shape;189;p1"/>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90" name="Google Shape;190;p1"/>
            <p:cNvSpPr/>
            <p:nvPr/>
          </p:nvSpPr>
          <p:spPr>
            <a:xfrm>
              <a:off x="3210800" y="2602975"/>
              <a:ext cx="20875" cy="28175"/>
            </a:xfrm>
            <a:custGeom>
              <a:rect b="b" l="l" r="r" t="t"/>
              <a:pathLst>
                <a:path extrusionOk="0" h="1127" w="835">
                  <a:moveTo>
                    <a:pt x="625" y="0"/>
                  </a:moveTo>
                  <a:cubicBezTo>
                    <a:pt x="570" y="0"/>
                    <a:pt x="505" y="23"/>
                    <a:pt x="434" y="74"/>
                  </a:cubicBezTo>
                  <a:cubicBezTo>
                    <a:pt x="167" y="207"/>
                    <a:pt x="0" y="507"/>
                    <a:pt x="0" y="808"/>
                  </a:cubicBezTo>
                  <a:cubicBezTo>
                    <a:pt x="0" y="1003"/>
                    <a:pt x="108" y="1127"/>
                    <a:pt x="257" y="1127"/>
                  </a:cubicBezTo>
                  <a:cubicBezTo>
                    <a:pt x="311" y="1127"/>
                    <a:pt x="371" y="1110"/>
                    <a:pt x="434" y="1074"/>
                  </a:cubicBezTo>
                  <a:cubicBezTo>
                    <a:pt x="668" y="908"/>
                    <a:pt x="834" y="607"/>
                    <a:pt x="834" y="307"/>
                  </a:cubicBezTo>
                  <a:cubicBezTo>
                    <a:pt x="834" y="121"/>
                    <a:pt x="753" y="0"/>
                    <a:pt x="6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91" name="Google Shape;191;p1"/>
            <p:cNvSpPr/>
            <p:nvPr/>
          </p:nvSpPr>
          <p:spPr>
            <a:xfrm>
              <a:off x="3258325" y="2584450"/>
              <a:ext cx="96775" cy="65750"/>
            </a:xfrm>
            <a:custGeom>
              <a:rect b="b" l="l" r="r" t="t"/>
              <a:pathLst>
                <a:path extrusionOk="0" h="2630" w="3871">
                  <a:moveTo>
                    <a:pt x="3717" y="1"/>
                  </a:moveTo>
                  <a:cubicBezTo>
                    <a:pt x="3673" y="1"/>
                    <a:pt x="3623" y="15"/>
                    <a:pt x="3570" y="48"/>
                  </a:cubicBezTo>
                  <a:lnTo>
                    <a:pt x="301" y="1949"/>
                  </a:lnTo>
                  <a:cubicBezTo>
                    <a:pt x="134" y="2049"/>
                    <a:pt x="1" y="2249"/>
                    <a:pt x="1" y="2449"/>
                  </a:cubicBezTo>
                  <a:cubicBezTo>
                    <a:pt x="1" y="2563"/>
                    <a:pt x="62" y="2630"/>
                    <a:pt x="154" y="2630"/>
                  </a:cubicBezTo>
                  <a:cubicBezTo>
                    <a:pt x="197" y="2630"/>
                    <a:pt x="247" y="2615"/>
                    <a:pt x="301" y="2583"/>
                  </a:cubicBezTo>
                  <a:lnTo>
                    <a:pt x="3570" y="681"/>
                  </a:lnTo>
                  <a:cubicBezTo>
                    <a:pt x="3737" y="581"/>
                    <a:pt x="3870" y="381"/>
                    <a:pt x="3870" y="181"/>
                  </a:cubicBezTo>
                  <a:cubicBezTo>
                    <a:pt x="3870" y="68"/>
                    <a:pt x="3809" y="1"/>
                    <a:pt x="371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92" name="Google Shape;192;p1"/>
            <p:cNvSpPr/>
            <p:nvPr/>
          </p:nvSpPr>
          <p:spPr>
            <a:xfrm>
              <a:off x="3210800" y="2652175"/>
              <a:ext cx="20875" cy="28325"/>
            </a:xfrm>
            <a:custGeom>
              <a:rect b="b" l="l" r="r" t="t"/>
              <a:pathLst>
                <a:path extrusionOk="0" h="1133" w="835">
                  <a:moveTo>
                    <a:pt x="625" y="0"/>
                  </a:moveTo>
                  <a:cubicBezTo>
                    <a:pt x="570" y="0"/>
                    <a:pt x="505" y="23"/>
                    <a:pt x="434" y="74"/>
                  </a:cubicBezTo>
                  <a:cubicBezTo>
                    <a:pt x="167" y="241"/>
                    <a:pt x="0" y="507"/>
                    <a:pt x="0" y="808"/>
                  </a:cubicBezTo>
                  <a:cubicBezTo>
                    <a:pt x="0" y="1020"/>
                    <a:pt x="101" y="1133"/>
                    <a:pt x="242" y="1133"/>
                  </a:cubicBezTo>
                  <a:cubicBezTo>
                    <a:pt x="301" y="1133"/>
                    <a:pt x="366" y="1113"/>
                    <a:pt x="434" y="1075"/>
                  </a:cubicBezTo>
                  <a:cubicBezTo>
                    <a:pt x="668" y="908"/>
                    <a:pt x="834" y="608"/>
                    <a:pt x="834" y="307"/>
                  </a:cubicBezTo>
                  <a:cubicBezTo>
                    <a:pt x="834" y="121"/>
                    <a:pt x="753" y="0"/>
                    <a:pt x="62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93" name="Google Shape;193;p1"/>
            <p:cNvSpPr/>
            <p:nvPr/>
          </p:nvSpPr>
          <p:spPr>
            <a:xfrm>
              <a:off x="3218300" y="3055350"/>
              <a:ext cx="386975" cy="249975"/>
            </a:xfrm>
            <a:custGeom>
              <a:rect b="b" l="l" r="r" t="t"/>
              <a:pathLst>
                <a:path extrusionOk="0" h="9999" w="15479">
                  <a:moveTo>
                    <a:pt x="15378" y="0"/>
                  </a:moveTo>
                  <a:cubicBezTo>
                    <a:pt x="15353" y="0"/>
                    <a:pt x="15328" y="8"/>
                    <a:pt x="15312" y="25"/>
                  </a:cubicBezTo>
                  <a:lnTo>
                    <a:pt x="13644" y="1493"/>
                  </a:lnTo>
                  <a:lnTo>
                    <a:pt x="11942" y="959"/>
                  </a:lnTo>
                  <a:lnTo>
                    <a:pt x="10208" y="3361"/>
                  </a:lnTo>
                  <a:lnTo>
                    <a:pt x="8507" y="4361"/>
                  </a:lnTo>
                  <a:lnTo>
                    <a:pt x="6839" y="5863"/>
                  </a:lnTo>
                  <a:lnTo>
                    <a:pt x="5138" y="5629"/>
                  </a:lnTo>
                  <a:lnTo>
                    <a:pt x="3436" y="7831"/>
                  </a:lnTo>
                  <a:lnTo>
                    <a:pt x="1769" y="8064"/>
                  </a:lnTo>
                  <a:lnTo>
                    <a:pt x="67" y="9832"/>
                  </a:lnTo>
                  <a:cubicBezTo>
                    <a:pt x="1" y="9865"/>
                    <a:pt x="1" y="9932"/>
                    <a:pt x="67" y="9965"/>
                  </a:cubicBezTo>
                  <a:cubicBezTo>
                    <a:pt x="67" y="9999"/>
                    <a:pt x="101" y="9999"/>
                    <a:pt x="134" y="9999"/>
                  </a:cubicBezTo>
                  <a:cubicBezTo>
                    <a:pt x="134" y="9999"/>
                    <a:pt x="167" y="9965"/>
                    <a:pt x="201" y="9932"/>
                  </a:cubicBezTo>
                  <a:lnTo>
                    <a:pt x="1869" y="8231"/>
                  </a:lnTo>
                  <a:lnTo>
                    <a:pt x="3637" y="8031"/>
                  </a:lnTo>
                  <a:lnTo>
                    <a:pt x="5304" y="5863"/>
                  </a:lnTo>
                  <a:lnTo>
                    <a:pt x="6972" y="6096"/>
                  </a:lnTo>
                  <a:lnTo>
                    <a:pt x="8673" y="4528"/>
                  </a:lnTo>
                  <a:lnTo>
                    <a:pt x="10375" y="3528"/>
                  </a:lnTo>
                  <a:lnTo>
                    <a:pt x="12043" y="1193"/>
                  </a:lnTo>
                  <a:lnTo>
                    <a:pt x="13710" y="1726"/>
                  </a:lnTo>
                  <a:lnTo>
                    <a:pt x="15445" y="192"/>
                  </a:lnTo>
                  <a:cubicBezTo>
                    <a:pt x="15478" y="125"/>
                    <a:pt x="15478" y="58"/>
                    <a:pt x="15445" y="25"/>
                  </a:cubicBezTo>
                  <a:cubicBezTo>
                    <a:pt x="15428" y="8"/>
                    <a:pt x="15403" y="0"/>
                    <a:pt x="1537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94" name="Google Shape;194;p1"/>
            <p:cNvSpPr/>
            <p:nvPr/>
          </p:nvSpPr>
          <p:spPr>
            <a:xfrm>
              <a:off x="3224150" y="3135400"/>
              <a:ext cx="32550" cy="73200"/>
            </a:xfrm>
            <a:custGeom>
              <a:rect b="b" l="l" r="r" t="t"/>
              <a:pathLst>
                <a:path extrusionOk="0" h="2928" w="1302">
                  <a:moveTo>
                    <a:pt x="834" y="1293"/>
                  </a:moveTo>
                  <a:cubicBezTo>
                    <a:pt x="867" y="1293"/>
                    <a:pt x="901" y="1326"/>
                    <a:pt x="934" y="1360"/>
                  </a:cubicBezTo>
                  <a:cubicBezTo>
                    <a:pt x="1001" y="1393"/>
                    <a:pt x="1001" y="1426"/>
                    <a:pt x="1034" y="1493"/>
                  </a:cubicBezTo>
                  <a:cubicBezTo>
                    <a:pt x="1034" y="1560"/>
                    <a:pt x="1068" y="1626"/>
                    <a:pt x="1068" y="1693"/>
                  </a:cubicBezTo>
                  <a:cubicBezTo>
                    <a:pt x="1068" y="1860"/>
                    <a:pt x="1034" y="1993"/>
                    <a:pt x="934" y="2160"/>
                  </a:cubicBezTo>
                  <a:cubicBezTo>
                    <a:pt x="901" y="2227"/>
                    <a:pt x="867" y="2294"/>
                    <a:pt x="834" y="2360"/>
                  </a:cubicBezTo>
                  <a:cubicBezTo>
                    <a:pt x="767" y="2394"/>
                    <a:pt x="701" y="2460"/>
                    <a:pt x="634" y="2494"/>
                  </a:cubicBezTo>
                  <a:cubicBezTo>
                    <a:pt x="601" y="2527"/>
                    <a:pt x="534" y="2560"/>
                    <a:pt x="467" y="2560"/>
                  </a:cubicBezTo>
                  <a:cubicBezTo>
                    <a:pt x="434" y="2560"/>
                    <a:pt x="400" y="2527"/>
                    <a:pt x="367" y="2494"/>
                  </a:cubicBezTo>
                  <a:cubicBezTo>
                    <a:pt x="300" y="2460"/>
                    <a:pt x="300" y="2394"/>
                    <a:pt x="267" y="2360"/>
                  </a:cubicBezTo>
                  <a:cubicBezTo>
                    <a:pt x="267" y="2294"/>
                    <a:pt x="234" y="2227"/>
                    <a:pt x="234" y="2160"/>
                  </a:cubicBezTo>
                  <a:cubicBezTo>
                    <a:pt x="234" y="2093"/>
                    <a:pt x="267" y="1993"/>
                    <a:pt x="267" y="1927"/>
                  </a:cubicBezTo>
                  <a:cubicBezTo>
                    <a:pt x="300" y="1827"/>
                    <a:pt x="334" y="1760"/>
                    <a:pt x="367" y="1693"/>
                  </a:cubicBezTo>
                  <a:cubicBezTo>
                    <a:pt x="400" y="1626"/>
                    <a:pt x="434" y="1560"/>
                    <a:pt x="467" y="1493"/>
                  </a:cubicBezTo>
                  <a:cubicBezTo>
                    <a:pt x="534" y="1426"/>
                    <a:pt x="601" y="1393"/>
                    <a:pt x="634" y="1326"/>
                  </a:cubicBezTo>
                  <a:cubicBezTo>
                    <a:pt x="701" y="1326"/>
                    <a:pt x="767" y="1293"/>
                    <a:pt x="834" y="1293"/>
                  </a:cubicBezTo>
                  <a:close/>
                  <a:moveTo>
                    <a:pt x="851" y="0"/>
                  </a:moveTo>
                  <a:cubicBezTo>
                    <a:pt x="842" y="0"/>
                    <a:pt x="834" y="9"/>
                    <a:pt x="834" y="25"/>
                  </a:cubicBezTo>
                  <a:lnTo>
                    <a:pt x="701" y="92"/>
                  </a:lnTo>
                  <a:cubicBezTo>
                    <a:pt x="667" y="92"/>
                    <a:pt x="667" y="125"/>
                    <a:pt x="634" y="159"/>
                  </a:cubicBezTo>
                  <a:cubicBezTo>
                    <a:pt x="634" y="159"/>
                    <a:pt x="634" y="192"/>
                    <a:pt x="634" y="225"/>
                  </a:cubicBezTo>
                  <a:lnTo>
                    <a:pt x="167" y="1493"/>
                  </a:lnTo>
                  <a:cubicBezTo>
                    <a:pt x="134" y="1560"/>
                    <a:pt x="134" y="1626"/>
                    <a:pt x="100" y="1693"/>
                  </a:cubicBezTo>
                  <a:cubicBezTo>
                    <a:pt x="100" y="1760"/>
                    <a:pt x="33" y="1793"/>
                    <a:pt x="33" y="1860"/>
                  </a:cubicBezTo>
                  <a:cubicBezTo>
                    <a:pt x="33" y="1927"/>
                    <a:pt x="33" y="1993"/>
                    <a:pt x="0" y="2093"/>
                  </a:cubicBezTo>
                  <a:cubicBezTo>
                    <a:pt x="0" y="2160"/>
                    <a:pt x="0" y="2227"/>
                    <a:pt x="0" y="2294"/>
                  </a:cubicBezTo>
                  <a:cubicBezTo>
                    <a:pt x="0" y="2394"/>
                    <a:pt x="33" y="2527"/>
                    <a:pt x="67" y="2627"/>
                  </a:cubicBezTo>
                  <a:cubicBezTo>
                    <a:pt x="67" y="2694"/>
                    <a:pt x="134" y="2794"/>
                    <a:pt x="200" y="2827"/>
                  </a:cubicBezTo>
                  <a:cubicBezTo>
                    <a:pt x="234" y="2894"/>
                    <a:pt x="334" y="2927"/>
                    <a:pt x="400" y="2927"/>
                  </a:cubicBezTo>
                  <a:cubicBezTo>
                    <a:pt x="467" y="2927"/>
                    <a:pt x="567" y="2894"/>
                    <a:pt x="667" y="2827"/>
                  </a:cubicBezTo>
                  <a:cubicBezTo>
                    <a:pt x="734" y="2794"/>
                    <a:pt x="834" y="2694"/>
                    <a:pt x="901" y="2627"/>
                  </a:cubicBezTo>
                  <a:cubicBezTo>
                    <a:pt x="1001" y="2527"/>
                    <a:pt x="1068" y="2427"/>
                    <a:pt x="1101" y="2327"/>
                  </a:cubicBezTo>
                  <a:cubicBezTo>
                    <a:pt x="1168" y="2194"/>
                    <a:pt x="1201" y="2060"/>
                    <a:pt x="1234" y="1927"/>
                  </a:cubicBezTo>
                  <a:cubicBezTo>
                    <a:pt x="1268" y="1827"/>
                    <a:pt x="1301" y="1693"/>
                    <a:pt x="1301" y="1560"/>
                  </a:cubicBezTo>
                  <a:cubicBezTo>
                    <a:pt x="1301" y="1426"/>
                    <a:pt x="1268" y="1326"/>
                    <a:pt x="1234" y="1226"/>
                  </a:cubicBezTo>
                  <a:cubicBezTo>
                    <a:pt x="1201" y="1126"/>
                    <a:pt x="1168" y="1059"/>
                    <a:pt x="1101" y="993"/>
                  </a:cubicBezTo>
                  <a:cubicBezTo>
                    <a:pt x="1068" y="959"/>
                    <a:pt x="967" y="926"/>
                    <a:pt x="901" y="926"/>
                  </a:cubicBezTo>
                  <a:cubicBezTo>
                    <a:pt x="801" y="926"/>
                    <a:pt x="734" y="959"/>
                    <a:pt x="667" y="993"/>
                  </a:cubicBezTo>
                  <a:cubicBezTo>
                    <a:pt x="634" y="1026"/>
                    <a:pt x="634" y="1026"/>
                    <a:pt x="601" y="1026"/>
                  </a:cubicBezTo>
                  <a:cubicBezTo>
                    <a:pt x="601" y="1059"/>
                    <a:pt x="567" y="1059"/>
                    <a:pt x="567" y="1059"/>
                  </a:cubicBezTo>
                  <a:lnTo>
                    <a:pt x="867" y="125"/>
                  </a:lnTo>
                  <a:lnTo>
                    <a:pt x="867" y="92"/>
                  </a:lnTo>
                  <a:lnTo>
                    <a:pt x="867" y="59"/>
                  </a:lnTo>
                  <a:lnTo>
                    <a:pt x="867" y="25"/>
                  </a:lnTo>
                  <a:cubicBezTo>
                    <a:pt x="867" y="9"/>
                    <a:pt x="859" y="0"/>
                    <a:pt x="85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95" name="Google Shape;195;p1"/>
            <p:cNvSpPr/>
            <p:nvPr/>
          </p:nvSpPr>
          <p:spPr>
            <a:xfrm>
              <a:off x="3260825" y="3111000"/>
              <a:ext cx="31725" cy="76750"/>
            </a:xfrm>
            <a:custGeom>
              <a:rect b="b" l="l" r="r" t="t"/>
              <a:pathLst>
                <a:path extrusionOk="0" h="3070" w="1269">
                  <a:moveTo>
                    <a:pt x="1135" y="1"/>
                  </a:moveTo>
                  <a:lnTo>
                    <a:pt x="168" y="568"/>
                  </a:lnTo>
                  <a:cubicBezTo>
                    <a:pt x="134" y="568"/>
                    <a:pt x="134" y="601"/>
                    <a:pt x="101" y="601"/>
                  </a:cubicBezTo>
                  <a:cubicBezTo>
                    <a:pt x="101" y="634"/>
                    <a:pt x="101" y="668"/>
                    <a:pt x="101" y="701"/>
                  </a:cubicBezTo>
                  <a:lnTo>
                    <a:pt x="101" y="835"/>
                  </a:lnTo>
                  <a:cubicBezTo>
                    <a:pt x="101" y="868"/>
                    <a:pt x="101" y="901"/>
                    <a:pt x="101" y="901"/>
                  </a:cubicBezTo>
                  <a:lnTo>
                    <a:pt x="168" y="901"/>
                  </a:lnTo>
                  <a:lnTo>
                    <a:pt x="868" y="468"/>
                  </a:lnTo>
                  <a:lnTo>
                    <a:pt x="434" y="1468"/>
                  </a:lnTo>
                  <a:lnTo>
                    <a:pt x="401" y="1535"/>
                  </a:lnTo>
                  <a:cubicBezTo>
                    <a:pt x="401" y="1568"/>
                    <a:pt x="401" y="1602"/>
                    <a:pt x="401" y="1602"/>
                  </a:cubicBezTo>
                  <a:lnTo>
                    <a:pt x="401" y="1735"/>
                  </a:lnTo>
                  <a:cubicBezTo>
                    <a:pt x="401" y="1769"/>
                    <a:pt x="401" y="1802"/>
                    <a:pt x="401" y="1802"/>
                  </a:cubicBezTo>
                  <a:cubicBezTo>
                    <a:pt x="401" y="1819"/>
                    <a:pt x="409" y="1827"/>
                    <a:pt x="418" y="1827"/>
                  </a:cubicBezTo>
                  <a:cubicBezTo>
                    <a:pt x="426" y="1827"/>
                    <a:pt x="434" y="1819"/>
                    <a:pt x="434" y="1802"/>
                  </a:cubicBezTo>
                  <a:lnTo>
                    <a:pt x="668" y="1702"/>
                  </a:lnTo>
                  <a:cubicBezTo>
                    <a:pt x="701" y="1668"/>
                    <a:pt x="768" y="1635"/>
                    <a:pt x="801" y="1635"/>
                  </a:cubicBezTo>
                  <a:cubicBezTo>
                    <a:pt x="818" y="1618"/>
                    <a:pt x="843" y="1610"/>
                    <a:pt x="868" y="1610"/>
                  </a:cubicBezTo>
                  <a:cubicBezTo>
                    <a:pt x="893" y="1610"/>
                    <a:pt x="918" y="1618"/>
                    <a:pt x="935" y="1635"/>
                  </a:cubicBezTo>
                  <a:cubicBezTo>
                    <a:pt x="968" y="1635"/>
                    <a:pt x="1002" y="1668"/>
                    <a:pt x="1002" y="1702"/>
                  </a:cubicBezTo>
                  <a:cubicBezTo>
                    <a:pt x="1035" y="1769"/>
                    <a:pt x="1035" y="1835"/>
                    <a:pt x="1035" y="1902"/>
                  </a:cubicBezTo>
                  <a:cubicBezTo>
                    <a:pt x="1035" y="1969"/>
                    <a:pt x="1035" y="2069"/>
                    <a:pt x="1002" y="2135"/>
                  </a:cubicBezTo>
                  <a:cubicBezTo>
                    <a:pt x="1002" y="2202"/>
                    <a:pt x="968" y="2269"/>
                    <a:pt x="935" y="2336"/>
                  </a:cubicBezTo>
                  <a:cubicBezTo>
                    <a:pt x="901" y="2402"/>
                    <a:pt x="835" y="2436"/>
                    <a:pt x="801" y="2502"/>
                  </a:cubicBezTo>
                  <a:cubicBezTo>
                    <a:pt x="768" y="2536"/>
                    <a:pt x="701" y="2569"/>
                    <a:pt x="668" y="2602"/>
                  </a:cubicBezTo>
                  <a:cubicBezTo>
                    <a:pt x="601" y="2636"/>
                    <a:pt x="535" y="2669"/>
                    <a:pt x="468" y="2703"/>
                  </a:cubicBezTo>
                  <a:lnTo>
                    <a:pt x="334" y="2703"/>
                  </a:lnTo>
                  <a:cubicBezTo>
                    <a:pt x="334" y="2669"/>
                    <a:pt x="301" y="2636"/>
                    <a:pt x="268" y="2636"/>
                  </a:cubicBezTo>
                  <a:cubicBezTo>
                    <a:pt x="268" y="2602"/>
                    <a:pt x="268" y="2569"/>
                    <a:pt x="234" y="2536"/>
                  </a:cubicBezTo>
                  <a:cubicBezTo>
                    <a:pt x="234" y="2502"/>
                    <a:pt x="234" y="2469"/>
                    <a:pt x="201" y="2469"/>
                  </a:cubicBezTo>
                  <a:lnTo>
                    <a:pt x="168" y="2469"/>
                  </a:lnTo>
                  <a:lnTo>
                    <a:pt x="34" y="2536"/>
                  </a:lnTo>
                  <a:cubicBezTo>
                    <a:pt x="34" y="2536"/>
                    <a:pt x="1" y="2569"/>
                    <a:pt x="1" y="2569"/>
                  </a:cubicBezTo>
                  <a:cubicBezTo>
                    <a:pt x="1" y="2602"/>
                    <a:pt x="1" y="2602"/>
                    <a:pt x="1" y="2636"/>
                  </a:cubicBezTo>
                  <a:cubicBezTo>
                    <a:pt x="1" y="2703"/>
                    <a:pt x="34" y="2803"/>
                    <a:pt x="34" y="2869"/>
                  </a:cubicBezTo>
                  <a:cubicBezTo>
                    <a:pt x="68" y="2936"/>
                    <a:pt x="101" y="2969"/>
                    <a:pt x="168" y="3003"/>
                  </a:cubicBezTo>
                  <a:cubicBezTo>
                    <a:pt x="234" y="3036"/>
                    <a:pt x="301" y="3069"/>
                    <a:pt x="368" y="3069"/>
                  </a:cubicBezTo>
                  <a:cubicBezTo>
                    <a:pt x="468" y="3036"/>
                    <a:pt x="568" y="3003"/>
                    <a:pt x="635" y="2936"/>
                  </a:cubicBezTo>
                  <a:cubicBezTo>
                    <a:pt x="735" y="2903"/>
                    <a:pt x="835" y="2836"/>
                    <a:pt x="901" y="2769"/>
                  </a:cubicBezTo>
                  <a:cubicBezTo>
                    <a:pt x="968" y="2669"/>
                    <a:pt x="1035" y="2569"/>
                    <a:pt x="1068" y="2469"/>
                  </a:cubicBezTo>
                  <a:cubicBezTo>
                    <a:pt x="1135" y="2369"/>
                    <a:pt x="1202" y="2269"/>
                    <a:pt x="1202" y="2135"/>
                  </a:cubicBezTo>
                  <a:cubicBezTo>
                    <a:pt x="1268" y="2035"/>
                    <a:pt x="1268" y="1902"/>
                    <a:pt x="1268" y="1769"/>
                  </a:cubicBezTo>
                  <a:cubicBezTo>
                    <a:pt x="1268" y="1668"/>
                    <a:pt x="1268" y="1568"/>
                    <a:pt x="1235" y="1468"/>
                  </a:cubicBezTo>
                  <a:cubicBezTo>
                    <a:pt x="1202" y="1402"/>
                    <a:pt x="1168" y="1335"/>
                    <a:pt x="1102" y="1302"/>
                  </a:cubicBezTo>
                  <a:cubicBezTo>
                    <a:pt x="1068" y="1235"/>
                    <a:pt x="1002" y="1235"/>
                    <a:pt x="935" y="1235"/>
                  </a:cubicBezTo>
                  <a:cubicBezTo>
                    <a:pt x="868" y="1235"/>
                    <a:pt x="768" y="1268"/>
                    <a:pt x="701" y="1302"/>
                  </a:cubicBezTo>
                  <a:lnTo>
                    <a:pt x="1135" y="334"/>
                  </a:lnTo>
                  <a:cubicBezTo>
                    <a:pt x="1168" y="301"/>
                    <a:pt x="1168" y="267"/>
                    <a:pt x="1168" y="234"/>
                  </a:cubicBezTo>
                  <a:cubicBezTo>
                    <a:pt x="1168" y="234"/>
                    <a:pt x="1168" y="201"/>
                    <a:pt x="1168" y="167"/>
                  </a:cubicBezTo>
                  <a:lnTo>
                    <a:pt x="1168" y="67"/>
                  </a:lnTo>
                  <a:cubicBezTo>
                    <a:pt x="1202" y="34"/>
                    <a:pt x="1202"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96" name="Google Shape;196;p1"/>
            <p:cNvSpPr/>
            <p:nvPr/>
          </p:nvSpPr>
          <p:spPr>
            <a:xfrm>
              <a:off x="3298350" y="3089325"/>
              <a:ext cx="31725" cy="77575"/>
            </a:xfrm>
            <a:custGeom>
              <a:rect b="b" l="l" r="r" t="t"/>
              <a:pathLst>
                <a:path extrusionOk="0" h="3103" w="1269">
                  <a:moveTo>
                    <a:pt x="1102" y="0"/>
                  </a:moveTo>
                  <a:lnTo>
                    <a:pt x="134" y="567"/>
                  </a:lnTo>
                  <a:cubicBezTo>
                    <a:pt x="101" y="567"/>
                    <a:pt x="101" y="601"/>
                    <a:pt x="68" y="634"/>
                  </a:cubicBezTo>
                  <a:cubicBezTo>
                    <a:pt x="68" y="667"/>
                    <a:pt x="68" y="667"/>
                    <a:pt x="68" y="701"/>
                  </a:cubicBezTo>
                  <a:lnTo>
                    <a:pt x="68" y="834"/>
                  </a:lnTo>
                  <a:cubicBezTo>
                    <a:pt x="68" y="868"/>
                    <a:pt x="68" y="901"/>
                    <a:pt x="68" y="901"/>
                  </a:cubicBezTo>
                  <a:cubicBezTo>
                    <a:pt x="84" y="918"/>
                    <a:pt x="101" y="926"/>
                    <a:pt x="113" y="926"/>
                  </a:cubicBezTo>
                  <a:cubicBezTo>
                    <a:pt x="126" y="926"/>
                    <a:pt x="134" y="918"/>
                    <a:pt x="134" y="901"/>
                  </a:cubicBezTo>
                  <a:lnTo>
                    <a:pt x="835" y="501"/>
                  </a:lnTo>
                  <a:lnTo>
                    <a:pt x="401" y="1501"/>
                  </a:lnTo>
                  <a:cubicBezTo>
                    <a:pt x="401" y="1501"/>
                    <a:pt x="368" y="1535"/>
                    <a:pt x="368" y="1568"/>
                  </a:cubicBezTo>
                  <a:cubicBezTo>
                    <a:pt x="368" y="1568"/>
                    <a:pt x="368" y="1601"/>
                    <a:pt x="368" y="1635"/>
                  </a:cubicBezTo>
                  <a:lnTo>
                    <a:pt x="368" y="1768"/>
                  </a:lnTo>
                  <a:cubicBezTo>
                    <a:pt x="368" y="1768"/>
                    <a:pt x="368" y="1802"/>
                    <a:pt x="368" y="1835"/>
                  </a:cubicBezTo>
                  <a:lnTo>
                    <a:pt x="435" y="1835"/>
                  </a:lnTo>
                  <a:lnTo>
                    <a:pt x="635" y="1702"/>
                  </a:lnTo>
                  <a:cubicBezTo>
                    <a:pt x="668" y="1668"/>
                    <a:pt x="735" y="1668"/>
                    <a:pt x="768" y="1635"/>
                  </a:cubicBezTo>
                  <a:lnTo>
                    <a:pt x="902" y="1635"/>
                  </a:lnTo>
                  <a:cubicBezTo>
                    <a:pt x="935" y="1668"/>
                    <a:pt x="968" y="1702"/>
                    <a:pt x="968" y="1735"/>
                  </a:cubicBezTo>
                  <a:cubicBezTo>
                    <a:pt x="1002" y="1802"/>
                    <a:pt x="1002" y="1868"/>
                    <a:pt x="1002" y="1935"/>
                  </a:cubicBezTo>
                  <a:cubicBezTo>
                    <a:pt x="1002" y="2002"/>
                    <a:pt x="1002" y="2068"/>
                    <a:pt x="968" y="2169"/>
                  </a:cubicBezTo>
                  <a:cubicBezTo>
                    <a:pt x="968" y="2235"/>
                    <a:pt x="935" y="2302"/>
                    <a:pt x="902" y="2369"/>
                  </a:cubicBezTo>
                  <a:cubicBezTo>
                    <a:pt x="868" y="2402"/>
                    <a:pt x="835" y="2469"/>
                    <a:pt x="768" y="2502"/>
                  </a:cubicBezTo>
                  <a:cubicBezTo>
                    <a:pt x="735" y="2569"/>
                    <a:pt x="668" y="2602"/>
                    <a:pt x="635" y="2636"/>
                  </a:cubicBezTo>
                  <a:cubicBezTo>
                    <a:pt x="568" y="2669"/>
                    <a:pt x="501" y="2702"/>
                    <a:pt x="435" y="2702"/>
                  </a:cubicBezTo>
                  <a:cubicBezTo>
                    <a:pt x="418" y="2719"/>
                    <a:pt x="401" y="2727"/>
                    <a:pt x="385" y="2727"/>
                  </a:cubicBezTo>
                  <a:cubicBezTo>
                    <a:pt x="368" y="2727"/>
                    <a:pt x="351" y="2719"/>
                    <a:pt x="334" y="2702"/>
                  </a:cubicBezTo>
                  <a:cubicBezTo>
                    <a:pt x="301" y="2702"/>
                    <a:pt x="268" y="2669"/>
                    <a:pt x="268" y="2636"/>
                  </a:cubicBezTo>
                  <a:cubicBezTo>
                    <a:pt x="234" y="2602"/>
                    <a:pt x="234" y="2569"/>
                    <a:pt x="234" y="2535"/>
                  </a:cubicBezTo>
                  <a:cubicBezTo>
                    <a:pt x="234" y="2535"/>
                    <a:pt x="201" y="2502"/>
                    <a:pt x="201" y="2502"/>
                  </a:cubicBezTo>
                  <a:cubicBezTo>
                    <a:pt x="201" y="2485"/>
                    <a:pt x="193" y="2477"/>
                    <a:pt x="184" y="2477"/>
                  </a:cubicBezTo>
                  <a:cubicBezTo>
                    <a:pt x="176" y="2477"/>
                    <a:pt x="168" y="2485"/>
                    <a:pt x="168" y="2502"/>
                  </a:cubicBezTo>
                  <a:lnTo>
                    <a:pt x="34" y="2569"/>
                  </a:lnTo>
                  <a:cubicBezTo>
                    <a:pt x="34" y="2569"/>
                    <a:pt x="1" y="2602"/>
                    <a:pt x="1" y="2602"/>
                  </a:cubicBezTo>
                  <a:cubicBezTo>
                    <a:pt x="1" y="2636"/>
                    <a:pt x="1" y="2636"/>
                    <a:pt x="1" y="2669"/>
                  </a:cubicBezTo>
                  <a:cubicBezTo>
                    <a:pt x="1" y="2736"/>
                    <a:pt x="1" y="2836"/>
                    <a:pt x="34" y="2902"/>
                  </a:cubicBezTo>
                  <a:cubicBezTo>
                    <a:pt x="68" y="2969"/>
                    <a:pt x="101" y="3002"/>
                    <a:pt x="168" y="3036"/>
                  </a:cubicBezTo>
                  <a:cubicBezTo>
                    <a:pt x="234" y="3069"/>
                    <a:pt x="301" y="3103"/>
                    <a:pt x="368" y="3103"/>
                  </a:cubicBezTo>
                  <a:cubicBezTo>
                    <a:pt x="468" y="3069"/>
                    <a:pt x="568" y="3036"/>
                    <a:pt x="635" y="2969"/>
                  </a:cubicBezTo>
                  <a:cubicBezTo>
                    <a:pt x="735" y="2936"/>
                    <a:pt x="801" y="2869"/>
                    <a:pt x="902" y="2802"/>
                  </a:cubicBezTo>
                  <a:cubicBezTo>
                    <a:pt x="968" y="2702"/>
                    <a:pt x="1035" y="2602"/>
                    <a:pt x="1068" y="2502"/>
                  </a:cubicBezTo>
                  <a:cubicBezTo>
                    <a:pt x="1135" y="2402"/>
                    <a:pt x="1168" y="2302"/>
                    <a:pt x="1202" y="2169"/>
                  </a:cubicBezTo>
                  <a:cubicBezTo>
                    <a:pt x="1235" y="2068"/>
                    <a:pt x="1268" y="1935"/>
                    <a:pt x="1268" y="1802"/>
                  </a:cubicBezTo>
                  <a:cubicBezTo>
                    <a:pt x="1268" y="1702"/>
                    <a:pt x="1235" y="1601"/>
                    <a:pt x="1235" y="1501"/>
                  </a:cubicBezTo>
                  <a:cubicBezTo>
                    <a:pt x="1202" y="1435"/>
                    <a:pt x="1168" y="1368"/>
                    <a:pt x="1102" y="1335"/>
                  </a:cubicBezTo>
                  <a:cubicBezTo>
                    <a:pt x="1068" y="1268"/>
                    <a:pt x="1002" y="1268"/>
                    <a:pt x="935" y="1268"/>
                  </a:cubicBezTo>
                  <a:cubicBezTo>
                    <a:pt x="835" y="1268"/>
                    <a:pt x="768" y="1301"/>
                    <a:pt x="701" y="1335"/>
                  </a:cubicBezTo>
                  <a:lnTo>
                    <a:pt x="1135" y="367"/>
                  </a:lnTo>
                  <a:cubicBezTo>
                    <a:pt x="1168" y="334"/>
                    <a:pt x="1168" y="301"/>
                    <a:pt x="1168" y="267"/>
                  </a:cubicBezTo>
                  <a:cubicBezTo>
                    <a:pt x="1168" y="267"/>
                    <a:pt x="1168" y="234"/>
                    <a:pt x="1168" y="200"/>
                  </a:cubicBezTo>
                  <a:lnTo>
                    <a:pt x="1168" y="67"/>
                  </a:lnTo>
                  <a:cubicBezTo>
                    <a:pt x="1168" y="34"/>
                    <a:pt x="1168" y="34"/>
                    <a:pt x="11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97" name="Google Shape;197;p1"/>
            <p:cNvSpPr/>
            <p:nvPr/>
          </p:nvSpPr>
          <p:spPr>
            <a:xfrm>
              <a:off x="3221650" y="3125675"/>
              <a:ext cx="381125" cy="230325"/>
            </a:xfrm>
            <a:custGeom>
              <a:rect b="b" l="l" r="r" t="t"/>
              <a:pathLst>
                <a:path extrusionOk="0" h="9213" w="15245">
                  <a:moveTo>
                    <a:pt x="15091" y="0"/>
                  </a:moveTo>
                  <a:cubicBezTo>
                    <a:pt x="15048" y="0"/>
                    <a:pt x="14998" y="15"/>
                    <a:pt x="14944" y="47"/>
                  </a:cubicBezTo>
                  <a:lnTo>
                    <a:pt x="300" y="8520"/>
                  </a:lnTo>
                  <a:cubicBezTo>
                    <a:pt x="133" y="8620"/>
                    <a:pt x="0" y="8820"/>
                    <a:pt x="0" y="9020"/>
                  </a:cubicBezTo>
                  <a:cubicBezTo>
                    <a:pt x="0" y="9144"/>
                    <a:pt x="73" y="9213"/>
                    <a:pt x="179" y="9213"/>
                  </a:cubicBezTo>
                  <a:cubicBezTo>
                    <a:pt x="216" y="9213"/>
                    <a:pt x="257" y="9204"/>
                    <a:pt x="300" y="9187"/>
                  </a:cubicBezTo>
                  <a:lnTo>
                    <a:pt x="14944" y="681"/>
                  </a:lnTo>
                  <a:cubicBezTo>
                    <a:pt x="15111" y="581"/>
                    <a:pt x="15211" y="414"/>
                    <a:pt x="15244" y="181"/>
                  </a:cubicBezTo>
                  <a:cubicBezTo>
                    <a:pt x="15244"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98" name="Google Shape;198;p1"/>
            <p:cNvSpPr/>
            <p:nvPr/>
          </p:nvSpPr>
          <p:spPr>
            <a:xfrm>
              <a:off x="3221650" y="3045650"/>
              <a:ext cx="96750" cy="66025"/>
            </a:xfrm>
            <a:custGeom>
              <a:rect b="b" l="l" r="r" t="t"/>
              <a:pathLst>
                <a:path extrusionOk="0" h="2641" w="3870">
                  <a:moveTo>
                    <a:pt x="3712" y="0"/>
                  </a:moveTo>
                  <a:cubicBezTo>
                    <a:pt x="3669" y="0"/>
                    <a:pt x="3621" y="15"/>
                    <a:pt x="3569" y="46"/>
                  </a:cubicBezTo>
                  <a:lnTo>
                    <a:pt x="300" y="1947"/>
                  </a:lnTo>
                  <a:cubicBezTo>
                    <a:pt x="133" y="2048"/>
                    <a:pt x="0" y="2248"/>
                    <a:pt x="0" y="2448"/>
                  </a:cubicBezTo>
                  <a:cubicBezTo>
                    <a:pt x="0" y="2572"/>
                    <a:pt x="73" y="2640"/>
                    <a:pt x="179" y="2640"/>
                  </a:cubicBezTo>
                  <a:cubicBezTo>
                    <a:pt x="216" y="2640"/>
                    <a:pt x="257" y="2632"/>
                    <a:pt x="300" y="2615"/>
                  </a:cubicBezTo>
                  <a:lnTo>
                    <a:pt x="3569" y="713"/>
                  </a:lnTo>
                  <a:cubicBezTo>
                    <a:pt x="3736" y="580"/>
                    <a:pt x="3869" y="413"/>
                    <a:pt x="3869" y="213"/>
                  </a:cubicBezTo>
                  <a:cubicBezTo>
                    <a:pt x="3869" y="75"/>
                    <a:pt x="3806" y="0"/>
                    <a:pt x="371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199" name="Google Shape;199;p1"/>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00" name="Google Shape;200;p1"/>
            <p:cNvSpPr/>
            <p:nvPr/>
          </p:nvSpPr>
          <p:spPr>
            <a:xfrm>
              <a:off x="3218300" y="3312900"/>
              <a:ext cx="388650" cy="285150"/>
            </a:xfrm>
            <a:custGeom>
              <a:rect b="b" l="l" r="r" t="t"/>
              <a:pathLst>
                <a:path extrusionOk="0" h="11406" w="15546">
                  <a:moveTo>
                    <a:pt x="15407" y="1"/>
                  </a:moveTo>
                  <a:cubicBezTo>
                    <a:pt x="15371" y="1"/>
                    <a:pt x="15334" y="19"/>
                    <a:pt x="15312" y="64"/>
                  </a:cubicBezTo>
                  <a:lnTo>
                    <a:pt x="13644" y="2932"/>
                  </a:lnTo>
                  <a:lnTo>
                    <a:pt x="12009" y="3266"/>
                  </a:lnTo>
                  <a:lnTo>
                    <a:pt x="11976" y="3266"/>
                  </a:lnTo>
                  <a:lnTo>
                    <a:pt x="10308" y="4734"/>
                  </a:lnTo>
                  <a:lnTo>
                    <a:pt x="8573" y="3900"/>
                  </a:lnTo>
                  <a:lnTo>
                    <a:pt x="6839" y="7302"/>
                  </a:lnTo>
                  <a:lnTo>
                    <a:pt x="5171" y="7769"/>
                  </a:lnTo>
                  <a:lnTo>
                    <a:pt x="3470" y="9270"/>
                  </a:lnTo>
                  <a:lnTo>
                    <a:pt x="1769" y="9470"/>
                  </a:lnTo>
                  <a:lnTo>
                    <a:pt x="67" y="11238"/>
                  </a:lnTo>
                  <a:cubicBezTo>
                    <a:pt x="1" y="11272"/>
                    <a:pt x="1" y="11338"/>
                    <a:pt x="67" y="11372"/>
                  </a:cubicBezTo>
                  <a:cubicBezTo>
                    <a:pt x="67" y="11405"/>
                    <a:pt x="101" y="11405"/>
                    <a:pt x="134" y="11405"/>
                  </a:cubicBezTo>
                  <a:cubicBezTo>
                    <a:pt x="167" y="11405"/>
                    <a:pt x="201" y="11405"/>
                    <a:pt x="234" y="11372"/>
                  </a:cubicBezTo>
                  <a:lnTo>
                    <a:pt x="1902" y="9671"/>
                  </a:lnTo>
                  <a:lnTo>
                    <a:pt x="3570" y="9437"/>
                  </a:lnTo>
                  <a:lnTo>
                    <a:pt x="5271" y="7936"/>
                  </a:lnTo>
                  <a:lnTo>
                    <a:pt x="7006" y="7469"/>
                  </a:lnTo>
                  <a:lnTo>
                    <a:pt x="8673" y="4133"/>
                  </a:lnTo>
                  <a:lnTo>
                    <a:pt x="10341" y="4967"/>
                  </a:lnTo>
                  <a:lnTo>
                    <a:pt x="12076" y="3466"/>
                  </a:lnTo>
                  <a:lnTo>
                    <a:pt x="13777" y="3133"/>
                  </a:lnTo>
                  <a:lnTo>
                    <a:pt x="15478" y="164"/>
                  </a:lnTo>
                  <a:cubicBezTo>
                    <a:pt x="15545" y="75"/>
                    <a:pt x="15478" y="1"/>
                    <a:pt x="1540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01" name="Google Shape;201;p1"/>
            <p:cNvSpPr/>
            <p:nvPr/>
          </p:nvSpPr>
          <p:spPr>
            <a:xfrm>
              <a:off x="3223300" y="3431450"/>
              <a:ext cx="20050" cy="68200"/>
            </a:xfrm>
            <a:custGeom>
              <a:rect b="b" l="l" r="r" t="t"/>
              <a:pathLst>
                <a:path extrusionOk="0" h="2728" w="802">
                  <a:moveTo>
                    <a:pt x="785" y="0"/>
                  </a:moveTo>
                  <a:cubicBezTo>
                    <a:pt x="776" y="0"/>
                    <a:pt x="768" y="8"/>
                    <a:pt x="768" y="25"/>
                  </a:cubicBezTo>
                  <a:lnTo>
                    <a:pt x="668" y="92"/>
                  </a:lnTo>
                  <a:lnTo>
                    <a:pt x="635" y="92"/>
                  </a:lnTo>
                  <a:cubicBezTo>
                    <a:pt x="601" y="125"/>
                    <a:pt x="601" y="125"/>
                    <a:pt x="568" y="159"/>
                  </a:cubicBezTo>
                  <a:lnTo>
                    <a:pt x="34" y="1093"/>
                  </a:lnTo>
                  <a:cubicBezTo>
                    <a:pt x="34" y="1126"/>
                    <a:pt x="34" y="1126"/>
                    <a:pt x="34" y="1159"/>
                  </a:cubicBezTo>
                  <a:cubicBezTo>
                    <a:pt x="1" y="1193"/>
                    <a:pt x="1" y="1226"/>
                    <a:pt x="34" y="1226"/>
                  </a:cubicBezTo>
                  <a:lnTo>
                    <a:pt x="67" y="1326"/>
                  </a:lnTo>
                  <a:lnTo>
                    <a:pt x="134" y="1326"/>
                  </a:lnTo>
                  <a:cubicBezTo>
                    <a:pt x="134" y="1326"/>
                    <a:pt x="168" y="1293"/>
                    <a:pt x="168" y="1259"/>
                  </a:cubicBezTo>
                  <a:lnTo>
                    <a:pt x="601" y="559"/>
                  </a:lnTo>
                  <a:lnTo>
                    <a:pt x="601" y="2660"/>
                  </a:lnTo>
                  <a:cubicBezTo>
                    <a:pt x="601" y="2660"/>
                    <a:pt x="601" y="2694"/>
                    <a:pt x="601" y="2727"/>
                  </a:cubicBezTo>
                  <a:lnTo>
                    <a:pt x="635" y="2727"/>
                  </a:lnTo>
                  <a:lnTo>
                    <a:pt x="735" y="2660"/>
                  </a:lnTo>
                  <a:cubicBezTo>
                    <a:pt x="768" y="2660"/>
                    <a:pt x="768" y="2627"/>
                    <a:pt x="801" y="2594"/>
                  </a:cubicBezTo>
                  <a:cubicBezTo>
                    <a:pt x="801" y="2594"/>
                    <a:pt x="801" y="2560"/>
                    <a:pt x="801" y="2527"/>
                  </a:cubicBezTo>
                  <a:lnTo>
                    <a:pt x="801" y="92"/>
                  </a:lnTo>
                  <a:cubicBezTo>
                    <a:pt x="801" y="58"/>
                    <a:pt x="801" y="25"/>
                    <a:pt x="801" y="25"/>
                  </a:cubicBezTo>
                  <a:cubicBezTo>
                    <a:pt x="801" y="8"/>
                    <a:pt x="793" y="0"/>
                    <a:pt x="78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02" name="Google Shape;202;p1"/>
            <p:cNvSpPr/>
            <p:nvPr/>
          </p:nvSpPr>
          <p:spPr>
            <a:xfrm>
              <a:off x="3250825" y="3413725"/>
              <a:ext cx="30050" cy="78200"/>
            </a:xfrm>
            <a:custGeom>
              <a:rect b="b" l="l" r="r" t="t"/>
              <a:pathLst>
                <a:path extrusionOk="0" h="3128" w="1202">
                  <a:moveTo>
                    <a:pt x="868" y="0"/>
                  </a:moveTo>
                  <a:cubicBezTo>
                    <a:pt x="768" y="34"/>
                    <a:pt x="701" y="34"/>
                    <a:pt x="634" y="100"/>
                  </a:cubicBezTo>
                  <a:cubicBezTo>
                    <a:pt x="534" y="134"/>
                    <a:pt x="434" y="234"/>
                    <a:pt x="367" y="300"/>
                  </a:cubicBezTo>
                  <a:cubicBezTo>
                    <a:pt x="301" y="401"/>
                    <a:pt x="234" y="501"/>
                    <a:pt x="201" y="601"/>
                  </a:cubicBezTo>
                  <a:cubicBezTo>
                    <a:pt x="134" y="701"/>
                    <a:pt x="101" y="834"/>
                    <a:pt x="67" y="934"/>
                  </a:cubicBezTo>
                  <a:cubicBezTo>
                    <a:pt x="34" y="1034"/>
                    <a:pt x="34" y="1134"/>
                    <a:pt x="34" y="1268"/>
                  </a:cubicBezTo>
                  <a:cubicBezTo>
                    <a:pt x="34" y="1268"/>
                    <a:pt x="34" y="1301"/>
                    <a:pt x="34" y="1301"/>
                  </a:cubicBezTo>
                  <a:lnTo>
                    <a:pt x="67" y="1301"/>
                  </a:lnTo>
                  <a:lnTo>
                    <a:pt x="201" y="1234"/>
                  </a:lnTo>
                  <a:cubicBezTo>
                    <a:pt x="201" y="1234"/>
                    <a:pt x="201" y="1201"/>
                    <a:pt x="234" y="1201"/>
                  </a:cubicBezTo>
                  <a:cubicBezTo>
                    <a:pt x="234" y="1168"/>
                    <a:pt x="234" y="1134"/>
                    <a:pt x="267" y="1101"/>
                  </a:cubicBezTo>
                  <a:cubicBezTo>
                    <a:pt x="267" y="1034"/>
                    <a:pt x="267" y="968"/>
                    <a:pt x="301" y="901"/>
                  </a:cubicBezTo>
                  <a:cubicBezTo>
                    <a:pt x="301" y="834"/>
                    <a:pt x="334" y="767"/>
                    <a:pt x="367" y="734"/>
                  </a:cubicBezTo>
                  <a:cubicBezTo>
                    <a:pt x="367" y="667"/>
                    <a:pt x="401" y="601"/>
                    <a:pt x="468" y="567"/>
                  </a:cubicBezTo>
                  <a:cubicBezTo>
                    <a:pt x="501" y="501"/>
                    <a:pt x="534" y="467"/>
                    <a:pt x="601" y="434"/>
                  </a:cubicBezTo>
                  <a:cubicBezTo>
                    <a:pt x="651" y="401"/>
                    <a:pt x="701" y="384"/>
                    <a:pt x="743" y="384"/>
                  </a:cubicBezTo>
                  <a:cubicBezTo>
                    <a:pt x="784" y="384"/>
                    <a:pt x="818" y="401"/>
                    <a:pt x="834" y="434"/>
                  </a:cubicBezTo>
                  <a:cubicBezTo>
                    <a:pt x="901" y="534"/>
                    <a:pt x="935" y="634"/>
                    <a:pt x="935" y="734"/>
                  </a:cubicBezTo>
                  <a:cubicBezTo>
                    <a:pt x="935" y="834"/>
                    <a:pt x="901" y="934"/>
                    <a:pt x="901" y="1034"/>
                  </a:cubicBezTo>
                  <a:cubicBezTo>
                    <a:pt x="868" y="1134"/>
                    <a:pt x="834" y="1201"/>
                    <a:pt x="768" y="1301"/>
                  </a:cubicBezTo>
                  <a:lnTo>
                    <a:pt x="67" y="2736"/>
                  </a:lnTo>
                  <a:cubicBezTo>
                    <a:pt x="34" y="2769"/>
                    <a:pt x="34" y="2802"/>
                    <a:pt x="34" y="2836"/>
                  </a:cubicBezTo>
                  <a:cubicBezTo>
                    <a:pt x="1" y="2869"/>
                    <a:pt x="1" y="2902"/>
                    <a:pt x="34" y="2902"/>
                  </a:cubicBezTo>
                  <a:lnTo>
                    <a:pt x="34" y="3036"/>
                  </a:lnTo>
                  <a:cubicBezTo>
                    <a:pt x="34" y="3069"/>
                    <a:pt x="34" y="3102"/>
                    <a:pt x="34" y="3102"/>
                  </a:cubicBezTo>
                  <a:cubicBezTo>
                    <a:pt x="51" y="3119"/>
                    <a:pt x="59" y="3128"/>
                    <a:pt x="67" y="3128"/>
                  </a:cubicBezTo>
                  <a:cubicBezTo>
                    <a:pt x="76" y="3128"/>
                    <a:pt x="84" y="3119"/>
                    <a:pt x="101" y="3102"/>
                  </a:cubicBezTo>
                  <a:lnTo>
                    <a:pt x="1168" y="2502"/>
                  </a:lnTo>
                  <a:cubicBezTo>
                    <a:pt x="1168" y="2469"/>
                    <a:pt x="1201" y="2469"/>
                    <a:pt x="1201" y="2435"/>
                  </a:cubicBezTo>
                  <a:cubicBezTo>
                    <a:pt x="1201" y="2402"/>
                    <a:pt x="1201" y="2369"/>
                    <a:pt x="1201" y="2335"/>
                  </a:cubicBezTo>
                  <a:lnTo>
                    <a:pt x="1201" y="2202"/>
                  </a:lnTo>
                  <a:lnTo>
                    <a:pt x="1201" y="2168"/>
                  </a:lnTo>
                  <a:cubicBezTo>
                    <a:pt x="1201" y="2152"/>
                    <a:pt x="1193" y="2143"/>
                    <a:pt x="1185" y="2143"/>
                  </a:cubicBezTo>
                  <a:cubicBezTo>
                    <a:pt x="1176" y="2143"/>
                    <a:pt x="1168" y="2152"/>
                    <a:pt x="1168" y="2168"/>
                  </a:cubicBezTo>
                  <a:lnTo>
                    <a:pt x="401" y="2602"/>
                  </a:lnTo>
                  <a:lnTo>
                    <a:pt x="968" y="1468"/>
                  </a:lnTo>
                  <a:cubicBezTo>
                    <a:pt x="1001" y="1401"/>
                    <a:pt x="1035" y="1335"/>
                    <a:pt x="1068" y="1234"/>
                  </a:cubicBezTo>
                  <a:cubicBezTo>
                    <a:pt x="1101" y="1168"/>
                    <a:pt x="1101" y="1101"/>
                    <a:pt x="1135" y="1034"/>
                  </a:cubicBezTo>
                  <a:cubicBezTo>
                    <a:pt x="1135" y="968"/>
                    <a:pt x="1168" y="901"/>
                    <a:pt x="1168" y="801"/>
                  </a:cubicBezTo>
                  <a:cubicBezTo>
                    <a:pt x="1168" y="734"/>
                    <a:pt x="1168" y="667"/>
                    <a:pt x="1168" y="601"/>
                  </a:cubicBezTo>
                  <a:cubicBezTo>
                    <a:pt x="1168" y="501"/>
                    <a:pt x="1168" y="401"/>
                    <a:pt x="1135" y="300"/>
                  </a:cubicBezTo>
                  <a:cubicBezTo>
                    <a:pt x="1135" y="200"/>
                    <a:pt x="1068" y="134"/>
                    <a:pt x="1035" y="100"/>
                  </a:cubicBezTo>
                  <a:cubicBezTo>
                    <a:pt x="1001" y="34"/>
                    <a:pt x="935" y="34"/>
                    <a:pt x="868"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03" name="Google Shape;203;p1"/>
            <p:cNvSpPr/>
            <p:nvPr/>
          </p:nvSpPr>
          <p:spPr>
            <a:xfrm>
              <a:off x="3287525" y="3392025"/>
              <a:ext cx="31700" cy="73425"/>
            </a:xfrm>
            <a:custGeom>
              <a:rect b="b" l="l" r="r" t="t"/>
              <a:pathLst>
                <a:path extrusionOk="0" h="2937" w="1268">
                  <a:moveTo>
                    <a:pt x="809" y="393"/>
                  </a:moveTo>
                  <a:cubicBezTo>
                    <a:pt x="859" y="393"/>
                    <a:pt x="901" y="418"/>
                    <a:pt x="934" y="468"/>
                  </a:cubicBezTo>
                  <a:cubicBezTo>
                    <a:pt x="1001" y="601"/>
                    <a:pt x="1034" y="768"/>
                    <a:pt x="1034" y="935"/>
                  </a:cubicBezTo>
                  <a:lnTo>
                    <a:pt x="1034" y="1569"/>
                  </a:lnTo>
                  <a:cubicBezTo>
                    <a:pt x="1034" y="1769"/>
                    <a:pt x="1001" y="1969"/>
                    <a:pt x="934" y="2169"/>
                  </a:cubicBezTo>
                  <a:cubicBezTo>
                    <a:pt x="868" y="2303"/>
                    <a:pt x="767" y="2436"/>
                    <a:pt x="634" y="2503"/>
                  </a:cubicBezTo>
                  <a:cubicBezTo>
                    <a:pt x="567" y="2553"/>
                    <a:pt x="509" y="2578"/>
                    <a:pt x="459" y="2578"/>
                  </a:cubicBezTo>
                  <a:cubicBezTo>
                    <a:pt x="409" y="2578"/>
                    <a:pt x="367" y="2553"/>
                    <a:pt x="334" y="2503"/>
                  </a:cubicBezTo>
                  <a:cubicBezTo>
                    <a:pt x="267" y="2369"/>
                    <a:pt x="234" y="2203"/>
                    <a:pt x="234" y="2036"/>
                  </a:cubicBezTo>
                  <a:lnTo>
                    <a:pt x="234" y="1402"/>
                  </a:lnTo>
                  <a:cubicBezTo>
                    <a:pt x="234" y="1202"/>
                    <a:pt x="267" y="1002"/>
                    <a:pt x="334" y="802"/>
                  </a:cubicBezTo>
                  <a:cubicBezTo>
                    <a:pt x="401" y="668"/>
                    <a:pt x="501" y="535"/>
                    <a:pt x="634" y="468"/>
                  </a:cubicBezTo>
                  <a:cubicBezTo>
                    <a:pt x="701" y="418"/>
                    <a:pt x="759" y="393"/>
                    <a:pt x="809" y="393"/>
                  </a:cubicBezTo>
                  <a:close/>
                  <a:moveTo>
                    <a:pt x="901" y="1"/>
                  </a:moveTo>
                  <a:cubicBezTo>
                    <a:pt x="801" y="1"/>
                    <a:pt x="701" y="34"/>
                    <a:pt x="634" y="68"/>
                  </a:cubicBezTo>
                  <a:cubicBezTo>
                    <a:pt x="534" y="134"/>
                    <a:pt x="434" y="234"/>
                    <a:pt x="367" y="335"/>
                  </a:cubicBezTo>
                  <a:cubicBezTo>
                    <a:pt x="267" y="435"/>
                    <a:pt x="200" y="535"/>
                    <a:pt x="167" y="668"/>
                  </a:cubicBezTo>
                  <a:cubicBezTo>
                    <a:pt x="100" y="802"/>
                    <a:pt x="67" y="935"/>
                    <a:pt x="34" y="1068"/>
                  </a:cubicBezTo>
                  <a:cubicBezTo>
                    <a:pt x="34" y="1235"/>
                    <a:pt x="0" y="1369"/>
                    <a:pt x="0" y="1535"/>
                  </a:cubicBezTo>
                  <a:lnTo>
                    <a:pt x="0" y="2169"/>
                  </a:lnTo>
                  <a:cubicBezTo>
                    <a:pt x="0" y="2303"/>
                    <a:pt x="0" y="2436"/>
                    <a:pt x="34" y="2569"/>
                  </a:cubicBezTo>
                  <a:cubicBezTo>
                    <a:pt x="67" y="2670"/>
                    <a:pt x="100" y="2770"/>
                    <a:pt x="167" y="2836"/>
                  </a:cubicBezTo>
                  <a:cubicBezTo>
                    <a:pt x="200" y="2903"/>
                    <a:pt x="267" y="2936"/>
                    <a:pt x="367" y="2936"/>
                  </a:cubicBezTo>
                  <a:cubicBezTo>
                    <a:pt x="467" y="2936"/>
                    <a:pt x="534" y="2903"/>
                    <a:pt x="634" y="2870"/>
                  </a:cubicBezTo>
                  <a:cubicBezTo>
                    <a:pt x="734" y="2803"/>
                    <a:pt x="834" y="2703"/>
                    <a:pt x="901" y="2603"/>
                  </a:cubicBezTo>
                  <a:cubicBezTo>
                    <a:pt x="1001" y="2503"/>
                    <a:pt x="1068" y="2403"/>
                    <a:pt x="1101" y="2269"/>
                  </a:cubicBezTo>
                  <a:cubicBezTo>
                    <a:pt x="1168" y="2136"/>
                    <a:pt x="1201" y="2002"/>
                    <a:pt x="1234" y="1869"/>
                  </a:cubicBezTo>
                  <a:cubicBezTo>
                    <a:pt x="1268" y="1736"/>
                    <a:pt x="1268" y="1569"/>
                    <a:pt x="1268" y="1435"/>
                  </a:cubicBezTo>
                  <a:lnTo>
                    <a:pt x="1268" y="1102"/>
                  </a:lnTo>
                  <a:lnTo>
                    <a:pt x="1268" y="802"/>
                  </a:lnTo>
                  <a:cubicBezTo>
                    <a:pt x="1268" y="668"/>
                    <a:pt x="1268" y="501"/>
                    <a:pt x="1234" y="368"/>
                  </a:cubicBezTo>
                  <a:cubicBezTo>
                    <a:pt x="1201" y="268"/>
                    <a:pt x="1168" y="201"/>
                    <a:pt x="1101" y="101"/>
                  </a:cubicBezTo>
                  <a:cubicBezTo>
                    <a:pt x="1068" y="34"/>
                    <a:pt x="1001"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04" name="Google Shape;204;p1"/>
            <p:cNvSpPr/>
            <p:nvPr/>
          </p:nvSpPr>
          <p:spPr>
            <a:xfrm>
              <a:off x="3221650" y="3418925"/>
              <a:ext cx="381125" cy="230325"/>
            </a:xfrm>
            <a:custGeom>
              <a:rect b="b" l="l" r="r" t="t"/>
              <a:pathLst>
                <a:path extrusionOk="0" h="9213" w="15245">
                  <a:moveTo>
                    <a:pt x="15065" y="0"/>
                  </a:moveTo>
                  <a:cubicBezTo>
                    <a:pt x="15028" y="0"/>
                    <a:pt x="14987" y="9"/>
                    <a:pt x="14944" y="26"/>
                  </a:cubicBezTo>
                  <a:lnTo>
                    <a:pt x="300" y="8532"/>
                  </a:lnTo>
                  <a:cubicBezTo>
                    <a:pt x="133" y="8632"/>
                    <a:pt x="0" y="8799"/>
                    <a:pt x="0" y="9032"/>
                  </a:cubicBezTo>
                  <a:cubicBezTo>
                    <a:pt x="0" y="9146"/>
                    <a:pt x="62" y="9213"/>
                    <a:pt x="153" y="9213"/>
                  </a:cubicBezTo>
                  <a:cubicBezTo>
                    <a:pt x="197" y="9213"/>
                    <a:pt x="247" y="9198"/>
                    <a:pt x="300" y="9166"/>
                  </a:cubicBezTo>
                  <a:lnTo>
                    <a:pt x="14944" y="693"/>
                  </a:lnTo>
                  <a:cubicBezTo>
                    <a:pt x="15111" y="593"/>
                    <a:pt x="15211" y="393"/>
                    <a:pt x="15244" y="193"/>
                  </a:cubicBezTo>
                  <a:cubicBezTo>
                    <a:pt x="15244" y="69"/>
                    <a:pt x="15171" y="0"/>
                    <a:pt x="1506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05" name="Google Shape;205;p1"/>
            <p:cNvSpPr/>
            <p:nvPr/>
          </p:nvSpPr>
          <p:spPr>
            <a:xfrm>
              <a:off x="3221650" y="3338500"/>
              <a:ext cx="96750" cy="66375"/>
            </a:xfrm>
            <a:custGeom>
              <a:rect b="b" l="l" r="r" t="t"/>
              <a:pathLst>
                <a:path extrusionOk="0" h="2655" w="3870">
                  <a:moveTo>
                    <a:pt x="3697" y="1"/>
                  </a:moveTo>
                  <a:cubicBezTo>
                    <a:pt x="3659" y="1"/>
                    <a:pt x="3615" y="13"/>
                    <a:pt x="3569" y="40"/>
                  </a:cubicBezTo>
                  <a:lnTo>
                    <a:pt x="300" y="1942"/>
                  </a:lnTo>
                  <a:cubicBezTo>
                    <a:pt x="133" y="2075"/>
                    <a:pt x="0" y="2242"/>
                    <a:pt x="0" y="2442"/>
                  </a:cubicBezTo>
                  <a:cubicBezTo>
                    <a:pt x="0" y="2580"/>
                    <a:pt x="64" y="2655"/>
                    <a:pt x="158" y="2655"/>
                  </a:cubicBezTo>
                  <a:cubicBezTo>
                    <a:pt x="200" y="2655"/>
                    <a:pt x="249" y="2640"/>
                    <a:pt x="300" y="2609"/>
                  </a:cubicBezTo>
                  <a:lnTo>
                    <a:pt x="3569" y="708"/>
                  </a:lnTo>
                  <a:cubicBezTo>
                    <a:pt x="3736" y="608"/>
                    <a:pt x="3869" y="407"/>
                    <a:pt x="3869" y="207"/>
                  </a:cubicBezTo>
                  <a:cubicBezTo>
                    <a:pt x="3869" y="86"/>
                    <a:pt x="3799" y="1"/>
                    <a:pt x="369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06" name="Google Shape;206;p1"/>
            <p:cNvSpPr/>
            <p:nvPr/>
          </p:nvSpPr>
          <p:spPr>
            <a:xfrm>
              <a:off x="3726175" y="2760950"/>
              <a:ext cx="386950" cy="250000"/>
            </a:xfrm>
            <a:custGeom>
              <a:rect b="b" l="l" r="r" t="t"/>
              <a:pathLst>
                <a:path extrusionOk="0" h="10000" w="15478">
                  <a:moveTo>
                    <a:pt x="15361" y="1"/>
                  </a:moveTo>
                  <a:cubicBezTo>
                    <a:pt x="15328" y="1"/>
                    <a:pt x="15294" y="9"/>
                    <a:pt x="15278" y="26"/>
                  </a:cubicBezTo>
                  <a:lnTo>
                    <a:pt x="13610" y="1527"/>
                  </a:lnTo>
                  <a:lnTo>
                    <a:pt x="11909" y="1494"/>
                  </a:lnTo>
                  <a:lnTo>
                    <a:pt x="10241" y="4162"/>
                  </a:lnTo>
                  <a:lnTo>
                    <a:pt x="8573" y="3862"/>
                  </a:lnTo>
                  <a:lnTo>
                    <a:pt x="6838" y="5897"/>
                  </a:lnTo>
                  <a:lnTo>
                    <a:pt x="5170" y="6264"/>
                  </a:lnTo>
                  <a:lnTo>
                    <a:pt x="3469" y="6497"/>
                  </a:lnTo>
                  <a:lnTo>
                    <a:pt x="1735" y="8465"/>
                  </a:lnTo>
                  <a:lnTo>
                    <a:pt x="67" y="9800"/>
                  </a:lnTo>
                  <a:cubicBezTo>
                    <a:pt x="0" y="9866"/>
                    <a:pt x="0" y="9933"/>
                    <a:pt x="67" y="9966"/>
                  </a:cubicBezTo>
                  <a:cubicBezTo>
                    <a:pt x="67" y="9966"/>
                    <a:pt x="100" y="10000"/>
                    <a:pt x="134" y="10000"/>
                  </a:cubicBezTo>
                  <a:lnTo>
                    <a:pt x="200" y="10000"/>
                  </a:lnTo>
                  <a:lnTo>
                    <a:pt x="1901" y="8599"/>
                  </a:lnTo>
                  <a:lnTo>
                    <a:pt x="3569" y="6697"/>
                  </a:lnTo>
                  <a:lnTo>
                    <a:pt x="5237" y="6464"/>
                  </a:lnTo>
                  <a:lnTo>
                    <a:pt x="6972" y="6064"/>
                  </a:lnTo>
                  <a:lnTo>
                    <a:pt x="8640" y="4096"/>
                  </a:lnTo>
                  <a:lnTo>
                    <a:pt x="10341" y="4396"/>
                  </a:lnTo>
                  <a:lnTo>
                    <a:pt x="12042" y="1694"/>
                  </a:lnTo>
                  <a:lnTo>
                    <a:pt x="13710" y="1727"/>
                  </a:lnTo>
                  <a:lnTo>
                    <a:pt x="15444" y="193"/>
                  </a:lnTo>
                  <a:cubicBezTo>
                    <a:pt x="15478" y="159"/>
                    <a:pt x="15478" y="93"/>
                    <a:pt x="15444" y="26"/>
                  </a:cubicBezTo>
                  <a:cubicBezTo>
                    <a:pt x="15428" y="9"/>
                    <a:pt x="15394" y="1"/>
                    <a:pt x="1536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07" name="Google Shape;207;p1"/>
            <p:cNvSpPr/>
            <p:nvPr/>
          </p:nvSpPr>
          <p:spPr>
            <a:xfrm>
              <a:off x="3732000" y="2841650"/>
              <a:ext cx="32550" cy="73400"/>
            </a:xfrm>
            <a:custGeom>
              <a:rect b="b" l="l" r="r" t="t"/>
              <a:pathLst>
                <a:path extrusionOk="0" h="2936" w="1302">
                  <a:moveTo>
                    <a:pt x="835" y="1268"/>
                  </a:moveTo>
                  <a:cubicBezTo>
                    <a:pt x="868" y="1301"/>
                    <a:pt x="935" y="1301"/>
                    <a:pt x="968" y="1335"/>
                  </a:cubicBezTo>
                  <a:cubicBezTo>
                    <a:pt x="1001" y="1368"/>
                    <a:pt x="1035" y="1435"/>
                    <a:pt x="1035" y="1468"/>
                  </a:cubicBezTo>
                  <a:cubicBezTo>
                    <a:pt x="1068" y="1535"/>
                    <a:pt x="1068" y="1601"/>
                    <a:pt x="1068" y="1668"/>
                  </a:cubicBezTo>
                  <a:cubicBezTo>
                    <a:pt x="1068" y="1768"/>
                    <a:pt x="1068" y="1835"/>
                    <a:pt x="1035" y="1902"/>
                  </a:cubicBezTo>
                  <a:cubicBezTo>
                    <a:pt x="1035" y="2002"/>
                    <a:pt x="1001" y="2068"/>
                    <a:pt x="968" y="2135"/>
                  </a:cubicBezTo>
                  <a:cubicBezTo>
                    <a:pt x="935" y="2202"/>
                    <a:pt x="868" y="2269"/>
                    <a:pt x="835" y="2335"/>
                  </a:cubicBezTo>
                  <a:cubicBezTo>
                    <a:pt x="768" y="2402"/>
                    <a:pt x="734" y="2435"/>
                    <a:pt x="668" y="2502"/>
                  </a:cubicBezTo>
                  <a:cubicBezTo>
                    <a:pt x="601" y="2535"/>
                    <a:pt x="568" y="2535"/>
                    <a:pt x="501" y="2535"/>
                  </a:cubicBezTo>
                  <a:cubicBezTo>
                    <a:pt x="434" y="2535"/>
                    <a:pt x="401" y="2535"/>
                    <a:pt x="368" y="2502"/>
                  </a:cubicBezTo>
                  <a:cubicBezTo>
                    <a:pt x="334" y="2435"/>
                    <a:pt x="301" y="2402"/>
                    <a:pt x="301" y="2335"/>
                  </a:cubicBezTo>
                  <a:cubicBezTo>
                    <a:pt x="267" y="2269"/>
                    <a:pt x="267" y="2202"/>
                    <a:pt x="267" y="2135"/>
                  </a:cubicBezTo>
                  <a:cubicBezTo>
                    <a:pt x="267" y="2068"/>
                    <a:pt x="267" y="2002"/>
                    <a:pt x="301" y="1902"/>
                  </a:cubicBezTo>
                  <a:cubicBezTo>
                    <a:pt x="301" y="1835"/>
                    <a:pt x="334" y="1768"/>
                    <a:pt x="368" y="1701"/>
                  </a:cubicBezTo>
                  <a:cubicBezTo>
                    <a:pt x="401" y="1601"/>
                    <a:pt x="434" y="1535"/>
                    <a:pt x="501" y="1468"/>
                  </a:cubicBezTo>
                  <a:cubicBezTo>
                    <a:pt x="534" y="1435"/>
                    <a:pt x="601" y="1368"/>
                    <a:pt x="668" y="1335"/>
                  </a:cubicBezTo>
                  <a:cubicBezTo>
                    <a:pt x="701" y="1301"/>
                    <a:pt x="768" y="1301"/>
                    <a:pt x="835" y="1268"/>
                  </a:cubicBezTo>
                  <a:close/>
                  <a:moveTo>
                    <a:pt x="868" y="0"/>
                  </a:moveTo>
                  <a:lnTo>
                    <a:pt x="701" y="67"/>
                  </a:lnTo>
                  <a:cubicBezTo>
                    <a:pt x="701" y="67"/>
                    <a:pt x="668" y="100"/>
                    <a:pt x="668" y="134"/>
                  </a:cubicBezTo>
                  <a:lnTo>
                    <a:pt x="634" y="200"/>
                  </a:lnTo>
                  <a:lnTo>
                    <a:pt x="167" y="1468"/>
                  </a:lnTo>
                  <a:cubicBezTo>
                    <a:pt x="167" y="1535"/>
                    <a:pt x="134" y="1601"/>
                    <a:pt x="101" y="1668"/>
                  </a:cubicBezTo>
                  <a:lnTo>
                    <a:pt x="67" y="1835"/>
                  </a:lnTo>
                  <a:cubicBezTo>
                    <a:pt x="34" y="1902"/>
                    <a:pt x="34" y="1968"/>
                    <a:pt x="34" y="2068"/>
                  </a:cubicBezTo>
                  <a:cubicBezTo>
                    <a:pt x="1" y="2135"/>
                    <a:pt x="1" y="2202"/>
                    <a:pt x="34" y="2269"/>
                  </a:cubicBezTo>
                  <a:cubicBezTo>
                    <a:pt x="1" y="2369"/>
                    <a:pt x="34" y="2502"/>
                    <a:pt x="67" y="2602"/>
                  </a:cubicBezTo>
                  <a:cubicBezTo>
                    <a:pt x="67" y="2702"/>
                    <a:pt x="134" y="2769"/>
                    <a:pt x="167" y="2836"/>
                  </a:cubicBezTo>
                  <a:cubicBezTo>
                    <a:pt x="234" y="2902"/>
                    <a:pt x="301" y="2936"/>
                    <a:pt x="401" y="2936"/>
                  </a:cubicBezTo>
                  <a:cubicBezTo>
                    <a:pt x="468" y="2936"/>
                    <a:pt x="568" y="2902"/>
                    <a:pt x="634" y="2836"/>
                  </a:cubicBezTo>
                  <a:cubicBezTo>
                    <a:pt x="734" y="2802"/>
                    <a:pt x="835" y="2702"/>
                    <a:pt x="901" y="2635"/>
                  </a:cubicBezTo>
                  <a:cubicBezTo>
                    <a:pt x="968" y="2535"/>
                    <a:pt x="1035" y="2435"/>
                    <a:pt x="1101" y="2335"/>
                  </a:cubicBezTo>
                  <a:cubicBezTo>
                    <a:pt x="1168" y="2202"/>
                    <a:pt x="1201" y="2068"/>
                    <a:pt x="1235" y="1935"/>
                  </a:cubicBezTo>
                  <a:cubicBezTo>
                    <a:pt x="1268" y="1835"/>
                    <a:pt x="1268" y="1701"/>
                    <a:pt x="1302" y="1568"/>
                  </a:cubicBezTo>
                  <a:cubicBezTo>
                    <a:pt x="1302" y="1435"/>
                    <a:pt x="1268" y="1335"/>
                    <a:pt x="1235" y="1234"/>
                  </a:cubicBezTo>
                  <a:cubicBezTo>
                    <a:pt x="1201" y="1134"/>
                    <a:pt x="1168" y="1068"/>
                    <a:pt x="1101" y="1001"/>
                  </a:cubicBezTo>
                  <a:cubicBezTo>
                    <a:pt x="1035" y="968"/>
                    <a:pt x="968" y="934"/>
                    <a:pt x="901" y="934"/>
                  </a:cubicBezTo>
                  <a:cubicBezTo>
                    <a:pt x="801" y="934"/>
                    <a:pt x="734" y="968"/>
                    <a:pt x="668" y="1001"/>
                  </a:cubicBezTo>
                  <a:lnTo>
                    <a:pt x="601" y="1034"/>
                  </a:lnTo>
                  <a:lnTo>
                    <a:pt x="568" y="1068"/>
                  </a:lnTo>
                  <a:lnTo>
                    <a:pt x="901" y="100"/>
                  </a:lnTo>
                  <a:cubicBezTo>
                    <a:pt x="901" y="100"/>
                    <a:pt x="901" y="67"/>
                    <a:pt x="901" y="67"/>
                  </a:cubicBezTo>
                  <a:cubicBezTo>
                    <a:pt x="901" y="67"/>
                    <a:pt x="901" y="34"/>
                    <a:pt x="901" y="34"/>
                  </a:cubicBezTo>
                  <a:cubicBezTo>
                    <a:pt x="901" y="34"/>
                    <a:pt x="901" y="0"/>
                    <a:pt x="90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08" name="Google Shape;208;p1"/>
            <p:cNvSpPr/>
            <p:nvPr/>
          </p:nvSpPr>
          <p:spPr>
            <a:xfrm>
              <a:off x="3770375" y="2820800"/>
              <a:ext cx="30025" cy="77575"/>
            </a:xfrm>
            <a:custGeom>
              <a:rect b="b" l="l" r="r" t="t"/>
              <a:pathLst>
                <a:path extrusionOk="0" h="3103" w="1201">
                  <a:moveTo>
                    <a:pt x="834" y="0"/>
                  </a:moveTo>
                  <a:cubicBezTo>
                    <a:pt x="734" y="0"/>
                    <a:pt x="667" y="34"/>
                    <a:pt x="600" y="67"/>
                  </a:cubicBezTo>
                  <a:cubicBezTo>
                    <a:pt x="500" y="134"/>
                    <a:pt x="434" y="200"/>
                    <a:pt x="367" y="301"/>
                  </a:cubicBezTo>
                  <a:cubicBezTo>
                    <a:pt x="267" y="401"/>
                    <a:pt x="200" y="501"/>
                    <a:pt x="167" y="601"/>
                  </a:cubicBezTo>
                  <a:cubicBezTo>
                    <a:pt x="133" y="701"/>
                    <a:pt x="67" y="801"/>
                    <a:pt x="67" y="934"/>
                  </a:cubicBezTo>
                  <a:cubicBezTo>
                    <a:pt x="33" y="1034"/>
                    <a:pt x="0" y="1134"/>
                    <a:pt x="0" y="1235"/>
                  </a:cubicBezTo>
                  <a:cubicBezTo>
                    <a:pt x="0" y="1235"/>
                    <a:pt x="0" y="1268"/>
                    <a:pt x="0" y="1301"/>
                  </a:cubicBezTo>
                  <a:lnTo>
                    <a:pt x="67" y="1301"/>
                  </a:lnTo>
                  <a:lnTo>
                    <a:pt x="167" y="1235"/>
                  </a:lnTo>
                  <a:cubicBezTo>
                    <a:pt x="167" y="1201"/>
                    <a:pt x="200" y="1201"/>
                    <a:pt x="200" y="1168"/>
                  </a:cubicBezTo>
                  <a:cubicBezTo>
                    <a:pt x="234" y="1134"/>
                    <a:pt x="234" y="1134"/>
                    <a:pt x="234" y="1101"/>
                  </a:cubicBezTo>
                  <a:cubicBezTo>
                    <a:pt x="234" y="1034"/>
                    <a:pt x="267" y="968"/>
                    <a:pt x="267" y="901"/>
                  </a:cubicBezTo>
                  <a:cubicBezTo>
                    <a:pt x="300" y="834"/>
                    <a:pt x="300" y="768"/>
                    <a:pt x="334" y="701"/>
                  </a:cubicBezTo>
                  <a:cubicBezTo>
                    <a:pt x="367" y="634"/>
                    <a:pt x="400" y="601"/>
                    <a:pt x="434" y="534"/>
                  </a:cubicBezTo>
                  <a:cubicBezTo>
                    <a:pt x="467" y="501"/>
                    <a:pt x="534" y="434"/>
                    <a:pt x="600" y="434"/>
                  </a:cubicBezTo>
                  <a:cubicBezTo>
                    <a:pt x="651" y="401"/>
                    <a:pt x="692" y="384"/>
                    <a:pt x="730" y="384"/>
                  </a:cubicBezTo>
                  <a:cubicBezTo>
                    <a:pt x="767" y="384"/>
                    <a:pt x="801" y="401"/>
                    <a:pt x="834" y="434"/>
                  </a:cubicBezTo>
                  <a:cubicBezTo>
                    <a:pt x="901" y="501"/>
                    <a:pt x="901" y="601"/>
                    <a:pt x="901" y="701"/>
                  </a:cubicBezTo>
                  <a:cubicBezTo>
                    <a:pt x="901" y="801"/>
                    <a:pt x="901" y="901"/>
                    <a:pt x="867" y="1001"/>
                  </a:cubicBezTo>
                  <a:cubicBezTo>
                    <a:pt x="834" y="1101"/>
                    <a:pt x="801" y="1201"/>
                    <a:pt x="767" y="1301"/>
                  </a:cubicBezTo>
                  <a:lnTo>
                    <a:pt x="67" y="2702"/>
                  </a:lnTo>
                  <a:cubicBezTo>
                    <a:pt x="33" y="2736"/>
                    <a:pt x="33" y="2769"/>
                    <a:pt x="0" y="2802"/>
                  </a:cubicBezTo>
                  <a:cubicBezTo>
                    <a:pt x="0" y="2836"/>
                    <a:pt x="0" y="2869"/>
                    <a:pt x="0" y="2902"/>
                  </a:cubicBezTo>
                  <a:lnTo>
                    <a:pt x="0" y="3036"/>
                  </a:lnTo>
                  <a:cubicBezTo>
                    <a:pt x="0" y="3036"/>
                    <a:pt x="0" y="3069"/>
                    <a:pt x="0" y="3103"/>
                  </a:cubicBezTo>
                  <a:lnTo>
                    <a:pt x="67" y="3103"/>
                  </a:lnTo>
                  <a:lnTo>
                    <a:pt x="1134" y="2469"/>
                  </a:lnTo>
                  <a:cubicBezTo>
                    <a:pt x="1168" y="2469"/>
                    <a:pt x="1168" y="2435"/>
                    <a:pt x="1168" y="2435"/>
                  </a:cubicBezTo>
                  <a:cubicBezTo>
                    <a:pt x="1201" y="2402"/>
                    <a:pt x="1201" y="2369"/>
                    <a:pt x="1201" y="2335"/>
                  </a:cubicBezTo>
                  <a:lnTo>
                    <a:pt x="1201" y="2202"/>
                  </a:lnTo>
                  <a:cubicBezTo>
                    <a:pt x="1201" y="2169"/>
                    <a:pt x="1201" y="2169"/>
                    <a:pt x="1168" y="2135"/>
                  </a:cubicBezTo>
                  <a:lnTo>
                    <a:pt x="1134" y="2135"/>
                  </a:lnTo>
                  <a:lnTo>
                    <a:pt x="367" y="2569"/>
                  </a:lnTo>
                  <a:lnTo>
                    <a:pt x="934" y="1468"/>
                  </a:lnTo>
                  <a:cubicBezTo>
                    <a:pt x="967" y="1368"/>
                    <a:pt x="1001" y="1301"/>
                    <a:pt x="1034" y="1235"/>
                  </a:cubicBezTo>
                  <a:cubicBezTo>
                    <a:pt x="1067" y="1168"/>
                    <a:pt x="1101" y="1101"/>
                    <a:pt x="1101" y="1001"/>
                  </a:cubicBezTo>
                  <a:cubicBezTo>
                    <a:pt x="1134" y="934"/>
                    <a:pt x="1134" y="868"/>
                    <a:pt x="1134" y="801"/>
                  </a:cubicBezTo>
                  <a:cubicBezTo>
                    <a:pt x="1168" y="734"/>
                    <a:pt x="1168" y="634"/>
                    <a:pt x="1134" y="567"/>
                  </a:cubicBezTo>
                  <a:cubicBezTo>
                    <a:pt x="1168" y="467"/>
                    <a:pt x="1134" y="367"/>
                    <a:pt x="1101" y="267"/>
                  </a:cubicBezTo>
                  <a:cubicBezTo>
                    <a:pt x="1101" y="200"/>
                    <a:pt x="1067" y="134"/>
                    <a:pt x="1001" y="67"/>
                  </a:cubicBezTo>
                  <a:cubicBezTo>
                    <a:pt x="967" y="34"/>
                    <a:pt x="901" y="0"/>
                    <a:pt x="834"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09" name="Google Shape;209;p1"/>
            <p:cNvSpPr/>
            <p:nvPr/>
          </p:nvSpPr>
          <p:spPr>
            <a:xfrm>
              <a:off x="3804550" y="2796600"/>
              <a:ext cx="28375" cy="77600"/>
            </a:xfrm>
            <a:custGeom>
              <a:rect b="b" l="l" r="r" t="t"/>
              <a:pathLst>
                <a:path extrusionOk="0" h="3104" w="1135">
                  <a:moveTo>
                    <a:pt x="1068" y="1"/>
                  </a:moveTo>
                  <a:lnTo>
                    <a:pt x="67" y="635"/>
                  </a:lnTo>
                  <a:cubicBezTo>
                    <a:pt x="67" y="668"/>
                    <a:pt x="34" y="668"/>
                    <a:pt x="34" y="701"/>
                  </a:cubicBezTo>
                  <a:cubicBezTo>
                    <a:pt x="34" y="735"/>
                    <a:pt x="1" y="768"/>
                    <a:pt x="1" y="768"/>
                  </a:cubicBezTo>
                  <a:lnTo>
                    <a:pt x="1" y="935"/>
                  </a:lnTo>
                  <a:cubicBezTo>
                    <a:pt x="1" y="935"/>
                    <a:pt x="1" y="968"/>
                    <a:pt x="34" y="1002"/>
                  </a:cubicBezTo>
                  <a:lnTo>
                    <a:pt x="67" y="1002"/>
                  </a:lnTo>
                  <a:lnTo>
                    <a:pt x="901" y="501"/>
                  </a:lnTo>
                  <a:lnTo>
                    <a:pt x="368" y="3003"/>
                  </a:lnTo>
                  <a:cubicBezTo>
                    <a:pt x="368" y="3036"/>
                    <a:pt x="368" y="3036"/>
                    <a:pt x="368" y="3036"/>
                  </a:cubicBezTo>
                  <a:cubicBezTo>
                    <a:pt x="368" y="3070"/>
                    <a:pt x="368" y="3070"/>
                    <a:pt x="368" y="3103"/>
                  </a:cubicBezTo>
                  <a:lnTo>
                    <a:pt x="401" y="3103"/>
                  </a:lnTo>
                  <a:lnTo>
                    <a:pt x="501" y="3036"/>
                  </a:lnTo>
                  <a:cubicBezTo>
                    <a:pt x="534" y="3036"/>
                    <a:pt x="568" y="3003"/>
                    <a:pt x="568" y="2970"/>
                  </a:cubicBezTo>
                  <a:cubicBezTo>
                    <a:pt x="568" y="2970"/>
                    <a:pt x="568" y="2936"/>
                    <a:pt x="601" y="2903"/>
                  </a:cubicBezTo>
                  <a:lnTo>
                    <a:pt x="1135" y="401"/>
                  </a:lnTo>
                  <a:cubicBezTo>
                    <a:pt x="1135" y="368"/>
                    <a:pt x="1135" y="334"/>
                    <a:pt x="1135" y="301"/>
                  </a:cubicBezTo>
                  <a:cubicBezTo>
                    <a:pt x="1135" y="301"/>
                    <a:pt x="1135" y="268"/>
                    <a:pt x="1135" y="234"/>
                  </a:cubicBezTo>
                  <a:lnTo>
                    <a:pt x="1135" y="68"/>
                  </a:lnTo>
                  <a:cubicBezTo>
                    <a:pt x="1135" y="68"/>
                    <a:pt x="1135" y="34"/>
                    <a:pt x="113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10" name="Google Shape;210;p1"/>
            <p:cNvSpPr/>
            <p:nvPr/>
          </p:nvSpPr>
          <p:spPr>
            <a:xfrm>
              <a:off x="3729500" y="2831825"/>
              <a:ext cx="381125" cy="230350"/>
            </a:xfrm>
            <a:custGeom>
              <a:rect b="b" l="l" r="r" t="t"/>
              <a:pathLst>
                <a:path extrusionOk="0" h="9214" w="15245">
                  <a:moveTo>
                    <a:pt x="15065" y="1"/>
                  </a:moveTo>
                  <a:cubicBezTo>
                    <a:pt x="15028" y="1"/>
                    <a:pt x="14988" y="9"/>
                    <a:pt x="14945" y="26"/>
                  </a:cubicBezTo>
                  <a:lnTo>
                    <a:pt x="301" y="8532"/>
                  </a:lnTo>
                  <a:cubicBezTo>
                    <a:pt x="134" y="8632"/>
                    <a:pt x="34" y="8833"/>
                    <a:pt x="1" y="9033"/>
                  </a:cubicBezTo>
                  <a:cubicBezTo>
                    <a:pt x="1" y="9146"/>
                    <a:pt x="62" y="9213"/>
                    <a:pt x="154" y="9213"/>
                  </a:cubicBezTo>
                  <a:cubicBezTo>
                    <a:pt x="197" y="9213"/>
                    <a:pt x="247" y="9198"/>
                    <a:pt x="301" y="9166"/>
                  </a:cubicBezTo>
                  <a:lnTo>
                    <a:pt x="14945" y="693"/>
                  </a:lnTo>
                  <a:cubicBezTo>
                    <a:pt x="15111" y="593"/>
                    <a:pt x="15245" y="393"/>
                    <a:pt x="15245" y="193"/>
                  </a:cubicBezTo>
                  <a:cubicBezTo>
                    <a:pt x="15245" y="69"/>
                    <a:pt x="15171" y="1"/>
                    <a:pt x="1506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11" name="Google Shape;211;p1"/>
            <p:cNvSpPr/>
            <p:nvPr/>
          </p:nvSpPr>
          <p:spPr>
            <a:xfrm>
              <a:off x="3729500" y="2751775"/>
              <a:ext cx="97600" cy="66025"/>
            </a:xfrm>
            <a:custGeom>
              <a:rect b="b" l="l" r="r" t="t"/>
              <a:pathLst>
                <a:path extrusionOk="0" h="2641" w="3904">
                  <a:moveTo>
                    <a:pt x="3724" y="0"/>
                  </a:moveTo>
                  <a:cubicBezTo>
                    <a:pt x="3687" y="0"/>
                    <a:pt x="3646" y="9"/>
                    <a:pt x="3603" y="26"/>
                  </a:cubicBezTo>
                  <a:lnTo>
                    <a:pt x="301" y="1927"/>
                  </a:lnTo>
                  <a:cubicBezTo>
                    <a:pt x="134" y="2061"/>
                    <a:pt x="34" y="2228"/>
                    <a:pt x="1" y="2428"/>
                  </a:cubicBezTo>
                  <a:cubicBezTo>
                    <a:pt x="1" y="2566"/>
                    <a:pt x="64" y="2640"/>
                    <a:pt x="158" y="2640"/>
                  </a:cubicBezTo>
                  <a:cubicBezTo>
                    <a:pt x="201" y="2640"/>
                    <a:pt x="249" y="2625"/>
                    <a:pt x="301" y="2595"/>
                  </a:cubicBezTo>
                  <a:lnTo>
                    <a:pt x="3603" y="693"/>
                  </a:lnTo>
                  <a:cubicBezTo>
                    <a:pt x="3770" y="593"/>
                    <a:pt x="3870" y="393"/>
                    <a:pt x="3903" y="193"/>
                  </a:cubicBezTo>
                  <a:cubicBezTo>
                    <a:pt x="3903" y="69"/>
                    <a:pt x="3830" y="0"/>
                    <a:pt x="372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12" name="Google Shape;212;p1"/>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13" name="Google Shape;213;p1"/>
            <p:cNvSpPr/>
            <p:nvPr/>
          </p:nvSpPr>
          <p:spPr>
            <a:xfrm>
              <a:off x="3727000" y="3055275"/>
              <a:ext cx="386475" cy="249225"/>
            </a:xfrm>
            <a:custGeom>
              <a:rect b="b" l="l" r="r" t="t"/>
              <a:pathLst>
                <a:path extrusionOk="0" h="9969" w="15459">
                  <a:moveTo>
                    <a:pt x="15305" y="1"/>
                  </a:moveTo>
                  <a:cubicBezTo>
                    <a:pt x="15285" y="1"/>
                    <a:pt x="15264" y="9"/>
                    <a:pt x="15245" y="28"/>
                  </a:cubicBezTo>
                  <a:lnTo>
                    <a:pt x="13577" y="1529"/>
                  </a:lnTo>
                  <a:lnTo>
                    <a:pt x="11942" y="1829"/>
                  </a:lnTo>
                  <a:lnTo>
                    <a:pt x="10208" y="1329"/>
                  </a:lnTo>
                  <a:lnTo>
                    <a:pt x="8473" y="4364"/>
                  </a:lnTo>
                  <a:lnTo>
                    <a:pt x="6805" y="4798"/>
                  </a:lnTo>
                  <a:lnTo>
                    <a:pt x="5137" y="6833"/>
                  </a:lnTo>
                  <a:lnTo>
                    <a:pt x="3503" y="7300"/>
                  </a:lnTo>
                  <a:lnTo>
                    <a:pt x="1735" y="6966"/>
                  </a:lnTo>
                  <a:lnTo>
                    <a:pt x="0" y="9802"/>
                  </a:lnTo>
                  <a:cubicBezTo>
                    <a:pt x="0" y="9868"/>
                    <a:pt x="0" y="9935"/>
                    <a:pt x="34" y="9968"/>
                  </a:cubicBezTo>
                  <a:lnTo>
                    <a:pt x="101" y="9968"/>
                  </a:lnTo>
                  <a:cubicBezTo>
                    <a:pt x="134" y="9968"/>
                    <a:pt x="167" y="9935"/>
                    <a:pt x="201" y="9902"/>
                  </a:cubicBezTo>
                  <a:lnTo>
                    <a:pt x="1868" y="7200"/>
                  </a:lnTo>
                  <a:lnTo>
                    <a:pt x="3470" y="7500"/>
                  </a:lnTo>
                  <a:lnTo>
                    <a:pt x="3503" y="7500"/>
                  </a:lnTo>
                  <a:lnTo>
                    <a:pt x="5238" y="7033"/>
                  </a:lnTo>
                  <a:lnTo>
                    <a:pt x="6939" y="4965"/>
                  </a:lnTo>
                  <a:lnTo>
                    <a:pt x="8640" y="4565"/>
                  </a:lnTo>
                  <a:lnTo>
                    <a:pt x="10308" y="1562"/>
                  </a:lnTo>
                  <a:lnTo>
                    <a:pt x="11942" y="2029"/>
                  </a:lnTo>
                  <a:lnTo>
                    <a:pt x="13644" y="1696"/>
                  </a:lnTo>
                  <a:lnTo>
                    <a:pt x="13677" y="1696"/>
                  </a:lnTo>
                  <a:lnTo>
                    <a:pt x="15378" y="195"/>
                  </a:lnTo>
                  <a:cubicBezTo>
                    <a:pt x="15459" y="141"/>
                    <a:pt x="15388" y="1"/>
                    <a:pt x="1530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14" name="Google Shape;214;p1"/>
            <p:cNvSpPr/>
            <p:nvPr/>
          </p:nvSpPr>
          <p:spPr>
            <a:xfrm>
              <a:off x="3732000" y="3135175"/>
              <a:ext cx="31725" cy="73425"/>
            </a:xfrm>
            <a:custGeom>
              <a:rect b="b" l="l" r="r" t="t"/>
              <a:pathLst>
                <a:path extrusionOk="0" h="2937" w="1269">
                  <a:moveTo>
                    <a:pt x="768" y="401"/>
                  </a:moveTo>
                  <a:cubicBezTo>
                    <a:pt x="835" y="401"/>
                    <a:pt x="868" y="435"/>
                    <a:pt x="901" y="468"/>
                  </a:cubicBezTo>
                  <a:cubicBezTo>
                    <a:pt x="935" y="468"/>
                    <a:pt x="968" y="535"/>
                    <a:pt x="968" y="568"/>
                  </a:cubicBezTo>
                  <a:cubicBezTo>
                    <a:pt x="1001" y="635"/>
                    <a:pt x="1001" y="701"/>
                    <a:pt x="1001" y="768"/>
                  </a:cubicBezTo>
                  <a:cubicBezTo>
                    <a:pt x="1001" y="868"/>
                    <a:pt x="1001" y="935"/>
                    <a:pt x="968" y="1035"/>
                  </a:cubicBezTo>
                  <a:cubicBezTo>
                    <a:pt x="968" y="1102"/>
                    <a:pt x="935" y="1168"/>
                    <a:pt x="901" y="1235"/>
                  </a:cubicBezTo>
                  <a:cubicBezTo>
                    <a:pt x="868" y="1302"/>
                    <a:pt x="835" y="1369"/>
                    <a:pt x="768" y="1435"/>
                  </a:cubicBezTo>
                  <a:cubicBezTo>
                    <a:pt x="734" y="1502"/>
                    <a:pt x="668" y="1535"/>
                    <a:pt x="634" y="1569"/>
                  </a:cubicBezTo>
                  <a:cubicBezTo>
                    <a:pt x="568" y="1602"/>
                    <a:pt x="534" y="1602"/>
                    <a:pt x="468" y="1602"/>
                  </a:cubicBezTo>
                  <a:cubicBezTo>
                    <a:pt x="434" y="1602"/>
                    <a:pt x="368" y="1602"/>
                    <a:pt x="334" y="1569"/>
                  </a:cubicBezTo>
                  <a:cubicBezTo>
                    <a:pt x="301" y="1535"/>
                    <a:pt x="267" y="1502"/>
                    <a:pt x="267" y="1435"/>
                  </a:cubicBezTo>
                  <a:cubicBezTo>
                    <a:pt x="234" y="1369"/>
                    <a:pt x="234" y="1302"/>
                    <a:pt x="234" y="1235"/>
                  </a:cubicBezTo>
                  <a:cubicBezTo>
                    <a:pt x="234" y="1068"/>
                    <a:pt x="267" y="902"/>
                    <a:pt x="334" y="768"/>
                  </a:cubicBezTo>
                  <a:cubicBezTo>
                    <a:pt x="368" y="701"/>
                    <a:pt x="401" y="635"/>
                    <a:pt x="468" y="601"/>
                  </a:cubicBezTo>
                  <a:cubicBezTo>
                    <a:pt x="501" y="535"/>
                    <a:pt x="568" y="501"/>
                    <a:pt x="634" y="468"/>
                  </a:cubicBezTo>
                  <a:cubicBezTo>
                    <a:pt x="668" y="435"/>
                    <a:pt x="734" y="401"/>
                    <a:pt x="768" y="401"/>
                  </a:cubicBezTo>
                  <a:close/>
                  <a:moveTo>
                    <a:pt x="901" y="1"/>
                  </a:moveTo>
                  <a:cubicBezTo>
                    <a:pt x="801" y="1"/>
                    <a:pt x="701" y="34"/>
                    <a:pt x="634" y="101"/>
                  </a:cubicBezTo>
                  <a:cubicBezTo>
                    <a:pt x="534" y="134"/>
                    <a:pt x="468" y="201"/>
                    <a:pt x="401" y="301"/>
                  </a:cubicBezTo>
                  <a:cubicBezTo>
                    <a:pt x="334" y="401"/>
                    <a:pt x="267" y="501"/>
                    <a:pt x="201" y="601"/>
                  </a:cubicBezTo>
                  <a:cubicBezTo>
                    <a:pt x="134" y="701"/>
                    <a:pt x="101" y="835"/>
                    <a:pt x="67" y="968"/>
                  </a:cubicBezTo>
                  <a:cubicBezTo>
                    <a:pt x="34" y="1102"/>
                    <a:pt x="1" y="1202"/>
                    <a:pt x="1" y="1335"/>
                  </a:cubicBezTo>
                  <a:cubicBezTo>
                    <a:pt x="1" y="1469"/>
                    <a:pt x="34" y="1602"/>
                    <a:pt x="67" y="1702"/>
                  </a:cubicBezTo>
                  <a:cubicBezTo>
                    <a:pt x="101" y="1769"/>
                    <a:pt x="134" y="1836"/>
                    <a:pt x="201" y="1902"/>
                  </a:cubicBezTo>
                  <a:cubicBezTo>
                    <a:pt x="234" y="1936"/>
                    <a:pt x="301" y="1936"/>
                    <a:pt x="401" y="1936"/>
                  </a:cubicBezTo>
                  <a:cubicBezTo>
                    <a:pt x="468" y="1936"/>
                    <a:pt x="534" y="1902"/>
                    <a:pt x="601" y="1869"/>
                  </a:cubicBezTo>
                  <a:lnTo>
                    <a:pt x="634" y="1869"/>
                  </a:lnTo>
                  <a:lnTo>
                    <a:pt x="701" y="1836"/>
                  </a:lnTo>
                  <a:lnTo>
                    <a:pt x="368" y="2836"/>
                  </a:lnTo>
                  <a:cubicBezTo>
                    <a:pt x="368" y="2836"/>
                    <a:pt x="368" y="2836"/>
                    <a:pt x="368" y="2870"/>
                  </a:cubicBezTo>
                  <a:cubicBezTo>
                    <a:pt x="368" y="2903"/>
                    <a:pt x="368" y="2936"/>
                    <a:pt x="368" y="2936"/>
                  </a:cubicBezTo>
                  <a:lnTo>
                    <a:pt x="401" y="2936"/>
                  </a:lnTo>
                  <a:lnTo>
                    <a:pt x="534" y="2870"/>
                  </a:lnTo>
                  <a:cubicBezTo>
                    <a:pt x="568" y="2836"/>
                    <a:pt x="601" y="2836"/>
                    <a:pt x="601" y="2803"/>
                  </a:cubicBezTo>
                  <a:lnTo>
                    <a:pt x="634" y="2736"/>
                  </a:lnTo>
                  <a:lnTo>
                    <a:pt x="1068" y="1435"/>
                  </a:lnTo>
                  <a:cubicBezTo>
                    <a:pt x="1101" y="1402"/>
                    <a:pt x="1101" y="1335"/>
                    <a:pt x="1135" y="1269"/>
                  </a:cubicBezTo>
                  <a:cubicBezTo>
                    <a:pt x="1168" y="1202"/>
                    <a:pt x="1201" y="1135"/>
                    <a:pt x="1201" y="1035"/>
                  </a:cubicBezTo>
                  <a:cubicBezTo>
                    <a:pt x="1235" y="968"/>
                    <a:pt x="1268" y="902"/>
                    <a:pt x="1268" y="835"/>
                  </a:cubicBezTo>
                  <a:cubicBezTo>
                    <a:pt x="1268" y="768"/>
                    <a:pt x="1268" y="701"/>
                    <a:pt x="1268" y="635"/>
                  </a:cubicBezTo>
                  <a:cubicBezTo>
                    <a:pt x="1268" y="501"/>
                    <a:pt x="1235" y="401"/>
                    <a:pt x="1201" y="301"/>
                  </a:cubicBezTo>
                  <a:cubicBezTo>
                    <a:pt x="1201" y="201"/>
                    <a:pt x="1135" y="134"/>
                    <a:pt x="1101" y="68"/>
                  </a:cubicBezTo>
                  <a:cubicBezTo>
                    <a:pt x="1035" y="34"/>
                    <a:pt x="968" y="1"/>
                    <a:pt x="901"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15" name="Google Shape;215;p1"/>
            <p:cNvSpPr/>
            <p:nvPr/>
          </p:nvSpPr>
          <p:spPr>
            <a:xfrm>
              <a:off x="3767850" y="3111000"/>
              <a:ext cx="31725" cy="77100"/>
            </a:xfrm>
            <a:custGeom>
              <a:rect b="b" l="l" r="r" t="t"/>
              <a:pathLst>
                <a:path extrusionOk="0" h="3084" w="1269">
                  <a:moveTo>
                    <a:pt x="1102" y="1"/>
                  </a:moveTo>
                  <a:lnTo>
                    <a:pt x="134" y="568"/>
                  </a:lnTo>
                  <a:cubicBezTo>
                    <a:pt x="101" y="568"/>
                    <a:pt x="101" y="601"/>
                    <a:pt x="68" y="634"/>
                  </a:cubicBezTo>
                  <a:cubicBezTo>
                    <a:pt x="68" y="634"/>
                    <a:pt x="68" y="668"/>
                    <a:pt x="68" y="701"/>
                  </a:cubicBezTo>
                  <a:lnTo>
                    <a:pt x="68" y="835"/>
                  </a:lnTo>
                  <a:cubicBezTo>
                    <a:pt x="68" y="868"/>
                    <a:pt x="68" y="868"/>
                    <a:pt x="68" y="901"/>
                  </a:cubicBezTo>
                  <a:lnTo>
                    <a:pt x="134" y="901"/>
                  </a:lnTo>
                  <a:lnTo>
                    <a:pt x="835" y="501"/>
                  </a:lnTo>
                  <a:lnTo>
                    <a:pt x="835" y="501"/>
                  </a:lnTo>
                  <a:lnTo>
                    <a:pt x="401" y="1502"/>
                  </a:lnTo>
                  <a:lnTo>
                    <a:pt x="368" y="1568"/>
                  </a:lnTo>
                  <a:cubicBezTo>
                    <a:pt x="368" y="1568"/>
                    <a:pt x="368" y="1602"/>
                    <a:pt x="368" y="1635"/>
                  </a:cubicBezTo>
                  <a:lnTo>
                    <a:pt x="368" y="1769"/>
                  </a:lnTo>
                  <a:cubicBezTo>
                    <a:pt x="368" y="1769"/>
                    <a:pt x="368" y="1802"/>
                    <a:pt x="368" y="1835"/>
                  </a:cubicBezTo>
                  <a:lnTo>
                    <a:pt x="401" y="1835"/>
                  </a:lnTo>
                  <a:lnTo>
                    <a:pt x="635" y="1702"/>
                  </a:lnTo>
                  <a:cubicBezTo>
                    <a:pt x="668" y="1668"/>
                    <a:pt x="735" y="1635"/>
                    <a:pt x="768" y="1635"/>
                  </a:cubicBezTo>
                  <a:lnTo>
                    <a:pt x="902" y="1635"/>
                  </a:lnTo>
                  <a:cubicBezTo>
                    <a:pt x="935" y="1668"/>
                    <a:pt x="968" y="1702"/>
                    <a:pt x="968" y="1735"/>
                  </a:cubicBezTo>
                  <a:cubicBezTo>
                    <a:pt x="1002" y="1802"/>
                    <a:pt x="1002" y="1869"/>
                    <a:pt x="1002" y="1935"/>
                  </a:cubicBezTo>
                  <a:cubicBezTo>
                    <a:pt x="1002" y="2002"/>
                    <a:pt x="1002" y="2069"/>
                    <a:pt x="968" y="2169"/>
                  </a:cubicBezTo>
                  <a:cubicBezTo>
                    <a:pt x="968" y="2236"/>
                    <a:pt x="935" y="2302"/>
                    <a:pt x="902" y="2369"/>
                  </a:cubicBezTo>
                  <a:cubicBezTo>
                    <a:pt x="868" y="2402"/>
                    <a:pt x="802" y="2469"/>
                    <a:pt x="768" y="2502"/>
                  </a:cubicBezTo>
                  <a:cubicBezTo>
                    <a:pt x="735" y="2569"/>
                    <a:pt x="668" y="2602"/>
                    <a:pt x="635" y="2636"/>
                  </a:cubicBezTo>
                  <a:cubicBezTo>
                    <a:pt x="568" y="2669"/>
                    <a:pt x="501" y="2703"/>
                    <a:pt x="435" y="2703"/>
                  </a:cubicBezTo>
                  <a:lnTo>
                    <a:pt x="335" y="2703"/>
                  </a:lnTo>
                  <a:cubicBezTo>
                    <a:pt x="301" y="2703"/>
                    <a:pt x="268" y="2669"/>
                    <a:pt x="268" y="2636"/>
                  </a:cubicBezTo>
                  <a:cubicBezTo>
                    <a:pt x="234" y="2602"/>
                    <a:pt x="234" y="2569"/>
                    <a:pt x="201" y="2536"/>
                  </a:cubicBezTo>
                  <a:cubicBezTo>
                    <a:pt x="201" y="2502"/>
                    <a:pt x="201" y="2502"/>
                    <a:pt x="201" y="2502"/>
                  </a:cubicBezTo>
                  <a:lnTo>
                    <a:pt x="168" y="2502"/>
                  </a:lnTo>
                  <a:lnTo>
                    <a:pt x="34" y="2569"/>
                  </a:lnTo>
                  <a:cubicBezTo>
                    <a:pt x="34" y="2569"/>
                    <a:pt x="1" y="2569"/>
                    <a:pt x="1" y="2602"/>
                  </a:cubicBezTo>
                  <a:cubicBezTo>
                    <a:pt x="1" y="2636"/>
                    <a:pt x="1" y="2636"/>
                    <a:pt x="1" y="2669"/>
                  </a:cubicBezTo>
                  <a:cubicBezTo>
                    <a:pt x="1" y="2736"/>
                    <a:pt x="1" y="2836"/>
                    <a:pt x="34" y="2903"/>
                  </a:cubicBezTo>
                  <a:cubicBezTo>
                    <a:pt x="68" y="2936"/>
                    <a:pt x="101" y="3003"/>
                    <a:pt x="168" y="3036"/>
                  </a:cubicBezTo>
                  <a:cubicBezTo>
                    <a:pt x="215" y="3060"/>
                    <a:pt x="262" y="3083"/>
                    <a:pt x="309" y="3083"/>
                  </a:cubicBezTo>
                  <a:cubicBezTo>
                    <a:pt x="329" y="3083"/>
                    <a:pt x="348" y="3079"/>
                    <a:pt x="368" y="3069"/>
                  </a:cubicBezTo>
                  <a:cubicBezTo>
                    <a:pt x="468" y="3069"/>
                    <a:pt x="568" y="3036"/>
                    <a:pt x="635" y="2969"/>
                  </a:cubicBezTo>
                  <a:cubicBezTo>
                    <a:pt x="735" y="2936"/>
                    <a:pt x="802" y="2869"/>
                    <a:pt x="868" y="2769"/>
                  </a:cubicBezTo>
                  <a:cubicBezTo>
                    <a:pt x="968" y="2703"/>
                    <a:pt x="1035" y="2602"/>
                    <a:pt x="1068" y="2502"/>
                  </a:cubicBezTo>
                  <a:cubicBezTo>
                    <a:pt x="1135" y="2402"/>
                    <a:pt x="1168" y="2302"/>
                    <a:pt x="1202" y="2169"/>
                  </a:cubicBezTo>
                  <a:cubicBezTo>
                    <a:pt x="1235" y="2035"/>
                    <a:pt x="1269" y="1902"/>
                    <a:pt x="1269" y="1802"/>
                  </a:cubicBezTo>
                  <a:cubicBezTo>
                    <a:pt x="1269" y="1702"/>
                    <a:pt x="1235" y="1602"/>
                    <a:pt x="1235" y="1502"/>
                  </a:cubicBezTo>
                  <a:cubicBezTo>
                    <a:pt x="1202" y="1435"/>
                    <a:pt x="1168" y="1368"/>
                    <a:pt x="1102" y="1302"/>
                  </a:cubicBezTo>
                  <a:cubicBezTo>
                    <a:pt x="1068" y="1268"/>
                    <a:pt x="1002" y="1268"/>
                    <a:pt x="935" y="1268"/>
                  </a:cubicBezTo>
                  <a:cubicBezTo>
                    <a:pt x="835" y="1268"/>
                    <a:pt x="768" y="1302"/>
                    <a:pt x="701" y="1335"/>
                  </a:cubicBezTo>
                  <a:lnTo>
                    <a:pt x="1135" y="334"/>
                  </a:lnTo>
                  <a:cubicBezTo>
                    <a:pt x="1168" y="334"/>
                    <a:pt x="1168" y="301"/>
                    <a:pt x="1168" y="267"/>
                  </a:cubicBezTo>
                  <a:cubicBezTo>
                    <a:pt x="1168" y="234"/>
                    <a:pt x="1168" y="201"/>
                    <a:pt x="1168" y="201"/>
                  </a:cubicBezTo>
                  <a:lnTo>
                    <a:pt x="1168" y="67"/>
                  </a:lnTo>
                  <a:cubicBezTo>
                    <a:pt x="1168" y="34"/>
                    <a:pt x="1168" y="1"/>
                    <a:pt x="1168"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16" name="Google Shape;216;p1"/>
            <p:cNvSpPr/>
            <p:nvPr/>
          </p:nvSpPr>
          <p:spPr>
            <a:xfrm>
              <a:off x="3729500" y="3124850"/>
              <a:ext cx="381125" cy="230025"/>
            </a:xfrm>
            <a:custGeom>
              <a:rect b="b" l="l" r="r" t="t"/>
              <a:pathLst>
                <a:path extrusionOk="0" h="9201" w="15245">
                  <a:moveTo>
                    <a:pt x="15091" y="0"/>
                  </a:moveTo>
                  <a:cubicBezTo>
                    <a:pt x="15048" y="0"/>
                    <a:pt x="14998" y="15"/>
                    <a:pt x="14945" y="47"/>
                  </a:cubicBezTo>
                  <a:lnTo>
                    <a:pt x="301" y="8520"/>
                  </a:lnTo>
                  <a:cubicBezTo>
                    <a:pt x="134" y="8620"/>
                    <a:pt x="34" y="8820"/>
                    <a:pt x="1" y="9020"/>
                  </a:cubicBezTo>
                  <a:cubicBezTo>
                    <a:pt x="1" y="9133"/>
                    <a:pt x="62" y="9201"/>
                    <a:pt x="154" y="9201"/>
                  </a:cubicBezTo>
                  <a:cubicBezTo>
                    <a:pt x="197" y="9201"/>
                    <a:pt x="247" y="9186"/>
                    <a:pt x="301" y="9154"/>
                  </a:cubicBezTo>
                  <a:lnTo>
                    <a:pt x="14945" y="681"/>
                  </a:lnTo>
                  <a:cubicBezTo>
                    <a:pt x="15111" y="581"/>
                    <a:pt x="15245" y="381"/>
                    <a:pt x="15245" y="180"/>
                  </a:cubicBezTo>
                  <a:cubicBezTo>
                    <a:pt x="15245" y="67"/>
                    <a:pt x="15183" y="0"/>
                    <a:pt x="1509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17" name="Google Shape;217;p1"/>
            <p:cNvSpPr/>
            <p:nvPr/>
          </p:nvSpPr>
          <p:spPr>
            <a:xfrm>
              <a:off x="3729500" y="3044775"/>
              <a:ext cx="97600" cy="65750"/>
            </a:xfrm>
            <a:custGeom>
              <a:rect b="b" l="l" r="r" t="t"/>
              <a:pathLst>
                <a:path extrusionOk="0" h="2630" w="3904">
                  <a:moveTo>
                    <a:pt x="3750" y="1"/>
                  </a:moveTo>
                  <a:cubicBezTo>
                    <a:pt x="3707" y="1"/>
                    <a:pt x="3657" y="16"/>
                    <a:pt x="3603" y="48"/>
                  </a:cubicBezTo>
                  <a:lnTo>
                    <a:pt x="301" y="1949"/>
                  </a:lnTo>
                  <a:cubicBezTo>
                    <a:pt x="134" y="2049"/>
                    <a:pt x="34" y="2249"/>
                    <a:pt x="1" y="2449"/>
                  </a:cubicBezTo>
                  <a:cubicBezTo>
                    <a:pt x="1" y="2563"/>
                    <a:pt x="62" y="2630"/>
                    <a:pt x="154" y="2630"/>
                  </a:cubicBezTo>
                  <a:cubicBezTo>
                    <a:pt x="197" y="2630"/>
                    <a:pt x="247" y="2615"/>
                    <a:pt x="301" y="2583"/>
                  </a:cubicBezTo>
                  <a:lnTo>
                    <a:pt x="3603" y="682"/>
                  </a:lnTo>
                  <a:cubicBezTo>
                    <a:pt x="3770" y="581"/>
                    <a:pt x="3870" y="415"/>
                    <a:pt x="3903" y="181"/>
                  </a:cubicBezTo>
                  <a:cubicBezTo>
                    <a:pt x="3903" y="68"/>
                    <a:pt x="3842" y="1"/>
                    <a:pt x="375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18" name="Google Shape;218;p1"/>
            <p:cNvSpPr/>
            <p:nvPr/>
          </p:nvSpPr>
          <p:spPr>
            <a:xfrm>
              <a:off x="4279900" y="2526750"/>
              <a:ext cx="48375" cy="134800"/>
            </a:xfrm>
            <a:custGeom>
              <a:rect b="b" l="l" r="r" t="t"/>
              <a:pathLst>
                <a:path extrusionOk="0" h="5392" w="1935">
                  <a:moveTo>
                    <a:pt x="1109" y="1"/>
                  </a:moveTo>
                  <a:cubicBezTo>
                    <a:pt x="718" y="1"/>
                    <a:pt x="331" y="121"/>
                    <a:pt x="0" y="354"/>
                  </a:cubicBezTo>
                  <a:lnTo>
                    <a:pt x="0" y="5391"/>
                  </a:lnTo>
                  <a:lnTo>
                    <a:pt x="1935" y="187"/>
                  </a:lnTo>
                  <a:cubicBezTo>
                    <a:pt x="1671" y="62"/>
                    <a:pt x="1389" y="1"/>
                    <a:pt x="110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19" name="Google Shape;219;p1"/>
            <p:cNvSpPr/>
            <p:nvPr/>
          </p:nvSpPr>
          <p:spPr>
            <a:xfrm>
              <a:off x="4231525" y="2535600"/>
              <a:ext cx="48400" cy="126775"/>
            </a:xfrm>
            <a:custGeom>
              <a:rect b="b" l="l" r="r" t="t"/>
              <a:pathLst>
                <a:path extrusionOk="0" h="5071" w="1936">
                  <a:moveTo>
                    <a:pt x="1935" y="0"/>
                  </a:moveTo>
                  <a:cubicBezTo>
                    <a:pt x="1135" y="500"/>
                    <a:pt x="468" y="1234"/>
                    <a:pt x="1" y="2068"/>
                  </a:cubicBezTo>
                  <a:lnTo>
                    <a:pt x="1935" y="5070"/>
                  </a:ln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20" name="Google Shape;220;p1"/>
            <p:cNvSpPr/>
            <p:nvPr/>
          </p:nvSpPr>
          <p:spPr>
            <a:xfrm>
              <a:off x="4201500" y="2587300"/>
              <a:ext cx="78425" cy="80900"/>
            </a:xfrm>
            <a:custGeom>
              <a:rect b="b" l="l" r="r" t="t"/>
              <a:pathLst>
                <a:path extrusionOk="0" h="3236" w="3137">
                  <a:moveTo>
                    <a:pt x="1202" y="0"/>
                  </a:moveTo>
                  <a:cubicBezTo>
                    <a:pt x="634" y="1001"/>
                    <a:pt x="234" y="2102"/>
                    <a:pt x="1" y="3236"/>
                  </a:cubicBezTo>
                  <a:lnTo>
                    <a:pt x="3136" y="3002"/>
                  </a:lnTo>
                  <a:lnTo>
                    <a:pt x="12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21" name="Google Shape;221;p1"/>
            <p:cNvSpPr/>
            <p:nvPr/>
          </p:nvSpPr>
          <p:spPr>
            <a:xfrm>
              <a:off x="4201500" y="2535600"/>
              <a:ext cx="78425" cy="132600"/>
            </a:xfrm>
            <a:custGeom>
              <a:rect b="b" l="l" r="r" t="t"/>
              <a:pathLst>
                <a:path extrusionOk="0" h="5304" w="3137">
                  <a:moveTo>
                    <a:pt x="3136" y="0"/>
                  </a:moveTo>
                  <a:cubicBezTo>
                    <a:pt x="2336" y="500"/>
                    <a:pt x="1669" y="1234"/>
                    <a:pt x="1202" y="2068"/>
                  </a:cubicBezTo>
                  <a:cubicBezTo>
                    <a:pt x="634" y="3069"/>
                    <a:pt x="234" y="4170"/>
                    <a:pt x="1" y="5304"/>
                  </a:cubicBezTo>
                  <a:lnTo>
                    <a:pt x="3136" y="5070"/>
                  </a:lnTo>
                  <a:lnTo>
                    <a:pt x="31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22" name="Google Shape;222;p1"/>
            <p:cNvSpPr/>
            <p:nvPr/>
          </p:nvSpPr>
          <p:spPr>
            <a:xfrm>
              <a:off x="4279900" y="2531425"/>
              <a:ext cx="77575" cy="130125"/>
            </a:xfrm>
            <a:custGeom>
              <a:rect b="b" l="l" r="r" t="t"/>
              <a:pathLst>
                <a:path extrusionOk="0" h="5205" w="3103">
                  <a:moveTo>
                    <a:pt x="1935" y="0"/>
                  </a:moveTo>
                  <a:lnTo>
                    <a:pt x="0" y="5204"/>
                  </a:lnTo>
                  <a:lnTo>
                    <a:pt x="3102" y="1835"/>
                  </a:lnTo>
                  <a:cubicBezTo>
                    <a:pt x="3002" y="1068"/>
                    <a:pt x="2569" y="401"/>
                    <a:pt x="193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23" name="Google Shape;223;p1"/>
            <p:cNvSpPr/>
            <p:nvPr/>
          </p:nvSpPr>
          <p:spPr>
            <a:xfrm>
              <a:off x="4197325" y="2661525"/>
              <a:ext cx="82600" cy="85075"/>
            </a:xfrm>
            <a:custGeom>
              <a:rect b="b" l="l" r="r" t="t"/>
              <a:pathLst>
                <a:path extrusionOk="0" h="3403" w="3304">
                  <a:moveTo>
                    <a:pt x="3303" y="0"/>
                  </a:moveTo>
                  <a:lnTo>
                    <a:pt x="168" y="234"/>
                  </a:lnTo>
                  <a:cubicBezTo>
                    <a:pt x="68" y="801"/>
                    <a:pt x="34" y="1368"/>
                    <a:pt x="34" y="1901"/>
                  </a:cubicBezTo>
                  <a:cubicBezTo>
                    <a:pt x="1" y="2402"/>
                    <a:pt x="68" y="2902"/>
                    <a:pt x="168" y="3402"/>
                  </a:cubicBezTo>
                  <a:lnTo>
                    <a:pt x="3303"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24" name="Google Shape;224;p1"/>
            <p:cNvSpPr/>
            <p:nvPr/>
          </p:nvSpPr>
          <p:spPr>
            <a:xfrm>
              <a:off x="4279900" y="2655675"/>
              <a:ext cx="78400" cy="80925"/>
            </a:xfrm>
            <a:custGeom>
              <a:rect b="b" l="l" r="r" t="t"/>
              <a:pathLst>
                <a:path extrusionOk="0" h="3237" w="3136">
                  <a:moveTo>
                    <a:pt x="3136" y="1"/>
                  </a:moveTo>
                  <a:lnTo>
                    <a:pt x="0" y="267"/>
                  </a:lnTo>
                  <a:lnTo>
                    <a:pt x="1935" y="3236"/>
                  </a:lnTo>
                  <a:cubicBezTo>
                    <a:pt x="2502" y="2235"/>
                    <a:pt x="2902"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25" name="Google Shape;225;p1"/>
            <p:cNvSpPr/>
            <p:nvPr/>
          </p:nvSpPr>
          <p:spPr>
            <a:xfrm>
              <a:off x="4231525" y="2662350"/>
              <a:ext cx="48400" cy="134775"/>
            </a:xfrm>
            <a:custGeom>
              <a:rect b="b" l="l" r="r" t="t"/>
              <a:pathLst>
                <a:path extrusionOk="0" h="5391" w="1936">
                  <a:moveTo>
                    <a:pt x="1935" y="0"/>
                  </a:moveTo>
                  <a:lnTo>
                    <a:pt x="1" y="5204"/>
                  </a:lnTo>
                  <a:cubicBezTo>
                    <a:pt x="265" y="5329"/>
                    <a:pt x="547" y="5391"/>
                    <a:pt x="826" y="5391"/>
                  </a:cubicBezTo>
                  <a:cubicBezTo>
                    <a:pt x="1217" y="5391"/>
                    <a:pt x="1605" y="5271"/>
                    <a:pt x="1935" y="5037"/>
                  </a:cubicBezTo>
                  <a:lnTo>
                    <a:pt x="1935"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26" name="Google Shape;226;p1"/>
            <p:cNvSpPr/>
            <p:nvPr/>
          </p:nvSpPr>
          <p:spPr>
            <a:xfrm>
              <a:off x="4201500" y="2662350"/>
              <a:ext cx="78425" cy="130125"/>
            </a:xfrm>
            <a:custGeom>
              <a:rect b="b" l="l" r="r" t="t"/>
              <a:pathLst>
                <a:path extrusionOk="0" h="5205" w="3137">
                  <a:moveTo>
                    <a:pt x="3136" y="0"/>
                  </a:moveTo>
                  <a:lnTo>
                    <a:pt x="1" y="3369"/>
                  </a:lnTo>
                  <a:cubicBezTo>
                    <a:pt x="134" y="4103"/>
                    <a:pt x="568" y="4770"/>
                    <a:pt x="1202" y="5204"/>
                  </a:cubicBezTo>
                  <a:lnTo>
                    <a:pt x="3136"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27" name="Google Shape;227;p1"/>
            <p:cNvSpPr/>
            <p:nvPr/>
          </p:nvSpPr>
          <p:spPr>
            <a:xfrm>
              <a:off x="4279900" y="2578125"/>
              <a:ext cx="82575" cy="84250"/>
            </a:xfrm>
            <a:custGeom>
              <a:rect b="b" l="l" r="r" t="t"/>
              <a:pathLst>
                <a:path extrusionOk="0" h="3370" w="3303">
                  <a:moveTo>
                    <a:pt x="3136" y="0"/>
                  </a:moveTo>
                  <a:lnTo>
                    <a:pt x="0" y="3369"/>
                  </a:lnTo>
                  <a:lnTo>
                    <a:pt x="3136" y="3136"/>
                  </a:lnTo>
                  <a:cubicBezTo>
                    <a:pt x="3236" y="2569"/>
                    <a:pt x="3303" y="2002"/>
                    <a:pt x="3303" y="1468"/>
                  </a:cubicBezTo>
                  <a:cubicBezTo>
                    <a:pt x="3303" y="968"/>
                    <a:pt x="3236" y="467"/>
                    <a:pt x="313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28" name="Google Shape;228;p1"/>
            <p:cNvSpPr/>
            <p:nvPr/>
          </p:nvSpPr>
          <p:spPr>
            <a:xfrm>
              <a:off x="4279900" y="2662350"/>
              <a:ext cx="48375" cy="125950"/>
            </a:xfrm>
            <a:custGeom>
              <a:rect b="b" l="l" r="r" t="t"/>
              <a:pathLst>
                <a:path extrusionOk="0" h="5038" w="1935">
                  <a:moveTo>
                    <a:pt x="0" y="0"/>
                  </a:moveTo>
                  <a:lnTo>
                    <a:pt x="0" y="5037"/>
                  </a:lnTo>
                  <a:cubicBezTo>
                    <a:pt x="801" y="4537"/>
                    <a:pt x="1468" y="3803"/>
                    <a:pt x="1935" y="2969"/>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29" name="Google Shape;229;p1"/>
            <p:cNvSpPr/>
            <p:nvPr/>
          </p:nvSpPr>
          <p:spPr>
            <a:xfrm>
              <a:off x="4231525" y="2804600"/>
              <a:ext cx="96750" cy="65775"/>
            </a:xfrm>
            <a:custGeom>
              <a:rect b="b" l="l" r="r" t="t"/>
              <a:pathLst>
                <a:path extrusionOk="0" h="2631" w="3870">
                  <a:moveTo>
                    <a:pt x="3717" y="1"/>
                  </a:moveTo>
                  <a:cubicBezTo>
                    <a:pt x="3673" y="1"/>
                    <a:pt x="3623" y="16"/>
                    <a:pt x="3570" y="48"/>
                  </a:cubicBezTo>
                  <a:lnTo>
                    <a:pt x="301" y="1949"/>
                  </a:lnTo>
                  <a:cubicBezTo>
                    <a:pt x="134" y="2049"/>
                    <a:pt x="1" y="2216"/>
                    <a:pt x="1" y="2450"/>
                  </a:cubicBezTo>
                  <a:cubicBezTo>
                    <a:pt x="1" y="2563"/>
                    <a:pt x="62" y="2630"/>
                    <a:pt x="154" y="2630"/>
                  </a:cubicBezTo>
                  <a:cubicBezTo>
                    <a:pt x="197" y="2630"/>
                    <a:pt x="247" y="2615"/>
                    <a:pt x="301" y="2583"/>
                  </a:cubicBezTo>
                  <a:lnTo>
                    <a:pt x="3570" y="682"/>
                  </a:lnTo>
                  <a:cubicBezTo>
                    <a:pt x="3737" y="582"/>
                    <a:pt x="3870" y="381"/>
                    <a:pt x="3870" y="181"/>
                  </a:cubicBezTo>
                  <a:cubicBezTo>
                    <a:pt x="3870" y="68"/>
                    <a:pt x="3808" y="1"/>
                    <a:pt x="3717"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30" name="Google Shape;230;p1"/>
            <p:cNvSpPr/>
            <p:nvPr/>
          </p:nvSpPr>
          <p:spPr>
            <a:xfrm>
              <a:off x="4213175" y="2843000"/>
              <a:ext cx="133450" cy="87375"/>
            </a:xfrm>
            <a:custGeom>
              <a:rect b="b" l="l" r="r" t="t"/>
              <a:pathLst>
                <a:path extrusionOk="0" h="3495" w="5338">
                  <a:moveTo>
                    <a:pt x="5180" y="0"/>
                  </a:moveTo>
                  <a:cubicBezTo>
                    <a:pt x="5138" y="0"/>
                    <a:pt x="5089" y="15"/>
                    <a:pt x="5038" y="46"/>
                  </a:cubicBezTo>
                  <a:lnTo>
                    <a:pt x="301" y="2782"/>
                  </a:lnTo>
                  <a:cubicBezTo>
                    <a:pt x="134" y="2882"/>
                    <a:pt x="34" y="3082"/>
                    <a:pt x="1" y="3282"/>
                  </a:cubicBezTo>
                  <a:cubicBezTo>
                    <a:pt x="1" y="3420"/>
                    <a:pt x="64" y="3495"/>
                    <a:pt x="159" y="3495"/>
                  </a:cubicBezTo>
                  <a:cubicBezTo>
                    <a:pt x="201" y="3495"/>
                    <a:pt x="249" y="3480"/>
                    <a:pt x="301" y="3449"/>
                  </a:cubicBezTo>
                  <a:lnTo>
                    <a:pt x="5038" y="713"/>
                  </a:lnTo>
                  <a:cubicBezTo>
                    <a:pt x="5204" y="580"/>
                    <a:pt x="5338" y="413"/>
                    <a:pt x="5338" y="213"/>
                  </a:cubicBezTo>
                  <a:cubicBezTo>
                    <a:pt x="5338" y="75"/>
                    <a:pt x="5274" y="0"/>
                    <a:pt x="518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31" name="Google Shape;231;p1"/>
            <p:cNvSpPr/>
            <p:nvPr/>
          </p:nvSpPr>
          <p:spPr>
            <a:xfrm>
              <a:off x="4213175" y="2891875"/>
              <a:ext cx="133450" cy="86900"/>
            </a:xfrm>
            <a:custGeom>
              <a:rect b="b" l="l" r="r" t="t"/>
              <a:pathLst>
                <a:path extrusionOk="0" h="3476" w="5338">
                  <a:moveTo>
                    <a:pt x="5158" y="0"/>
                  </a:moveTo>
                  <a:cubicBezTo>
                    <a:pt x="5122" y="0"/>
                    <a:pt x="5081" y="9"/>
                    <a:pt x="5038" y="26"/>
                  </a:cubicBezTo>
                  <a:lnTo>
                    <a:pt x="301" y="2795"/>
                  </a:lnTo>
                  <a:cubicBezTo>
                    <a:pt x="134" y="2895"/>
                    <a:pt x="34" y="3095"/>
                    <a:pt x="1" y="3295"/>
                  </a:cubicBezTo>
                  <a:cubicBezTo>
                    <a:pt x="1" y="3408"/>
                    <a:pt x="62" y="3475"/>
                    <a:pt x="154" y="3475"/>
                  </a:cubicBezTo>
                  <a:cubicBezTo>
                    <a:pt x="197" y="3475"/>
                    <a:pt x="247" y="3461"/>
                    <a:pt x="301" y="3428"/>
                  </a:cubicBezTo>
                  <a:lnTo>
                    <a:pt x="5038" y="693"/>
                  </a:lnTo>
                  <a:cubicBezTo>
                    <a:pt x="5204" y="593"/>
                    <a:pt x="5338" y="393"/>
                    <a:pt x="5338" y="193"/>
                  </a:cubicBezTo>
                  <a:cubicBezTo>
                    <a:pt x="5338" y="69"/>
                    <a:pt x="5264" y="0"/>
                    <a:pt x="515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32" name="Google Shape;232;p1"/>
            <p:cNvSpPr/>
            <p:nvPr/>
          </p:nvSpPr>
          <p:spPr>
            <a:xfrm>
              <a:off x="4213175" y="2941375"/>
              <a:ext cx="133450" cy="86900"/>
            </a:xfrm>
            <a:custGeom>
              <a:rect b="b" l="l" r="r" t="t"/>
              <a:pathLst>
                <a:path extrusionOk="0" h="3476" w="5338">
                  <a:moveTo>
                    <a:pt x="5184" y="0"/>
                  </a:moveTo>
                  <a:cubicBezTo>
                    <a:pt x="5141" y="0"/>
                    <a:pt x="5091" y="15"/>
                    <a:pt x="5038" y="47"/>
                  </a:cubicBezTo>
                  <a:lnTo>
                    <a:pt x="301" y="2783"/>
                  </a:lnTo>
                  <a:cubicBezTo>
                    <a:pt x="134" y="2883"/>
                    <a:pt x="34" y="3083"/>
                    <a:pt x="1" y="3283"/>
                  </a:cubicBezTo>
                  <a:cubicBezTo>
                    <a:pt x="1" y="3407"/>
                    <a:pt x="74" y="3475"/>
                    <a:pt x="180" y="3475"/>
                  </a:cubicBezTo>
                  <a:cubicBezTo>
                    <a:pt x="217" y="3475"/>
                    <a:pt x="258" y="3467"/>
                    <a:pt x="301" y="3450"/>
                  </a:cubicBezTo>
                  <a:lnTo>
                    <a:pt x="5038" y="681"/>
                  </a:lnTo>
                  <a:cubicBezTo>
                    <a:pt x="5204" y="581"/>
                    <a:pt x="5338" y="414"/>
                    <a:pt x="5338" y="181"/>
                  </a:cubicBezTo>
                  <a:cubicBezTo>
                    <a:pt x="5338" y="68"/>
                    <a:pt x="5276" y="0"/>
                    <a:pt x="518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33" name="Google Shape;233;p1"/>
            <p:cNvSpPr/>
            <p:nvPr/>
          </p:nvSpPr>
          <p:spPr>
            <a:xfrm>
              <a:off x="4575950" y="2355125"/>
              <a:ext cx="48375" cy="134625"/>
            </a:xfrm>
            <a:custGeom>
              <a:rect b="b" l="l" r="r" t="t"/>
              <a:pathLst>
                <a:path extrusionOk="0" h="5385" w="1935">
                  <a:moveTo>
                    <a:pt x="1103" y="1"/>
                  </a:moveTo>
                  <a:cubicBezTo>
                    <a:pt x="725" y="1"/>
                    <a:pt x="341" y="120"/>
                    <a:pt x="0" y="348"/>
                  </a:cubicBezTo>
                  <a:lnTo>
                    <a:pt x="0" y="5384"/>
                  </a:lnTo>
                  <a:lnTo>
                    <a:pt x="1935" y="214"/>
                  </a:lnTo>
                  <a:cubicBezTo>
                    <a:pt x="1675" y="70"/>
                    <a:pt x="1391" y="1"/>
                    <a:pt x="110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34" name="Google Shape;234;p1"/>
            <p:cNvSpPr/>
            <p:nvPr/>
          </p:nvSpPr>
          <p:spPr>
            <a:xfrm>
              <a:off x="4528400" y="2363800"/>
              <a:ext cx="47575" cy="125950"/>
            </a:xfrm>
            <a:custGeom>
              <a:rect b="b" l="l" r="r" t="t"/>
              <a:pathLst>
                <a:path extrusionOk="0" h="5038" w="1903">
                  <a:moveTo>
                    <a:pt x="1902" y="1"/>
                  </a:moveTo>
                  <a:cubicBezTo>
                    <a:pt x="1101" y="501"/>
                    <a:pt x="434" y="1235"/>
                    <a:pt x="1" y="2069"/>
                  </a:cubicBezTo>
                  <a:lnTo>
                    <a:pt x="1902" y="5037"/>
                  </a:lnTo>
                  <a:lnTo>
                    <a:pt x="1902"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35" name="Google Shape;235;p1"/>
            <p:cNvSpPr/>
            <p:nvPr/>
          </p:nvSpPr>
          <p:spPr>
            <a:xfrm>
              <a:off x="4498375" y="2415500"/>
              <a:ext cx="78425" cy="80925"/>
            </a:xfrm>
            <a:custGeom>
              <a:rect b="b" l="l" r="r" t="t"/>
              <a:pathLst>
                <a:path extrusionOk="0" h="3237" w="3137">
                  <a:moveTo>
                    <a:pt x="1202" y="1"/>
                  </a:moveTo>
                  <a:cubicBezTo>
                    <a:pt x="601" y="1001"/>
                    <a:pt x="201" y="2102"/>
                    <a:pt x="1" y="3236"/>
                  </a:cubicBezTo>
                  <a:lnTo>
                    <a:pt x="3136" y="3003"/>
                  </a:lnTo>
                  <a:lnTo>
                    <a:pt x="1202"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36" name="Google Shape;236;p1"/>
            <p:cNvSpPr/>
            <p:nvPr/>
          </p:nvSpPr>
          <p:spPr>
            <a:xfrm>
              <a:off x="4576775" y="2360475"/>
              <a:ext cx="77575" cy="130100"/>
            </a:xfrm>
            <a:custGeom>
              <a:rect b="b" l="l" r="r" t="t"/>
              <a:pathLst>
                <a:path extrusionOk="0" h="5204" w="3103">
                  <a:moveTo>
                    <a:pt x="1902" y="0"/>
                  </a:moveTo>
                  <a:lnTo>
                    <a:pt x="0" y="5204"/>
                  </a:lnTo>
                  <a:lnTo>
                    <a:pt x="3103" y="1835"/>
                  </a:lnTo>
                  <a:cubicBezTo>
                    <a:pt x="3003" y="1068"/>
                    <a:pt x="2569" y="400"/>
                    <a:pt x="190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37" name="Google Shape;237;p1"/>
            <p:cNvSpPr/>
            <p:nvPr/>
          </p:nvSpPr>
          <p:spPr>
            <a:xfrm>
              <a:off x="4494225" y="2489725"/>
              <a:ext cx="82575" cy="85075"/>
            </a:xfrm>
            <a:custGeom>
              <a:rect b="b" l="l" r="r" t="t"/>
              <a:pathLst>
                <a:path extrusionOk="0" h="3403" w="3303">
                  <a:moveTo>
                    <a:pt x="3302" y="0"/>
                  </a:moveTo>
                  <a:lnTo>
                    <a:pt x="167" y="234"/>
                  </a:lnTo>
                  <a:cubicBezTo>
                    <a:pt x="67" y="801"/>
                    <a:pt x="0" y="1368"/>
                    <a:pt x="0" y="1902"/>
                  </a:cubicBezTo>
                  <a:cubicBezTo>
                    <a:pt x="0" y="2402"/>
                    <a:pt x="67" y="2903"/>
                    <a:pt x="167" y="3403"/>
                  </a:cubicBezTo>
                  <a:lnTo>
                    <a:pt x="33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38" name="Google Shape;238;p1"/>
            <p:cNvSpPr/>
            <p:nvPr/>
          </p:nvSpPr>
          <p:spPr>
            <a:xfrm>
              <a:off x="4575950" y="2483875"/>
              <a:ext cx="78400" cy="80925"/>
            </a:xfrm>
            <a:custGeom>
              <a:rect b="b" l="l" r="r" t="t"/>
              <a:pathLst>
                <a:path extrusionOk="0" h="3237" w="3136">
                  <a:moveTo>
                    <a:pt x="3136" y="1"/>
                  </a:moveTo>
                  <a:lnTo>
                    <a:pt x="0" y="234"/>
                  </a:lnTo>
                  <a:lnTo>
                    <a:pt x="1935" y="3237"/>
                  </a:lnTo>
                  <a:cubicBezTo>
                    <a:pt x="2535" y="2236"/>
                    <a:pt x="2935" y="1135"/>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39" name="Google Shape;239;p1"/>
            <p:cNvSpPr/>
            <p:nvPr/>
          </p:nvSpPr>
          <p:spPr>
            <a:xfrm>
              <a:off x="4528400" y="2489725"/>
              <a:ext cx="47575" cy="135625"/>
            </a:xfrm>
            <a:custGeom>
              <a:rect b="b" l="l" r="r" t="t"/>
              <a:pathLst>
                <a:path extrusionOk="0" h="5425" w="1903">
                  <a:moveTo>
                    <a:pt x="1902" y="0"/>
                  </a:moveTo>
                  <a:lnTo>
                    <a:pt x="1" y="5238"/>
                  </a:lnTo>
                  <a:cubicBezTo>
                    <a:pt x="251" y="5363"/>
                    <a:pt x="525" y="5424"/>
                    <a:pt x="800" y="5424"/>
                  </a:cubicBezTo>
                  <a:cubicBezTo>
                    <a:pt x="1184" y="5424"/>
                    <a:pt x="1571" y="5304"/>
                    <a:pt x="1902" y="5071"/>
                  </a:cubicBezTo>
                  <a:lnTo>
                    <a:pt x="19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40" name="Google Shape;240;p1"/>
            <p:cNvSpPr/>
            <p:nvPr/>
          </p:nvSpPr>
          <p:spPr>
            <a:xfrm>
              <a:off x="4498375" y="2490550"/>
              <a:ext cx="78425" cy="130125"/>
            </a:xfrm>
            <a:custGeom>
              <a:rect b="b" l="l" r="r" t="t"/>
              <a:pathLst>
                <a:path extrusionOk="0" h="5205" w="3137">
                  <a:moveTo>
                    <a:pt x="3136" y="1"/>
                  </a:moveTo>
                  <a:lnTo>
                    <a:pt x="1" y="3370"/>
                  </a:lnTo>
                  <a:cubicBezTo>
                    <a:pt x="134" y="4104"/>
                    <a:pt x="568" y="4771"/>
                    <a:pt x="1202" y="5205"/>
                  </a:cubicBezTo>
                  <a:lnTo>
                    <a:pt x="3136"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41" name="Google Shape;241;p1"/>
            <p:cNvSpPr/>
            <p:nvPr/>
          </p:nvSpPr>
          <p:spPr>
            <a:xfrm>
              <a:off x="4494225" y="2363800"/>
              <a:ext cx="81750" cy="256875"/>
            </a:xfrm>
            <a:custGeom>
              <a:rect b="b" l="l" r="r" t="t"/>
              <a:pathLst>
                <a:path extrusionOk="0" h="10275" w="3270">
                  <a:moveTo>
                    <a:pt x="3269" y="1"/>
                  </a:moveTo>
                  <a:cubicBezTo>
                    <a:pt x="2468" y="501"/>
                    <a:pt x="1801" y="1235"/>
                    <a:pt x="1368" y="2069"/>
                  </a:cubicBezTo>
                  <a:cubicBezTo>
                    <a:pt x="767" y="3069"/>
                    <a:pt x="367" y="4170"/>
                    <a:pt x="167" y="5304"/>
                  </a:cubicBezTo>
                  <a:cubicBezTo>
                    <a:pt x="67" y="5838"/>
                    <a:pt x="0" y="6405"/>
                    <a:pt x="0" y="6972"/>
                  </a:cubicBezTo>
                  <a:cubicBezTo>
                    <a:pt x="0" y="7473"/>
                    <a:pt x="67" y="7940"/>
                    <a:pt x="167" y="8440"/>
                  </a:cubicBezTo>
                  <a:cubicBezTo>
                    <a:pt x="300" y="9174"/>
                    <a:pt x="734" y="9841"/>
                    <a:pt x="1368" y="10275"/>
                  </a:cubicBezTo>
                  <a:lnTo>
                    <a:pt x="3269" y="5037"/>
                  </a:lnTo>
                  <a:lnTo>
                    <a:pt x="3269"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42" name="Google Shape;242;p1"/>
            <p:cNvSpPr/>
            <p:nvPr/>
          </p:nvSpPr>
          <p:spPr>
            <a:xfrm>
              <a:off x="4575950" y="2406325"/>
              <a:ext cx="82575" cy="84250"/>
            </a:xfrm>
            <a:custGeom>
              <a:rect b="b" l="l" r="r" t="t"/>
              <a:pathLst>
                <a:path extrusionOk="0" h="3370" w="3303">
                  <a:moveTo>
                    <a:pt x="3136" y="1"/>
                  </a:moveTo>
                  <a:lnTo>
                    <a:pt x="0" y="3370"/>
                  </a:lnTo>
                  <a:lnTo>
                    <a:pt x="3136" y="3136"/>
                  </a:lnTo>
                  <a:cubicBezTo>
                    <a:pt x="3236" y="2603"/>
                    <a:pt x="3302" y="2036"/>
                    <a:pt x="3302" y="1468"/>
                  </a:cubicBezTo>
                  <a:cubicBezTo>
                    <a:pt x="3302" y="968"/>
                    <a:pt x="3269" y="468"/>
                    <a:pt x="313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43" name="Google Shape;243;p1"/>
            <p:cNvSpPr/>
            <p:nvPr/>
          </p:nvSpPr>
          <p:spPr>
            <a:xfrm>
              <a:off x="4576775" y="2489725"/>
              <a:ext cx="47550" cy="126775"/>
            </a:xfrm>
            <a:custGeom>
              <a:rect b="b" l="l" r="r" t="t"/>
              <a:pathLst>
                <a:path extrusionOk="0" h="5071" w="1902">
                  <a:moveTo>
                    <a:pt x="0" y="0"/>
                  </a:moveTo>
                  <a:lnTo>
                    <a:pt x="0" y="5071"/>
                  </a:lnTo>
                  <a:cubicBezTo>
                    <a:pt x="801" y="4570"/>
                    <a:pt x="1468" y="3837"/>
                    <a:pt x="1902" y="3003"/>
                  </a:cubicBezTo>
                  <a:lnTo>
                    <a:pt x="0"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44" name="Google Shape;244;p1"/>
            <p:cNvSpPr/>
            <p:nvPr/>
          </p:nvSpPr>
          <p:spPr>
            <a:xfrm>
              <a:off x="4527575" y="2633350"/>
              <a:ext cx="97600" cy="66025"/>
            </a:xfrm>
            <a:custGeom>
              <a:rect b="b" l="l" r="r" t="t"/>
              <a:pathLst>
                <a:path extrusionOk="0" h="2641" w="3904">
                  <a:moveTo>
                    <a:pt x="3724" y="1"/>
                  </a:moveTo>
                  <a:cubicBezTo>
                    <a:pt x="3687" y="1"/>
                    <a:pt x="3646" y="9"/>
                    <a:pt x="3603" y="26"/>
                  </a:cubicBezTo>
                  <a:lnTo>
                    <a:pt x="301" y="1928"/>
                  </a:lnTo>
                  <a:cubicBezTo>
                    <a:pt x="134" y="2061"/>
                    <a:pt x="34" y="2228"/>
                    <a:pt x="0" y="2428"/>
                  </a:cubicBezTo>
                  <a:cubicBezTo>
                    <a:pt x="0" y="2566"/>
                    <a:pt x="64" y="2641"/>
                    <a:pt x="158" y="2641"/>
                  </a:cubicBezTo>
                  <a:cubicBezTo>
                    <a:pt x="200" y="2641"/>
                    <a:pt x="249" y="2626"/>
                    <a:pt x="301" y="2595"/>
                  </a:cubicBezTo>
                  <a:lnTo>
                    <a:pt x="3603" y="693"/>
                  </a:lnTo>
                  <a:cubicBezTo>
                    <a:pt x="3770" y="593"/>
                    <a:pt x="3870" y="393"/>
                    <a:pt x="3903" y="193"/>
                  </a:cubicBezTo>
                  <a:cubicBezTo>
                    <a:pt x="3903" y="69"/>
                    <a:pt x="3830" y="1"/>
                    <a:pt x="3724"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45" name="Google Shape;245;p1"/>
            <p:cNvSpPr/>
            <p:nvPr/>
          </p:nvSpPr>
          <p:spPr>
            <a:xfrm>
              <a:off x="4510050" y="2671725"/>
              <a:ext cx="132625" cy="86900"/>
            </a:xfrm>
            <a:custGeom>
              <a:rect b="b" l="l" r="r" t="t"/>
              <a:pathLst>
                <a:path extrusionOk="0" h="3476" w="5305">
                  <a:moveTo>
                    <a:pt x="5125" y="0"/>
                  </a:moveTo>
                  <a:cubicBezTo>
                    <a:pt x="5088" y="0"/>
                    <a:pt x="5047" y="8"/>
                    <a:pt x="5004" y="26"/>
                  </a:cubicBezTo>
                  <a:lnTo>
                    <a:pt x="301" y="2794"/>
                  </a:lnTo>
                  <a:cubicBezTo>
                    <a:pt x="134" y="2894"/>
                    <a:pt x="1" y="3095"/>
                    <a:pt x="1" y="3295"/>
                  </a:cubicBezTo>
                  <a:cubicBezTo>
                    <a:pt x="1" y="3408"/>
                    <a:pt x="62" y="3475"/>
                    <a:pt x="154" y="3475"/>
                  </a:cubicBezTo>
                  <a:cubicBezTo>
                    <a:pt x="198" y="3475"/>
                    <a:pt x="248" y="3460"/>
                    <a:pt x="301" y="3428"/>
                  </a:cubicBezTo>
                  <a:lnTo>
                    <a:pt x="5004" y="693"/>
                  </a:lnTo>
                  <a:cubicBezTo>
                    <a:pt x="5205" y="593"/>
                    <a:pt x="5305" y="393"/>
                    <a:pt x="5305" y="192"/>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46" name="Google Shape;246;p1"/>
            <p:cNvSpPr/>
            <p:nvPr/>
          </p:nvSpPr>
          <p:spPr>
            <a:xfrm>
              <a:off x="4510050" y="2720925"/>
              <a:ext cx="132625" cy="86900"/>
            </a:xfrm>
            <a:custGeom>
              <a:rect b="b" l="l" r="r" t="t"/>
              <a:pathLst>
                <a:path extrusionOk="0" h="3476" w="5305">
                  <a:moveTo>
                    <a:pt x="5125" y="0"/>
                  </a:moveTo>
                  <a:cubicBezTo>
                    <a:pt x="5088" y="0"/>
                    <a:pt x="5047" y="9"/>
                    <a:pt x="5004" y="26"/>
                  </a:cubicBezTo>
                  <a:lnTo>
                    <a:pt x="301" y="2794"/>
                  </a:lnTo>
                  <a:cubicBezTo>
                    <a:pt x="134" y="2894"/>
                    <a:pt x="1" y="3061"/>
                    <a:pt x="1" y="3295"/>
                  </a:cubicBezTo>
                  <a:cubicBezTo>
                    <a:pt x="1" y="3408"/>
                    <a:pt x="62" y="3475"/>
                    <a:pt x="154" y="3475"/>
                  </a:cubicBezTo>
                  <a:cubicBezTo>
                    <a:pt x="198" y="3475"/>
                    <a:pt x="248" y="3460"/>
                    <a:pt x="301" y="3428"/>
                  </a:cubicBezTo>
                  <a:lnTo>
                    <a:pt x="5004" y="693"/>
                  </a:lnTo>
                  <a:cubicBezTo>
                    <a:pt x="5205" y="593"/>
                    <a:pt x="5305" y="393"/>
                    <a:pt x="5305" y="193"/>
                  </a:cubicBezTo>
                  <a:cubicBezTo>
                    <a:pt x="5305" y="69"/>
                    <a:pt x="5231" y="0"/>
                    <a:pt x="512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47" name="Google Shape;247;p1"/>
            <p:cNvSpPr/>
            <p:nvPr/>
          </p:nvSpPr>
          <p:spPr>
            <a:xfrm>
              <a:off x="4510050" y="2770425"/>
              <a:ext cx="132625" cy="86600"/>
            </a:xfrm>
            <a:custGeom>
              <a:rect b="b" l="l" r="r" t="t"/>
              <a:pathLst>
                <a:path extrusionOk="0" h="3464" w="5305">
                  <a:moveTo>
                    <a:pt x="5151" y="0"/>
                  </a:moveTo>
                  <a:cubicBezTo>
                    <a:pt x="5108" y="0"/>
                    <a:pt x="5058" y="15"/>
                    <a:pt x="5004" y="47"/>
                  </a:cubicBezTo>
                  <a:lnTo>
                    <a:pt x="301" y="2749"/>
                  </a:lnTo>
                  <a:cubicBezTo>
                    <a:pt x="101" y="2883"/>
                    <a:pt x="1" y="3049"/>
                    <a:pt x="1" y="3283"/>
                  </a:cubicBezTo>
                  <a:cubicBezTo>
                    <a:pt x="1" y="3396"/>
                    <a:pt x="62" y="3463"/>
                    <a:pt x="154" y="3463"/>
                  </a:cubicBezTo>
                  <a:cubicBezTo>
                    <a:pt x="198" y="3463"/>
                    <a:pt x="248" y="3448"/>
                    <a:pt x="301" y="3416"/>
                  </a:cubicBezTo>
                  <a:lnTo>
                    <a:pt x="5004" y="681"/>
                  </a:lnTo>
                  <a:cubicBezTo>
                    <a:pt x="5205" y="581"/>
                    <a:pt x="5305" y="381"/>
                    <a:pt x="5305" y="181"/>
                  </a:cubicBezTo>
                  <a:cubicBezTo>
                    <a:pt x="5305" y="67"/>
                    <a:pt x="5243" y="0"/>
                    <a:pt x="515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48" name="Google Shape;248;p1"/>
            <p:cNvSpPr/>
            <p:nvPr/>
          </p:nvSpPr>
          <p:spPr>
            <a:xfrm>
              <a:off x="3869600" y="3939900"/>
              <a:ext cx="705525" cy="449050"/>
            </a:xfrm>
            <a:custGeom>
              <a:rect b="b" l="l" r="r" t="t"/>
              <a:pathLst>
                <a:path extrusionOk="0" h="17962" w="28221">
                  <a:moveTo>
                    <a:pt x="24674" y="1"/>
                  </a:moveTo>
                  <a:cubicBezTo>
                    <a:pt x="24459" y="1"/>
                    <a:pt x="24262" y="46"/>
                    <a:pt x="24084" y="135"/>
                  </a:cubicBezTo>
                  <a:cubicBezTo>
                    <a:pt x="21282" y="1536"/>
                    <a:pt x="1702" y="14112"/>
                    <a:pt x="434" y="14712"/>
                  </a:cubicBezTo>
                  <a:cubicBezTo>
                    <a:pt x="167" y="14879"/>
                    <a:pt x="1" y="15213"/>
                    <a:pt x="1" y="15546"/>
                  </a:cubicBezTo>
                  <a:cubicBezTo>
                    <a:pt x="34" y="16413"/>
                    <a:pt x="468" y="17247"/>
                    <a:pt x="1201" y="17781"/>
                  </a:cubicBezTo>
                  <a:cubicBezTo>
                    <a:pt x="1362" y="17901"/>
                    <a:pt x="1546" y="17961"/>
                    <a:pt x="1732" y="17961"/>
                  </a:cubicBezTo>
                  <a:cubicBezTo>
                    <a:pt x="1857" y="17961"/>
                    <a:pt x="1982" y="17935"/>
                    <a:pt x="2102" y="17881"/>
                  </a:cubicBezTo>
                  <a:cubicBezTo>
                    <a:pt x="4070" y="16780"/>
                    <a:pt x="23451" y="8541"/>
                    <a:pt x="27387" y="6440"/>
                  </a:cubicBezTo>
                  <a:cubicBezTo>
                    <a:pt x="27887" y="6173"/>
                    <a:pt x="28187" y="5639"/>
                    <a:pt x="28221" y="4838"/>
                  </a:cubicBezTo>
                  <a:cubicBezTo>
                    <a:pt x="28187" y="3037"/>
                    <a:pt x="27287" y="1403"/>
                    <a:pt x="25852" y="369"/>
                  </a:cubicBezTo>
                  <a:cubicBezTo>
                    <a:pt x="25419" y="121"/>
                    <a:pt x="25023" y="1"/>
                    <a:pt x="2467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49" name="Google Shape;249;p1"/>
            <p:cNvSpPr/>
            <p:nvPr/>
          </p:nvSpPr>
          <p:spPr>
            <a:xfrm>
              <a:off x="3870425" y="3939900"/>
              <a:ext cx="684700" cy="412025"/>
            </a:xfrm>
            <a:custGeom>
              <a:rect b="b" l="l" r="r" t="t"/>
              <a:pathLst>
                <a:path extrusionOk="0" h="16481" w="27388">
                  <a:moveTo>
                    <a:pt x="24641" y="1"/>
                  </a:moveTo>
                  <a:cubicBezTo>
                    <a:pt x="24426" y="1"/>
                    <a:pt x="24229" y="46"/>
                    <a:pt x="24051" y="135"/>
                  </a:cubicBezTo>
                  <a:lnTo>
                    <a:pt x="23985" y="168"/>
                  </a:lnTo>
                  <a:cubicBezTo>
                    <a:pt x="21450" y="1469"/>
                    <a:pt x="6872" y="10776"/>
                    <a:pt x="1936" y="13778"/>
                  </a:cubicBezTo>
                  <a:lnTo>
                    <a:pt x="1902" y="13778"/>
                  </a:lnTo>
                  <a:lnTo>
                    <a:pt x="1702" y="13912"/>
                  </a:lnTo>
                  <a:lnTo>
                    <a:pt x="1669" y="13945"/>
                  </a:lnTo>
                  <a:lnTo>
                    <a:pt x="1535" y="14012"/>
                  </a:lnTo>
                  <a:lnTo>
                    <a:pt x="1402" y="14112"/>
                  </a:lnTo>
                  <a:cubicBezTo>
                    <a:pt x="902" y="14412"/>
                    <a:pt x="535" y="14612"/>
                    <a:pt x="401" y="14679"/>
                  </a:cubicBezTo>
                  <a:cubicBezTo>
                    <a:pt x="368" y="14712"/>
                    <a:pt x="334" y="14746"/>
                    <a:pt x="301" y="14779"/>
                  </a:cubicBezTo>
                  <a:cubicBezTo>
                    <a:pt x="101" y="14979"/>
                    <a:pt x="1" y="15213"/>
                    <a:pt x="1" y="15513"/>
                  </a:cubicBezTo>
                  <a:cubicBezTo>
                    <a:pt x="1" y="15579"/>
                    <a:pt x="1" y="15680"/>
                    <a:pt x="1" y="15780"/>
                  </a:cubicBezTo>
                  <a:lnTo>
                    <a:pt x="1" y="15880"/>
                  </a:lnTo>
                  <a:cubicBezTo>
                    <a:pt x="1" y="15913"/>
                    <a:pt x="1" y="16013"/>
                    <a:pt x="34" y="16046"/>
                  </a:cubicBezTo>
                  <a:lnTo>
                    <a:pt x="68" y="16213"/>
                  </a:lnTo>
                  <a:cubicBezTo>
                    <a:pt x="68" y="16247"/>
                    <a:pt x="101" y="16313"/>
                    <a:pt x="134" y="16347"/>
                  </a:cubicBezTo>
                  <a:cubicBezTo>
                    <a:pt x="134" y="16380"/>
                    <a:pt x="168" y="16447"/>
                    <a:pt x="168" y="16480"/>
                  </a:cubicBezTo>
                  <a:lnTo>
                    <a:pt x="27387" y="2103"/>
                  </a:lnTo>
                  <a:cubicBezTo>
                    <a:pt x="27020" y="1403"/>
                    <a:pt x="26453" y="802"/>
                    <a:pt x="25819" y="369"/>
                  </a:cubicBezTo>
                  <a:cubicBezTo>
                    <a:pt x="25386" y="121"/>
                    <a:pt x="24990" y="1"/>
                    <a:pt x="2464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50" name="Google Shape;250;p1"/>
            <p:cNvSpPr/>
            <p:nvPr/>
          </p:nvSpPr>
          <p:spPr>
            <a:xfrm>
              <a:off x="3870425" y="4306625"/>
              <a:ext cx="61750" cy="82600"/>
            </a:xfrm>
            <a:custGeom>
              <a:rect b="b" l="l" r="r" t="t"/>
              <a:pathLst>
                <a:path extrusionOk="0" h="3304" w="2470">
                  <a:moveTo>
                    <a:pt x="703" y="0"/>
                  </a:moveTo>
                  <a:cubicBezTo>
                    <a:pt x="296" y="0"/>
                    <a:pt x="1" y="315"/>
                    <a:pt x="1" y="877"/>
                  </a:cubicBezTo>
                  <a:cubicBezTo>
                    <a:pt x="1" y="1778"/>
                    <a:pt x="435" y="2612"/>
                    <a:pt x="1168" y="3112"/>
                  </a:cubicBezTo>
                  <a:cubicBezTo>
                    <a:pt x="1379" y="3242"/>
                    <a:pt x="1580" y="3303"/>
                    <a:pt x="1759" y="3303"/>
                  </a:cubicBezTo>
                  <a:cubicBezTo>
                    <a:pt x="2175" y="3303"/>
                    <a:pt x="2469" y="2972"/>
                    <a:pt x="2469" y="2412"/>
                  </a:cubicBezTo>
                  <a:cubicBezTo>
                    <a:pt x="2436" y="1544"/>
                    <a:pt x="2002" y="710"/>
                    <a:pt x="1268" y="177"/>
                  </a:cubicBezTo>
                  <a:cubicBezTo>
                    <a:pt x="1069" y="57"/>
                    <a:pt x="876" y="0"/>
                    <a:pt x="70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51" name="Google Shape;251;p1"/>
            <p:cNvSpPr/>
            <p:nvPr/>
          </p:nvSpPr>
          <p:spPr>
            <a:xfrm>
              <a:off x="3752850" y="4317950"/>
              <a:ext cx="166800" cy="126325"/>
            </a:xfrm>
            <a:custGeom>
              <a:rect b="b" l="l" r="r" t="t"/>
              <a:pathLst>
                <a:path extrusionOk="0" h="5053" w="6672">
                  <a:moveTo>
                    <a:pt x="5341" y="1"/>
                  </a:moveTo>
                  <a:cubicBezTo>
                    <a:pt x="5251" y="1"/>
                    <a:pt x="5158" y="20"/>
                    <a:pt x="5071" y="57"/>
                  </a:cubicBezTo>
                  <a:lnTo>
                    <a:pt x="334" y="2592"/>
                  </a:lnTo>
                  <a:cubicBezTo>
                    <a:pt x="134" y="2726"/>
                    <a:pt x="1" y="2959"/>
                    <a:pt x="34" y="3193"/>
                  </a:cubicBezTo>
                  <a:cubicBezTo>
                    <a:pt x="34" y="3893"/>
                    <a:pt x="367" y="4527"/>
                    <a:pt x="935" y="4927"/>
                  </a:cubicBezTo>
                  <a:cubicBezTo>
                    <a:pt x="1056" y="5008"/>
                    <a:pt x="1201" y="5052"/>
                    <a:pt x="1342" y="5052"/>
                  </a:cubicBezTo>
                  <a:cubicBezTo>
                    <a:pt x="1433" y="5052"/>
                    <a:pt x="1523" y="5034"/>
                    <a:pt x="1602" y="4994"/>
                  </a:cubicBezTo>
                  <a:lnTo>
                    <a:pt x="6372" y="2492"/>
                  </a:lnTo>
                  <a:cubicBezTo>
                    <a:pt x="6572" y="2359"/>
                    <a:pt x="6672" y="2092"/>
                    <a:pt x="6672" y="1858"/>
                  </a:cubicBezTo>
                  <a:cubicBezTo>
                    <a:pt x="6639" y="1191"/>
                    <a:pt x="6305" y="558"/>
                    <a:pt x="5738" y="157"/>
                  </a:cubicBezTo>
                  <a:cubicBezTo>
                    <a:pt x="5634" y="53"/>
                    <a:pt x="5490" y="1"/>
                    <a:pt x="5341"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52" name="Google Shape;252;p1"/>
            <p:cNvSpPr/>
            <p:nvPr/>
          </p:nvSpPr>
          <p:spPr>
            <a:xfrm>
              <a:off x="3752850" y="4317950"/>
              <a:ext cx="156800" cy="98175"/>
            </a:xfrm>
            <a:custGeom>
              <a:rect b="b" l="l" r="r" t="t"/>
              <a:pathLst>
                <a:path extrusionOk="0" h="3927" w="6272">
                  <a:moveTo>
                    <a:pt x="5342" y="1"/>
                  </a:moveTo>
                  <a:cubicBezTo>
                    <a:pt x="5251" y="1"/>
                    <a:pt x="5158" y="20"/>
                    <a:pt x="5071" y="57"/>
                  </a:cubicBezTo>
                  <a:lnTo>
                    <a:pt x="334" y="2592"/>
                  </a:lnTo>
                  <a:cubicBezTo>
                    <a:pt x="134" y="2726"/>
                    <a:pt x="1" y="2959"/>
                    <a:pt x="34" y="3193"/>
                  </a:cubicBezTo>
                  <a:cubicBezTo>
                    <a:pt x="34" y="3460"/>
                    <a:pt x="67" y="3693"/>
                    <a:pt x="167" y="3927"/>
                  </a:cubicBezTo>
                  <a:lnTo>
                    <a:pt x="6272" y="691"/>
                  </a:lnTo>
                  <a:cubicBezTo>
                    <a:pt x="6138" y="457"/>
                    <a:pt x="5971" y="291"/>
                    <a:pt x="5771" y="157"/>
                  </a:cubicBezTo>
                  <a:cubicBezTo>
                    <a:pt x="5646" y="53"/>
                    <a:pt x="5495" y="1"/>
                    <a:pt x="534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53" name="Google Shape;253;p1"/>
            <p:cNvSpPr/>
            <p:nvPr/>
          </p:nvSpPr>
          <p:spPr>
            <a:xfrm>
              <a:off x="2877225" y="4206575"/>
              <a:ext cx="1028250" cy="733475"/>
            </a:xfrm>
            <a:custGeom>
              <a:rect b="b" l="l" r="r" t="t"/>
              <a:pathLst>
                <a:path extrusionOk="0" h="29339" w="41130">
                  <a:moveTo>
                    <a:pt x="20582" y="1977"/>
                  </a:moveTo>
                  <a:cubicBezTo>
                    <a:pt x="25719" y="1977"/>
                    <a:pt x="30522" y="3111"/>
                    <a:pt x="34125" y="5179"/>
                  </a:cubicBezTo>
                  <a:cubicBezTo>
                    <a:pt x="37361" y="7047"/>
                    <a:pt x="39128" y="9416"/>
                    <a:pt x="39128" y="11851"/>
                  </a:cubicBezTo>
                  <a:cubicBezTo>
                    <a:pt x="39128" y="14286"/>
                    <a:pt x="37361" y="16654"/>
                    <a:pt x="34125" y="18522"/>
                  </a:cubicBezTo>
                  <a:cubicBezTo>
                    <a:pt x="30522" y="20624"/>
                    <a:pt x="25719" y="21758"/>
                    <a:pt x="20582" y="21758"/>
                  </a:cubicBezTo>
                  <a:cubicBezTo>
                    <a:pt x="15412" y="21758"/>
                    <a:pt x="10608" y="20590"/>
                    <a:pt x="7006" y="18522"/>
                  </a:cubicBezTo>
                  <a:cubicBezTo>
                    <a:pt x="3770" y="16654"/>
                    <a:pt x="2002" y="14286"/>
                    <a:pt x="2002" y="11851"/>
                  </a:cubicBezTo>
                  <a:cubicBezTo>
                    <a:pt x="2002" y="9449"/>
                    <a:pt x="3770" y="7047"/>
                    <a:pt x="7006" y="5179"/>
                  </a:cubicBezTo>
                  <a:cubicBezTo>
                    <a:pt x="10608" y="3111"/>
                    <a:pt x="15412" y="1977"/>
                    <a:pt x="20582" y="1977"/>
                  </a:cubicBezTo>
                  <a:close/>
                  <a:moveTo>
                    <a:pt x="20565" y="1"/>
                  </a:moveTo>
                  <a:cubicBezTo>
                    <a:pt x="15303" y="1"/>
                    <a:pt x="10041" y="1160"/>
                    <a:pt x="6038" y="3478"/>
                  </a:cubicBezTo>
                  <a:cubicBezTo>
                    <a:pt x="2002" y="5780"/>
                    <a:pt x="1" y="8815"/>
                    <a:pt x="1" y="11851"/>
                  </a:cubicBezTo>
                  <a:lnTo>
                    <a:pt x="1" y="17455"/>
                  </a:lnTo>
                  <a:cubicBezTo>
                    <a:pt x="1" y="20490"/>
                    <a:pt x="2002" y="23526"/>
                    <a:pt x="6038" y="25861"/>
                  </a:cubicBezTo>
                  <a:cubicBezTo>
                    <a:pt x="10041" y="28179"/>
                    <a:pt x="15303" y="29338"/>
                    <a:pt x="20565" y="29338"/>
                  </a:cubicBezTo>
                  <a:cubicBezTo>
                    <a:pt x="25827" y="29338"/>
                    <a:pt x="31089" y="28179"/>
                    <a:pt x="35092" y="25861"/>
                  </a:cubicBezTo>
                  <a:cubicBezTo>
                    <a:pt x="39128" y="23526"/>
                    <a:pt x="41130" y="20490"/>
                    <a:pt x="41130" y="17455"/>
                  </a:cubicBezTo>
                  <a:lnTo>
                    <a:pt x="41130" y="11851"/>
                  </a:lnTo>
                  <a:cubicBezTo>
                    <a:pt x="41130" y="8815"/>
                    <a:pt x="39128" y="5780"/>
                    <a:pt x="35092" y="3478"/>
                  </a:cubicBezTo>
                  <a:cubicBezTo>
                    <a:pt x="31089" y="1160"/>
                    <a:pt x="25827" y="1"/>
                    <a:pt x="2056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54" name="Google Shape;254;p1"/>
            <p:cNvSpPr/>
            <p:nvPr/>
          </p:nvSpPr>
          <p:spPr>
            <a:xfrm>
              <a:off x="2827200" y="4206575"/>
              <a:ext cx="1128325" cy="593375"/>
            </a:xfrm>
            <a:custGeom>
              <a:rect b="b" l="l" r="r" t="t"/>
              <a:pathLst>
                <a:path extrusionOk="0" h="23735" w="45133">
                  <a:moveTo>
                    <a:pt x="22550" y="1977"/>
                  </a:moveTo>
                  <a:cubicBezTo>
                    <a:pt x="27720" y="1977"/>
                    <a:pt x="32523" y="3111"/>
                    <a:pt x="36126" y="5179"/>
                  </a:cubicBezTo>
                  <a:cubicBezTo>
                    <a:pt x="39362" y="7047"/>
                    <a:pt x="41129" y="9416"/>
                    <a:pt x="41129" y="11851"/>
                  </a:cubicBezTo>
                  <a:cubicBezTo>
                    <a:pt x="41129" y="14286"/>
                    <a:pt x="39362" y="16654"/>
                    <a:pt x="36126" y="18522"/>
                  </a:cubicBezTo>
                  <a:cubicBezTo>
                    <a:pt x="32523" y="20624"/>
                    <a:pt x="27720" y="21758"/>
                    <a:pt x="22550" y="21758"/>
                  </a:cubicBezTo>
                  <a:cubicBezTo>
                    <a:pt x="17413" y="21758"/>
                    <a:pt x="12609" y="20590"/>
                    <a:pt x="9007" y="18522"/>
                  </a:cubicBezTo>
                  <a:cubicBezTo>
                    <a:pt x="5771" y="16654"/>
                    <a:pt x="4003" y="14319"/>
                    <a:pt x="4003" y="11851"/>
                  </a:cubicBezTo>
                  <a:cubicBezTo>
                    <a:pt x="4003" y="9416"/>
                    <a:pt x="5771" y="7047"/>
                    <a:pt x="9007" y="5179"/>
                  </a:cubicBezTo>
                  <a:cubicBezTo>
                    <a:pt x="12609" y="3111"/>
                    <a:pt x="17413" y="1977"/>
                    <a:pt x="22550" y="1977"/>
                  </a:cubicBezTo>
                  <a:close/>
                  <a:moveTo>
                    <a:pt x="22566" y="1"/>
                  </a:moveTo>
                  <a:cubicBezTo>
                    <a:pt x="17304" y="1"/>
                    <a:pt x="12042" y="1160"/>
                    <a:pt x="8039" y="3478"/>
                  </a:cubicBezTo>
                  <a:cubicBezTo>
                    <a:pt x="0" y="8115"/>
                    <a:pt x="0" y="15620"/>
                    <a:pt x="8039" y="20257"/>
                  </a:cubicBezTo>
                  <a:cubicBezTo>
                    <a:pt x="12042" y="22575"/>
                    <a:pt x="17304" y="23734"/>
                    <a:pt x="22566" y="23734"/>
                  </a:cubicBezTo>
                  <a:cubicBezTo>
                    <a:pt x="27828" y="23734"/>
                    <a:pt x="33090" y="22575"/>
                    <a:pt x="37093" y="20257"/>
                  </a:cubicBezTo>
                  <a:cubicBezTo>
                    <a:pt x="45132" y="15620"/>
                    <a:pt x="45132" y="8115"/>
                    <a:pt x="37093" y="3478"/>
                  </a:cubicBezTo>
                  <a:cubicBezTo>
                    <a:pt x="33090" y="1160"/>
                    <a:pt x="27828" y="1"/>
                    <a:pt x="2256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55" name="Google Shape;255;p1"/>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56" name="Google Shape;256;p1"/>
            <p:cNvSpPr/>
            <p:nvPr/>
          </p:nvSpPr>
          <p:spPr>
            <a:xfrm>
              <a:off x="2927250" y="4256000"/>
              <a:ext cx="928200" cy="316900"/>
            </a:xfrm>
            <a:custGeom>
              <a:rect b="b" l="l" r="r" t="t"/>
              <a:pathLst>
                <a:path extrusionOk="0" h="12676" w="37128">
                  <a:moveTo>
                    <a:pt x="18581" y="0"/>
                  </a:moveTo>
                  <a:cubicBezTo>
                    <a:pt x="13411" y="0"/>
                    <a:pt x="8607" y="1134"/>
                    <a:pt x="5005" y="3202"/>
                  </a:cubicBezTo>
                  <a:cubicBezTo>
                    <a:pt x="1769" y="5070"/>
                    <a:pt x="1" y="7439"/>
                    <a:pt x="1" y="9874"/>
                  </a:cubicBezTo>
                  <a:cubicBezTo>
                    <a:pt x="1" y="10875"/>
                    <a:pt x="268" y="11842"/>
                    <a:pt x="802" y="12676"/>
                  </a:cubicBezTo>
                  <a:cubicBezTo>
                    <a:pt x="1635" y="11275"/>
                    <a:pt x="3036" y="9940"/>
                    <a:pt x="5005" y="8806"/>
                  </a:cubicBezTo>
                  <a:cubicBezTo>
                    <a:pt x="8607" y="6738"/>
                    <a:pt x="13411" y="5604"/>
                    <a:pt x="18581" y="5604"/>
                  </a:cubicBezTo>
                  <a:cubicBezTo>
                    <a:pt x="23718" y="5604"/>
                    <a:pt x="28521" y="6738"/>
                    <a:pt x="32124" y="8806"/>
                  </a:cubicBezTo>
                  <a:cubicBezTo>
                    <a:pt x="34092" y="9940"/>
                    <a:pt x="35526" y="11275"/>
                    <a:pt x="36327" y="12676"/>
                  </a:cubicBezTo>
                  <a:cubicBezTo>
                    <a:pt x="36861" y="11842"/>
                    <a:pt x="37127" y="10875"/>
                    <a:pt x="37127" y="9874"/>
                  </a:cubicBezTo>
                  <a:cubicBezTo>
                    <a:pt x="37127" y="7439"/>
                    <a:pt x="35360" y="5070"/>
                    <a:pt x="32124" y="3202"/>
                  </a:cubicBezTo>
                  <a:cubicBezTo>
                    <a:pt x="28521" y="1134"/>
                    <a:pt x="23718" y="0"/>
                    <a:pt x="1858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57" name="Google Shape;257;p1"/>
            <p:cNvSpPr/>
            <p:nvPr/>
          </p:nvSpPr>
          <p:spPr>
            <a:xfrm>
              <a:off x="2931425" y="4319375"/>
              <a:ext cx="919850" cy="431150"/>
            </a:xfrm>
            <a:custGeom>
              <a:rect b="b" l="l" r="r" t="t"/>
              <a:pathLst>
                <a:path extrusionOk="0" h="17246" w="36794">
                  <a:moveTo>
                    <a:pt x="18381" y="0"/>
                  </a:moveTo>
                  <a:cubicBezTo>
                    <a:pt x="13244" y="0"/>
                    <a:pt x="8440" y="1134"/>
                    <a:pt x="4838" y="3202"/>
                  </a:cubicBezTo>
                  <a:cubicBezTo>
                    <a:pt x="2169" y="4770"/>
                    <a:pt x="501" y="6638"/>
                    <a:pt x="1" y="8640"/>
                  </a:cubicBezTo>
                  <a:cubicBezTo>
                    <a:pt x="501" y="10608"/>
                    <a:pt x="2169" y="12509"/>
                    <a:pt x="4838" y="14044"/>
                  </a:cubicBezTo>
                  <a:cubicBezTo>
                    <a:pt x="8440" y="16112"/>
                    <a:pt x="13244" y="17246"/>
                    <a:pt x="18381" y="17246"/>
                  </a:cubicBezTo>
                  <a:cubicBezTo>
                    <a:pt x="23551" y="17246"/>
                    <a:pt x="28354" y="16145"/>
                    <a:pt x="31957" y="14044"/>
                  </a:cubicBezTo>
                  <a:cubicBezTo>
                    <a:pt x="34625" y="12476"/>
                    <a:pt x="36293" y="10608"/>
                    <a:pt x="36794" y="8640"/>
                  </a:cubicBezTo>
                  <a:cubicBezTo>
                    <a:pt x="36293" y="6638"/>
                    <a:pt x="34625" y="4737"/>
                    <a:pt x="31957" y="3202"/>
                  </a:cubicBezTo>
                  <a:cubicBezTo>
                    <a:pt x="28354" y="1134"/>
                    <a:pt x="23551" y="0"/>
                    <a:pt x="1838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58" name="Google Shape;258;p1"/>
            <p:cNvSpPr/>
            <p:nvPr/>
          </p:nvSpPr>
          <p:spPr>
            <a:xfrm>
              <a:off x="2876575" y="4456975"/>
              <a:ext cx="393450" cy="474525"/>
            </a:xfrm>
            <a:custGeom>
              <a:rect b="b" l="l" r="r" t="t"/>
              <a:pathLst>
                <a:path extrusionOk="0" h="18981" w="15738">
                  <a:moveTo>
                    <a:pt x="260" y="0"/>
                  </a:moveTo>
                  <a:lnTo>
                    <a:pt x="260" y="0"/>
                  </a:lnTo>
                  <a:cubicBezTo>
                    <a:pt x="204" y="200"/>
                    <a:pt x="160" y="404"/>
                    <a:pt x="125" y="609"/>
                  </a:cubicBezTo>
                  <a:lnTo>
                    <a:pt x="125" y="609"/>
                  </a:lnTo>
                  <a:cubicBezTo>
                    <a:pt x="161" y="405"/>
                    <a:pt x="206" y="203"/>
                    <a:pt x="260" y="0"/>
                  </a:cubicBezTo>
                  <a:close/>
                  <a:moveTo>
                    <a:pt x="125" y="609"/>
                  </a:moveTo>
                  <a:cubicBezTo>
                    <a:pt x="34" y="1129"/>
                    <a:pt x="1" y="1651"/>
                    <a:pt x="27" y="2171"/>
                  </a:cubicBezTo>
                  <a:lnTo>
                    <a:pt x="27" y="2171"/>
                  </a:lnTo>
                  <a:lnTo>
                    <a:pt x="27" y="1835"/>
                  </a:lnTo>
                  <a:cubicBezTo>
                    <a:pt x="27" y="1434"/>
                    <a:pt x="56" y="1019"/>
                    <a:pt x="125" y="609"/>
                  </a:cubicBezTo>
                  <a:close/>
                  <a:moveTo>
                    <a:pt x="27" y="2171"/>
                  </a:moveTo>
                  <a:lnTo>
                    <a:pt x="27" y="7439"/>
                  </a:lnTo>
                  <a:cubicBezTo>
                    <a:pt x="27" y="10474"/>
                    <a:pt x="2028" y="13510"/>
                    <a:pt x="6064" y="15845"/>
                  </a:cubicBezTo>
                  <a:cubicBezTo>
                    <a:pt x="9033" y="17479"/>
                    <a:pt x="12335" y="18547"/>
                    <a:pt x="15738" y="18980"/>
                  </a:cubicBezTo>
                  <a:lnTo>
                    <a:pt x="15738" y="13376"/>
                  </a:lnTo>
                  <a:cubicBezTo>
                    <a:pt x="12335" y="12976"/>
                    <a:pt x="9033" y="11909"/>
                    <a:pt x="6031" y="10241"/>
                  </a:cubicBezTo>
                  <a:cubicBezTo>
                    <a:pt x="2179" y="7994"/>
                    <a:pt x="172" y="5103"/>
                    <a:pt x="27" y="217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59" name="Google Shape;259;p1"/>
            <p:cNvSpPr/>
            <p:nvPr/>
          </p:nvSpPr>
          <p:spPr>
            <a:xfrm>
              <a:off x="5541625" y="3824800"/>
              <a:ext cx="190175" cy="206525"/>
            </a:xfrm>
            <a:custGeom>
              <a:rect b="b" l="l" r="r" t="t"/>
              <a:pathLst>
                <a:path extrusionOk="0" h="8261" w="7607">
                  <a:moveTo>
                    <a:pt x="1435" y="0"/>
                  </a:moveTo>
                  <a:cubicBezTo>
                    <a:pt x="1296" y="0"/>
                    <a:pt x="1161" y="22"/>
                    <a:pt x="1035" y="69"/>
                  </a:cubicBezTo>
                  <a:cubicBezTo>
                    <a:pt x="267" y="403"/>
                    <a:pt x="1" y="870"/>
                    <a:pt x="267" y="1970"/>
                  </a:cubicBezTo>
                  <a:cubicBezTo>
                    <a:pt x="568" y="3205"/>
                    <a:pt x="1435" y="4039"/>
                    <a:pt x="2236" y="4939"/>
                  </a:cubicBezTo>
                  <a:cubicBezTo>
                    <a:pt x="3170" y="5973"/>
                    <a:pt x="3603" y="6741"/>
                    <a:pt x="4237" y="7574"/>
                  </a:cubicBezTo>
                  <a:cubicBezTo>
                    <a:pt x="4599" y="8057"/>
                    <a:pt x="5344" y="8260"/>
                    <a:pt x="6032" y="8260"/>
                  </a:cubicBezTo>
                  <a:cubicBezTo>
                    <a:pt x="6295" y="8260"/>
                    <a:pt x="6550" y="8230"/>
                    <a:pt x="6772" y="8175"/>
                  </a:cubicBezTo>
                  <a:cubicBezTo>
                    <a:pt x="7606" y="7941"/>
                    <a:pt x="7473" y="6707"/>
                    <a:pt x="7473" y="6007"/>
                  </a:cubicBezTo>
                  <a:cubicBezTo>
                    <a:pt x="7473" y="5073"/>
                    <a:pt x="7406" y="4606"/>
                    <a:pt x="7172" y="4506"/>
                  </a:cubicBezTo>
                  <a:cubicBezTo>
                    <a:pt x="6906" y="4406"/>
                    <a:pt x="5204" y="1604"/>
                    <a:pt x="4504" y="1403"/>
                  </a:cubicBezTo>
                  <a:cubicBezTo>
                    <a:pt x="3798" y="1168"/>
                    <a:pt x="2471" y="0"/>
                    <a:pt x="1435"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60" name="Google Shape;260;p1"/>
            <p:cNvSpPr/>
            <p:nvPr/>
          </p:nvSpPr>
          <p:spPr>
            <a:xfrm>
              <a:off x="5641700" y="3903225"/>
              <a:ext cx="79250" cy="50900"/>
            </a:xfrm>
            <a:custGeom>
              <a:rect b="b" l="l" r="r" t="t"/>
              <a:pathLst>
                <a:path extrusionOk="0" h="2036" w="3170">
                  <a:moveTo>
                    <a:pt x="0" y="1"/>
                  </a:moveTo>
                  <a:cubicBezTo>
                    <a:pt x="1" y="1"/>
                    <a:pt x="234" y="1535"/>
                    <a:pt x="267" y="1635"/>
                  </a:cubicBezTo>
                  <a:cubicBezTo>
                    <a:pt x="718" y="1902"/>
                    <a:pt x="1218" y="2036"/>
                    <a:pt x="1718" y="2036"/>
                  </a:cubicBezTo>
                  <a:cubicBezTo>
                    <a:pt x="2219" y="2036"/>
                    <a:pt x="2719" y="1902"/>
                    <a:pt x="3169" y="1635"/>
                  </a:cubicBezTo>
                  <a:lnTo>
                    <a:pt x="3169" y="501"/>
                  </a:lnTo>
                  <a:lnTo>
                    <a:pt x="0" y="1"/>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61" name="Google Shape;261;p1"/>
            <p:cNvSpPr/>
            <p:nvPr/>
          </p:nvSpPr>
          <p:spPr>
            <a:xfrm>
              <a:off x="5161350" y="4096700"/>
              <a:ext cx="343600" cy="169475"/>
            </a:xfrm>
            <a:custGeom>
              <a:rect b="b" l="l" r="r" t="t"/>
              <a:pathLst>
                <a:path extrusionOk="0" h="6779" w="13744">
                  <a:moveTo>
                    <a:pt x="9207" y="1"/>
                  </a:moveTo>
                  <a:cubicBezTo>
                    <a:pt x="7706" y="1602"/>
                    <a:pt x="3437" y="2870"/>
                    <a:pt x="3403" y="2870"/>
                  </a:cubicBezTo>
                  <a:cubicBezTo>
                    <a:pt x="301" y="4104"/>
                    <a:pt x="1" y="4671"/>
                    <a:pt x="201" y="5205"/>
                  </a:cubicBezTo>
                  <a:cubicBezTo>
                    <a:pt x="401" y="5772"/>
                    <a:pt x="1735" y="6539"/>
                    <a:pt x="3036" y="6739"/>
                  </a:cubicBezTo>
                  <a:cubicBezTo>
                    <a:pt x="3256" y="6766"/>
                    <a:pt x="3521" y="6779"/>
                    <a:pt x="3811" y="6779"/>
                  </a:cubicBezTo>
                  <a:cubicBezTo>
                    <a:pt x="4971" y="6779"/>
                    <a:pt x="6545" y="6566"/>
                    <a:pt x="7373" y="6139"/>
                  </a:cubicBezTo>
                  <a:cubicBezTo>
                    <a:pt x="8381" y="5618"/>
                    <a:pt x="9800" y="5003"/>
                    <a:pt x="10767" y="5003"/>
                  </a:cubicBezTo>
                  <a:cubicBezTo>
                    <a:pt x="10792" y="5003"/>
                    <a:pt x="10817" y="5004"/>
                    <a:pt x="10842" y="5004"/>
                  </a:cubicBezTo>
                  <a:cubicBezTo>
                    <a:pt x="10964" y="5010"/>
                    <a:pt x="11084" y="5013"/>
                    <a:pt x="11199" y="5013"/>
                  </a:cubicBezTo>
                  <a:cubicBezTo>
                    <a:pt x="12436" y="5013"/>
                    <a:pt x="13264" y="4695"/>
                    <a:pt x="13477" y="4237"/>
                  </a:cubicBezTo>
                  <a:cubicBezTo>
                    <a:pt x="13744" y="3703"/>
                    <a:pt x="13577" y="2569"/>
                    <a:pt x="13444" y="1869"/>
                  </a:cubicBezTo>
                  <a:cubicBezTo>
                    <a:pt x="13277" y="1002"/>
                    <a:pt x="12977" y="1"/>
                    <a:pt x="12977"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62" name="Google Shape;262;p1"/>
            <p:cNvSpPr/>
            <p:nvPr/>
          </p:nvSpPr>
          <p:spPr>
            <a:xfrm>
              <a:off x="5389850" y="4065025"/>
              <a:ext cx="96775" cy="61850"/>
            </a:xfrm>
            <a:custGeom>
              <a:rect b="b" l="l" r="r" t="t"/>
              <a:pathLst>
                <a:path extrusionOk="0" h="2474" w="3871">
                  <a:moveTo>
                    <a:pt x="101" y="0"/>
                  </a:moveTo>
                  <a:lnTo>
                    <a:pt x="67" y="1268"/>
                  </a:lnTo>
                  <a:cubicBezTo>
                    <a:pt x="1" y="2102"/>
                    <a:pt x="701" y="2402"/>
                    <a:pt x="1769" y="2469"/>
                  </a:cubicBezTo>
                  <a:cubicBezTo>
                    <a:pt x="1837" y="2472"/>
                    <a:pt x="1904" y="2473"/>
                    <a:pt x="1969" y="2473"/>
                  </a:cubicBezTo>
                  <a:cubicBezTo>
                    <a:pt x="3291" y="2473"/>
                    <a:pt x="3837" y="1845"/>
                    <a:pt x="3837" y="1368"/>
                  </a:cubicBezTo>
                  <a:cubicBezTo>
                    <a:pt x="3837" y="868"/>
                    <a:pt x="3870" y="34"/>
                    <a:pt x="3870" y="34"/>
                  </a:cubicBezTo>
                  <a:lnTo>
                    <a:pt x="101" y="0"/>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63" name="Google Shape;263;p1"/>
            <p:cNvSpPr/>
            <p:nvPr/>
          </p:nvSpPr>
          <p:spPr>
            <a:xfrm>
              <a:off x="5304800" y="2746850"/>
              <a:ext cx="454500" cy="1330275"/>
            </a:xfrm>
            <a:custGeom>
              <a:rect b="b" l="l" r="r" t="t"/>
              <a:pathLst>
                <a:path extrusionOk="0" h="53211" w="18180">
                  <a:moveTo>
                    <a:pt x="12945" y="0"/>
                  </a:moveTo>
                  <a:cubicBezTo>
                    <a:pt x="8142" y="0"/>
                    <a:pt x="726" y="667"/>
                    <a:pt x="434" y="4760"/>
                  </a:cubicBezTo>
                  <a:cubicBezTo>
                    <a:pt x="0" y="10831"/>
                    <a:pt x="634" y="26308"/>
                    <a:pt x="767" y="28977"/>
                  </a:cubicBezTo>
                  <a:cubicBezTo>
                    <a:pt x="901" y="31645"/>
                    <a:pt x="1301" y="34014"/>
                    <a:pt x="1768" y="38350"/>
                  </a:cubicBezTo>
                  <a:cubicBezTo>
                    <a:pt x="2202" y="42687"/>
                    <a:pt x="3503" y="52761"/>
                    <a:pt x="3503" y="52761"/>
                  </a:cubicBezTo>
                  <a:cubicBezTo>
                    <a:pt x="4086" y="53061"/>
                    <a:pt x="4737" y="53211"/>
                    <a:pt x="5387" y="53211"/>
                  </a:cubicBezTo>
                  <a:cubicBezTo>
                    <a:pt x="6038" y="53211"/>
                    <a:pt x="6688" y="53061"/>
                    <a:pt x="7272" y="52761"/>
                  </a:cubicBezTo>
                  <a:cubicBezTo>
                    <a:pt x="7272" y="52761"/>
                    <a:pt x="8740" y="40619"/>
                    <a:pt x="8673" y="37550"/>
                  </a:cubicBezTo>
                  <a:cubicBezTo>
                    <a:pt x="8640" y="35281"/>
                    <a:pt x="8306" y="33013"/>
                    <a:pt x="7672" y="30812"/>
                  </a:cubicBezTo>
                  <a:cubicBezTo>
                    <a:pt x="7672" y="30812"/>
                    <a:pt x="8073" y="25808"/>
                    <a:pt x="8506" y="21472"/>
                  </a:cubicBezTo>
                  <a:cubicBezTo>
                    <a:pt x="8907" y="17102"/>
                    <a:pt x="9240" y="15034"/>
                    <a:pt x="9340" y="13132"/>
                  </a:cubicBezTo>
                  <a:lnTo>
                    <a:pt x="9707" y="12932"/>
                  </a:lnTo>
                  <a:cubicBezTo>
                    <a:pt x="9707" y="12932"/>
                    <a:pt x="9907" y="20437"/>
                    <a:pt x="10041" y="23139"/>
                  </a:cubicBezTo>
                  <a:cubicBezTo>
                    <a:pt x="10207" y="25808"/>
                    <a:pt x="10541" y="28376"/>
                    <a:pt x="11208" y="33347"/>
                  </a:cubicBezTo>
                  <a:cubicBezTo>
                    <a:pt x="11809" y="37683"/>
                    <a:pt x="13577" y="46856"/>
                    <a:pt x="13577" y="46856"/>
                  </a:cubicBezTo>
                  <a:cubicBezTo>
                    <a:pt x="14185" y="47198"/>
                    <a:pt x="14718" y="47314"/>
                    <a:pt x="15162" y="47314"/>
                  </a:cubicBezTo>
                  <a:cubicBezTo>
                    <a:pt x="16106" y="47314"/>
                    <a:pt x="16645" y="46790"/>
                    <a:pt x="16645" y="46790"/>
                  </a:cubicBezTo>
                  <a:cubicBezTo>
                    <a:pt x="16645" y="46790"/>
                    <a:pt x="18180" y="35381"/>
                    <a:pt x="17746" y="31612"/>
                  </a:cubicBezTo>
                  <a:cubicBezTo>
                    <a:pt x="17546" y="29611"/>
                    <a:pt x="17112" y="27609"/>
                    <a:pt x="16512" y="25641"/>
                  </a:cubicBezTo>
                  <a:cubicBezTo>
                    <a:pt x="16512" y="25641"/>
                    <a:pt x="17046" y="20538"/>
                    <a:pt x="17346" y="15667"/>
                  </a:cubicBezTo>
                  <a:cubicBezTo>
                    <a:pt x="17679" y="10430"/>
                    <a:pt x="17980" y="7728"/>
                    <a:pt x="16979" y="156"/>
                  </a:cubicBezTo>
                  <a:cubicBezTo>
                    <a:pt x="16979" y="156"/>
                    <a:pt x="15268" y="0"/>
                    <a:pt x="12945"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64" name="Google Shape;264;p1"/>
            <p:cNvSpPr/>
            <p:nvPr/>
          </p:nvSpPr>
          <p:spPr>
            <a:xfrm>
              <a:off x="5537450" y="2982575"/>
              <a:ext cx="156800" cy="322825"/>
            </a:xfrm>
            <a:custGeom>
              <a:rect b="b" l="l" r="r" t="t"/>
              <a:pathLst>
                <a:path extrusionOk="0" h="12913" w="6272">
                  <a:moveTo>
                    <a:pt x="6272" y="1"/>
                  </a:moveTo>
                  <a:lnTo>
                    <a:pt x="6272" y="1"/>
                  </a:lnTo>
                  <a:cubicBezTo>
                    <a:pt x="4170" y="1769"/>
                    <a:pt x="1" y="3703"/>
                    <a:pt x="1" y="3703"/>
                  </a:cubicBezTo>
                  <a:lnTo>
                    <a:pt x="368" y="3703"/>
                  </a:lnTo>
                  <a:lnTo>
                    <a:pt x="668" y="12910"/>
                  </a:lnTo>
                  <a:cubicBezTo>
                    <a:pt x="668" y="12911"/>
                    <a:pt x="668" y="12912"/>
                    <a:pt x="668" y="12912"/>
                  </a:cubicBezTo>
                  <a:cubicBezTo>
                    <a:pt x="687" y="12912"/>
                    <a:pt x="1769" y="3770"/>
                    <a:pt x="1769" y="3770"/>
                  </a:cubicBezTo>
                  <a:cubicBezTo>
                    <a:pt x="4304" y="2636"/>
                    <a:pt x="6272" y="1"/>
                    <a:pt x="6272"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65" name="Google Shape;265;p1"/>
            <p:cNvSpPr/>
            <p:nvPr/>
          </p:nvSpPr>
          <p:spPr>
            <a:xfrm>
              <a:off x="5465750" y="2180325"/>
              <a:ext cx="146775" cy="168500"/>
            </a:xfrm>
            <a:custGeom>
              <a:rect b="b" l="l" r="r" t="t"/>
              <a:pathLst>
                <a:path extrusionOk="0" h="6740" w="5871">
                  <a:moveTo>
                    <a:pt x="5304" y="1"/>
                  </a:moveTo>
                  <a:lnTo>
                    <a:pt x="0" y="1168"/>
                  </a:lnTo>
                  <a:lnTo>
                    <a:pt x="634" y="6739"/>
                  </a:lnTo>
                  <a:lnTo>
                    <a:pt x="5871" y="6472"/>
                  </a:lnTo>
                  <a:lnTo>
                    <a:pt x="5304" y="1"/>
                  </a:lnTo>
                  <a:close/>
                </a:path>
              </a:pathLst>
            </a:custGeom>
            <a:solidFill>
              <a:srgbClr val="FFA8A7"/>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66" name="Google Shape;266;p1"/>
            <p:cNvSpPr/>
            <p:nvPr/>
          </p:nvSpPr>
          <p:spPr>
            <a:xfrm>
              <a:off x="5648375" y="2262475"/>
              <a:ext cx="156800" cy="407400"/>
            </a:xfrm>
            <a:custGeom>
              <a:rect b="b" l="l" r="r" t="t"/>
              <a:pathLst>
                <a:path extrusionOk="0" h="16296" w="6272">
                  <a:moveTo>
                    <a:pt x="1173" y="0"/>
                  </a:moveTo>
                  <a:cubicBezTo>
                    <a:pt x="981" y="0"/>
                    <a:pt x="780" y="6"/>
                    <a:pt x="567" y="17"/>
                  </a:cubicBezTo>
                  <a:lnTo>
                    <a:pt x="0" y="16296"/>
                  </a:lnTo>
                  <a:cubicBezTo>
                    <a:pt x="0" y="16296"/>
                    <a:pt x="4137" y="16196"/>
                    <a:pt x="5204" y="15929"/>
                  </a:cubicBezTo>
                  <a:cubicBezTo>
                    <a:pt x="6271" y="15662"/>
                    <a:pt x="6205" y="13827"/>
                    <a:pt x="5905" y="11225"/>
                  </a:cubicBezTo>
                  <a:cubicBezTo>
                    <a:pt x="5604" y="8623"/>
                    <a:pt x="5271" y="3587"/>
                    <a:pt x="4370" y="1919"/>
                  </a:cubicBezTo>
                  <a:cubicBezTo>
                    <a:pt x="3598" y="404"/>
                    <a:pt x="2720" y="0"/>
                    <a:pt x="1173"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67" name="Google Shape;267;p1"/>
            <p:cNvSpPr/>
            <p:nvPr/>
          </p:nvSpPr>
          <p:spPr>
            <a:xfrm>
              <a:off x="5311475" y="2262000"/>
              <a:ext cx="448675" cy="683300"/>
            </a:xfrm>
            <a:custGeom>
              <a:rect b="b" l="l" r="r" t="t"/>
              <a:pathLst>
                <a:path extrusionOk="0" h="27332" w="17947">
                  <a:moveTo>
                    <a:pt x="13541" y="0"/>
                  </a:moveTo>
                  <a:cubicBezTo>
                    <a:pt x="13385" y="0"/>
                    <a:pt x="13230" y="12"/>
                    <a:pt x="13076" y="36"/>
                  </a:cubicBezTo>
                  <a:lnTo>
                    <a:pt x="11775" y="270"/>
                  </a:lnTo>
                  <a:cubicBezTo>
                    <a:pt x="11606" y="946"/>
                    <a:pt x="10212" y="1430"/>
                    <a:pt x="8531" y="1430"/>
                  </a:cubicBezTo>
                  <a:cubicBezTo>
                    <a:pt x="7891" y="1430"/>
                    <a:pt x="7209" y="1360"/>
                    <a:pt x="6538" y="1204"/>
                  </a:cubicBezTo>
                  <a:cubicBezTo>
                    <a:pt x="5804" y="1404"/>
                    <a:pt x="3369" y="1871"/>
                    <a:pt x="2769" y="2071"/>
                  </a:cubicBezTo>
                  <a:cubicBezTo>
                    <a:pt x="1001" y="2638"/>
                    <a:pt x="267" y="4373"/>
                    <a:pt x="0" y="10110"/>
                  </a:cubicBezTo>
                  <a:cubicBezTo>
                    <a:pt x="0" y="10110"/>
                    <a:pt x="133" y="23086"/>
                    <a:pt x="67" y="25688"/>
                  </a:cubicBezTo>
                  <a:cubicBezTo>
                    <a:pt x="2949" y="26908"/>
                    <a:pt x="5935" y="27331"/>
                    <a:pt x="8358" y="27331"/>
                  </a:cubicBezTo>
                  <a:cubicBezTo>
                    <a:pt x="9580" y="27331"/>
                    <a:pt x="10658" y="27223"/>
                    <a:pt x="11508" y="27056"/>
                  </a:cubicBezTo>
                  <a:cubicBezTo>
                    <a:pt x="16779" y="26055"/>
                    <a:pt x="17446" y="23887"/>
                    <a:pt x="17446" y="23887"/>
                  </a:cubicBezTo>
                  <a:lnTo>
                    <a:pt x="16679" y="17949"/>
                  </a:lnTo>
                  <a:cubicBezTo>
                    <a:pt x="16679" y="17949"/>
                    <a:pt x="17946" y="6441"/>
                    <a:pt x="17312" y="2905"/>
                  </a:cubicBezTo>
                  <a:cubicBezTo>
                    <a:pt x="17067" y="1495"/>
                    <a:pt x="15301" y="0"/>
                    <a:pt x="13541"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68" name="Google Shape;268;p1"/>
            <p:cNvSpPr/>
            <p:nvPr/>
          </p:nvSpPr>
          <p:spPr>
            <a:xfrm>
              <a:off x="5434875" y="2232375"/>
              <a:ext cx="195175" cy="84600"/>
            </a:xfrm>
            <a:custGeom>
              <a:rect b="b" l="l" r="r" t="t"/>
              <a:pathLst>
                <a:path extrusionOk="0" h="3384" w="7807">
                  <a:moveTo>
                    <a:pt x="6834" y="1"/>
                  </a:moveTo>
                  <a:cubicBezTo>
                    <a:pt x="6757" y="1"/>
                    <a:pt x="6706" y="20"/>
                    <a:pt x="6706" y="20"/>
                  </a:cubicBezTo>
                  <a:lnTo>
                    <a:pt x="6739" y="421"/>
                  </a:lnTo>
                  <a:cubicBezTo>
                    <a:pt x="6739" y="421"/>
                    <a:pt x="6405" y="888"/>
                    <a:pt x="4704" y="1288"/>
                  </a:cubicBezTo>
                  <a:cubicBezTo>
                    <a:pt x="4171" y="1388"/>
                    <a:pt x="3629" y="1438"/>
                    <a:pt x="3086" y="1438"/>
                  </a:cubicBezTo>
                  <a:cubicBezTo>
                    <a:pt x="2544" y="1438"/>
                    <a:pt x="2002" y="1388"/>
                    <a:pt x="1469" y="1288"/>
                  </a:cubicBezTo>
                  <a:lnTo>
                    <a:pt x="1435" y="921"/>
                  </a:lnTo>
                  <a:lnTo>
                    <a:pt x="1402" y="554"/>
                  </a:lnTo>
                  <a:cubicBezTo>
                    <a:pt x="1202" y="554"/>
                    <a:pt x="1002" y="654"/>
                    <a:pt x="902" y="854"/>
                  </a:cubicBezTo>
                  <a:cubicBezTo>
                    <a:pt x="701" y="1155"/>
                    <a:pt x="1" y="2722"/>
                    <a:pt x="1" y="2722"/>
                  </a:cubicBezTo>
                  <a:lnTo>
                    <a:pt x="801" y="2556"/>
                  </a:lnTo>
                  <a:cubicBezTo>
                    <a:pt x="1747" y="3102"/>
                    <a:pt x="2826" y="3384"/>
                    <a:pt x="3911" y="3384"/>
                  </a:cubicBezTo>
                  <a:cubicBezTo>
                    <a:pt x="4549" y="3384"/>
                    <a:pt x="5188" y="3287"/>
                    <a:pt x="5805" y="3089"/>
                  </a:cubicBezTo>
                  <a:cubicBezTo>
                    <a:pt x="7806" y="2489"/>
                    <a:pt x="7606" y="1288"/>
                    <a:pt x="7606" y="1288"/>
                  </a:cubicBezTo>
                  <a:cubicBezTo>
                    <a:pt x="7540" y="1021"/>
                    <a:pt x="7473" y="754"/>
                    <a:pt x="7373" y="487"/>
                  </a:cubicBezTo>
                  <a:cubicBezTo>
                    <a:pt x="7220" y="72"/>
                    <a:pt x="6981" y="1"/>
                    <a:pt x="6834"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69" name="Google Shape;269;p1"/>
            <p:cNvSpPr/>
            <p:nvPr/>
          </p:nvSpPr>
          <p:spPr>
            <a:xfrm>
              <a:off x="4810275" y="2106950"/>
              <a:ext cx="371950" cy="488700"/>
            </a:xfrm>
            <a:custGeom>
              <a:rect b="b" l="l" r="r" t="t"/>
              <a:pathLst>
                <a:path extrusionOk="0" h="19548" w="14878">
                  <a:moveTo>
                    <a:pt x="10408" y="1"/>
                  </a:moveTo>
                  <a:lnTo>
                    <a:pt x="0" y="5438"/>
                  </a:lnTo>
                  <a:lnTo>
                    <a:pt x="5171" y="19548"/>
                  </a:lnTo>
                  <a:lnTo>
                    <a:pt x="14878" y="14111"/>
                  </a:lnTo>
                  <a:lnTo>
                    <a:pt x="10408" y="1"/>
                  </a:ln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70" name="Google Shape;270;p1"/>
            <p:cNvSpPr/>
            <p:nvPr/>
          </p:nvSpPr>
          <p:spPr>
            <a:xfrm>
              <a:off x="4840300" y="2141150"/>
              <a:ext cx="317750" cy="417825"/>
            </a:xfrm>
            <a:custGeom>
              <a:rect b="b" l="l" r="r" t="t"/>
              <a:pathLst>
                <a:path extrusionOk="0" h="16713" w="12710">
                  <a:moveTo>
                    <a:pt x="8740" y="0"/>
                  </a:moveTo>
                  <a:lnTo>
                    <a:pt x="0" y="4570"/>
                  </a:lnTo>
                  <a:lnTo>
                    <a:pt x="4570" y="16712"/>
                  </a:lnTo>
                  <a:lnTo>
                    <a:pt x="12709" y="12142"/>
                  </a:lnTo>
                  <a:lnTo>
                    <a:pt x="8740" y="0"/>
                  </a:lnTo>
                  <a:close/>
                </a:path>
              </a:pathLst>
            </a:custGeom>
            <a:solidFill>
              <a:srgbClr val="F5F5F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71" name="Google Shape;271;p1"/>
            <p:cNvSpPr/>
            <p:nvPr/>
          </p:nvSpPr>
          <p:spPr>
            <a:xfrm>
              <a:off x="4894500" y="2160825"/>
              <a:ext cx="118450" cy="70400"/>
            </a:xfrm>
            <a:custGeom>
              <a:rect b="b" l="l" r="r" t="t"/>
              <a:pathLst>
                <a:path extrusionOk="0" h="2816" w="4738">
                  <a:moveTo>
                    <a:pt x="4270" y="0"/>
                  </a:moveTo>
                  <a:cubicBezTo>
                    <a:pt x="3967" y="0"/>
                    <a:pt x="3452" y="156"/>
                    <a:pt x="2936" y="447"/>
                  </a:cubicBezTo>
                  <a:lnTo>
                    <a:pt x="1401" y="1215"/>
                  </a:lnTo>
                  <a:cubicBezTo>
                    <a:pt x="601" y="1648"/>
                    <a:pt x="0" y="2182"/>
                    <a:pt x="101" y="2415"/>
                  </a:cubicBezTo>
                  <a:lnTo>
                    <a:pt x="267" y="2816"/>
                  </a:lnTo>
                  <a:lnTo>
                    <a:pt x="4737" y="547"/>
                  </a:lnTo>
                  <a:cubicBezTo>
                    <a:pt x="4737" y="547"/>
                    <a:pt x="4637" y="347"/>
                    <a:pt x="4537" y="114"/>
                  </a:cubicBezTo>
                  <a:cubicBezTo>
                    <a:pt x="4515" y="37"/>
                    <a:pt x="4418" y="0"/>
                    <a:pt x="427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72" name="Google Shape;272;p1"/>
            <p:cNvSpPr/>
            <p:nvPr/>
          </p:nvSpPr>
          <p:spPr>
            <a:xfrm>
              <a:off x="4873650" y="2127300"/>
              <a:ext cx="137625" cy="80575"/>
            </a:xfrm>
            <a:custGeom>
              <a:rect b="b" l="l" r="r" t="t"/>
              <a:pathLst>
                <a:path extrusionOk="0" h="3223" w="5505">
                  <a:moveTo>
                    <a:pt x="3193" y="0"/>
                  </a:moveTo>
                  <a:cubicBezTo>
                    <a:pt x="2964" y="0"/>
                    <a:pt x="2682" y="60"/>
                    <a:pt x="2336" y="221"/>
                  </a:cubicBezTo>
                  <a:cubicBezTo>
                    <a:pt x="935" y="888"/>
                    <a:pt x="1268" y="1955"/>
                    <a:pt x="1268" y="1955"/>
                  </a:cubicBezTo>
                  <a:lnTo>
                    <a:pt x="634" y="2322"/>
                  </a:lnTo>
                  <a:cubicBezTo>
                    <a:pt x="267" y="2522"/>
                    <a:pt x="1" y="2789"/>
                    <a:pt x="67" y="2956"/>
                  </a:cubicBezTo>
                  <a:lnTo>
                    <a:pt x="134" y="3223"/>
                  </a:lnTo>
                  <a:lnTo>
                    <a:pt x="5504" y="421"/>
                  </a:lnTo>
                  <a:lnTo>
                    <a:pt x="5371" y="154"/>
                  </a:lnTo>
                  <a:cubicBezTo>
                    <a:pt x="5356" y="79"/>
                    <a:pt x="5280" y="44"/>
                    <a:pt x="5171" y="44"/>
                  </a:cubicBezTo>
                  <a:cubicBezTo>
                    <a:pt x="5037" y="44"/>
                    <a:pt x="4854" y="96"/>
                    <a:pt x="4671" y="187"/>
                  </a:cubicBezTo>
                  <a:lnTo>
                    <a:pt x="4070" y="521"/>
                  </a:lnTo>
                  <a:cubicBezTo>
                    <a:pt x="4070" y="521"/>
                    <a:pt x="3866" y="0"/>
                    <a:pt x="319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73" name="Google Shape;273;p1"/>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74" name="Google Shape;274;p1"/>
            <p:cNvSpPr/>
            <p:nvPr/>
          </p:nvSpPr>
          <p:spPr>
            <a:xfrm>
              <a:off x="4902000" y="2141150"/>
              <a:ext cx="94275" cy="72575"/>
            </a:xfrm>
            <a:custGeom>
              <a:rect b="b" l="l" r="r" t="t"/>
              <a:pathLst>
                <a:path extrusionOk="0" h="2903" w="3771">
                  <a:moveTo>
                    <a:pt x="3770" y="0"/>
                  </a:moveTo>
                  <a:lnTo>
                    <a:pt x="1" y="1935"/>
                  </a:lnTo>
                  <a:lnTo>
                    <a:pt x="134" y="2068"/>
                  </a:lnTo>
                  <a:cubicBezTo>
                    <a:pt x="287" y="1992"/>
                    <a:pt x="406" y="1959"/>
                    <a:pt x="500" y="1959"/>
                  </a:cubicBezTo>
                  <a:cubicBezTo>
                    <a:pt x="652" y="1959"/>
                    <a:pt x="739" y="2045"/>
                    <a:pt x="801" y="2168"/>
                  </a:cubicBezTo>
                  <a:cubicBezTo>
                    <a:pt x="868" y="2369"/>
                    <a:pt x="1068" y="2902"/>
                    <a:pt x="1068" y="2902"/>
                  </a:cubicBezTo>
                  <a:lnTo>
                    <a:pt x="3436" y="1668"/>
                  </a:lnTo>
                  <a:cubicBezTo>
                    <a:pt x="3436" y="1668"/>
                    <a:pt x="3270" y="1301"/>
                    <a:pt x="3136" y="934"/>
                  </a:cubicBezTo>
                  <a:cubicBezTo>
                    <a:pt x="2969" y="567"/>
                    <a:pt x="3170" y="467"/>
                    <a:pt x="3670" y="200"/>
                  </a:cubicBezTo>
                  <a:lnTo>
                    <a:pt x="3770"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75" name="Google Shape;275;p1"/>
            <p:cNvSpPr/>
            <p:nvPr/>
          </p:nvSpPr>
          <p:spPr>
            <a:xfrm>
              <a:off x="4897825" y="2161250"/>
              <a:ext cx="117625" cy="70825"/>
            </a:xfrm>
            <a:custGeom>
              <a:rect b="b" l="l" r="r" t="t"/>
              <a:pathLst>
                <a:path extrusionOk="0" h="2833" w="4705">
                  <a:moveTo>
                    <a:pt x="4247" y="0"/>
                  </a:moveTo>
                  <a:cubicBezTo>
                    <a:pt x="3941" y="0"/>
                    <a:pt x="3437" y="164"/>
                    <a:pt x="2903" y="430"/>
                  </a:cubicBezTo>
                  <a:lnTo>
                    <a:pt x="1369" y="1231"/>
                  </a:lnTo>
                  <a:cubicBezTo>
                    <a:pt x="568" y="1631"/>
                    <a:pt x="1" y="2165"/>
                    <a:pt x="68" y="2398"/>
                  </a:cubicBezTo>
                  <a:lnTo>
                    <a:pt x="234" y="2832"/>
                  </a:lnTo>
                  <a:lnTo>
                    <a:pt x="4704" y="530"/>
                  </a:lnTo>
                  <a:lnTo>
                    <a:pt x="4537" y="130"/>
                  </a:lnTo>
                  <a:cubicBezTo>
                    <a:pt x="4504" y="41"/>
                    <a:pt x="4400" y="0"/>
                    <a:pt x="424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76" name="Google Shape;276;p1"/>
            <p:cNvSpPr/>
            <p:nvPr/>
          </p:nvSpPr>
          <p:spPr>
            <a:xfrm>
              <a:off x="5075450" y="2313775"/>
              <a:ext cx="371975" cy="481475"/>
            </a:xfrm>
            <a:custGeom>
              <a:rect b="b" l="l" r="r" t="t"/>
              <a:pathLst>
                <a:path extrusionOk="0" h="19259" w="14879">
                  <a:moveTo>
                    <a:pt x="12210" y="0"/>
                  </a:moveTo>
                  <a:lnTo>
                    <a:pt x="12210" y="0"/>
                  </a:lnTo>
                  <a:cubicBezTo>
                    <a:pt x="9808" y="200"/>
                    <a:pt x="8774" y="634"/>
                    <a:pt x="6973" y="3870"/>
                  </a:cubicBezTo>
                  <a:cubicBezTo>
                    <a:pt x="5038" y="7405"/>
                    <a:pt x="1269" y="13810"/>
                    <a:pt x="802" y="14611"/>
                  </a:cubicBezTo>
                  <a:cubicBezTo>
                    <a:pt x="134" y="15745"/>
                    <a:pt x="1" y="17446"/>
                    <a:pt x="568" y="18480"/>
                  </a:cubicBezTo>
                  <a:cubicBezTo>
                    <a:pt x="820" y="18922"/>
                    <a:pt x="1334" y="19259"/>
                    <a:pt x="2010" y="19259"/>
                  </a:cubicBezTo>
                  <a:cubicBezTo>
                    <a:pt x="2763" y="19259"/>
                    <a:pt x="3718" y="18840"/>
                    <a:pt x="4738" y="17679"/>
                  </a:cubicBezTo>
                  <a:cubicBezTo>
                    <a:pt x="7039" y="15111"/>
                    <a:pt x="11276" y="8806"/>
                    <a:pt x="11276" y="8806"/>
                  </a:cubicBezTo>
                  <a:cubicBezTo>
                    <a:pt x="11276" y="8806"/>
                    <a:pt x="14878" y="4036"/>
                    <a:pt x="12210"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77" name="Google Shape;277;p1"/>
            <p:cNvSpPr/>
            <p:nvPr/>
          </p:nvSpPr>
          <p:spPr>
            <a:xfrm>
              <a:off x="4788600" y="2344650"/>
              <a:ext cx="331075" cy="449475"/>
            </a:xfrm>
            <a:custGeom>
              <a:rect b="b" l="l" r="r" t="t"/>
              <a:pathLst>
                <a:path extrusionOk="0" h="17979" w="13243">
                  <a:moveTo>
                    <a:pt x="1804" y="0"/>
                  </a:moveTo>
                  <a:cubicBezTo>
                    <a:pt x="1542" y="0"/>
                    <a:pt x="1268" y="87"/>
                    <a:pt x="1134" y="400"/>
                  </a:cubicBezTo>
                  <a:cubicBezTo>
                    <a:pt x="267" y="2434"/>
                    <a:pt x="0" y="4636"/>
                    <a:pt x="1935" y="6070"/>
                  </a:cubicBezTo>
                  <a:cubicBezTo>
                    <a:pt x="3436" y="7138"/>
                    <a:pt x="4703" y="8472"/>
                    <a:pt x="5671" y="10006"/>
                  </a:cubicBezTo>
                  <a:cubicBezTo>
                    <a:pt x="6905" y="11908"/>
                    <a:pt x="11208" y="17745"/>
                    <a:pt x="13043" y="17979"/>
                  </a:cubicBezTo>
                  <a:lnTo>
                    <a:pt x="13243" y="12508"/>
                  </a:lnTo>
                  <a:cubicBezTo>
                    <a:pt x="13243" y="12508"/>
                    <a:pt x="6805" y="6371"/>
                    <a:pt x="6338" y="5703"/>
                  </a:cubicBezTo>
                  <a:cubicBezTo>
                    <a:pt x="5871" y="5003"/>
                    <a:pt x="6038" y="4002"/>
                    <a:pt x="5637" y="2968"/>
                  </a:cubicBezTo>
                  <a:cubicBezTo>
                    <a:pt x="5404" y="2334"/>
                    <a:pt x="5104" y="1734"/>
                    <a:pt x="4804" y="1133"/>
                  </a:cubicBezTo>
                  <a:cubicBezTo>
                    <a:pt x="4663" y="892"/>
                    <a:pt x="4315" y="528"/>
                    <a:pt x="4061" y="528"/>
                  </a:cubicBezTo>
                  <a:cubicBezTo>
                    <a:pt x="3895" y="528"/>
                    <a:pt x="3769" y="684"/>
                    <a:pt x="3769" y="1133"/>
                  </a:cubicBezTo>
                  <a:cubicBezTo>
                    <a:pt x="3769" y="2067"/>
                    <a:pt x="4103" y="2968"/>
                    <a:pt x="4070" y="3168"/>
                  </a:cubicBezTo>
                  <a:cubicBezTo>
                    <a:pt x="4061" y="3202"/>
                    <a:pt x="4041" y="3218"/>
                    <a:pt x="4007" y="3218"/>
                  </a:cubicBezTo>
                  <a:cubicBezTo>
                    <a:pt x="3907" y="3218"/>
                    <a:pt x="3694" y="3068"/>
                    <a:pt x="3369" y="2768"/>
                  </a:cubicBezTo>
                  <a:lnTo>
                    <a:pt x="2769" y="1100"/>
                  </a:lnTo>
                  <a:lnTo>
                    <a:pt x="2435" y="133"/>
                  </a:lnTo>
                  <a:cubicBezTo>
                    <a:pt x="2435" y="133"/>
                    <a:pt x="2129" y="0"/>
                    <a:pt x="1804" y="0"/>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78" name="Google Shape;278;p1"/>
            <p:cNvSpPr/>
            <p:nvPr/>
          </p:nvSpPr>
          <p:spPr>
            <a:xfrm>
              <a:off x="4974550" y="2310350"/>
              <a:ext cx="464525" cy="491400"/>
            </a:xfrm>
            <a:custGeom>
              <a:rect b="b" l="l" r="r" t="t"/>
              <a:pathLst>
                <a:path extrusionOk="0" h="19656" w="18581">
                  <a:moveTo>
                    <a:pt x="16467" y="1"/>
                  </a:moveTo>
                  <a:cubicBezTo>
                    <a:pt x="15054" y="1"/>
                    <a:pt x="13435" y="301"/>
                    <a:pt x="12143" y="1972"/>
                  </a:cubicBezTo>
                  <a:cubicBezTo>
                    <a:pt x="10775" y="3706"/>
                    <a:pt x="5371" y="13280"/>
                    <a:pt x="5371" y="13280"/>
                  </a:cubicBezTo>
                  <a:lnTo>
                    <a:pt x="2336" y="10545"/>
                  </a:lnTo>
                  <a:cubicBezTo>
                    <a:pt x="1135" y="11312"/>
                    <a:pt x="301" y="12479"/>
                    <a:pt x="1" y="13847"/>
                  </a:cubicBezTo>
                  <a:cubicBezTo>
                    <a:pt x="801" y="15148"/>
                    <a:pt x="1735" y="16415"/>
                    <a:pt x="2736" y="17616"/>
                  </a:cubicBezTo>
                  <a:cubicBezTo>
                    <a:pt x="3824" y="18787"/>
                    <a:pt x="5004" y="19656"/>
                    <a:pt x="6044" y="19656"/>
                  </a:cubicBezTo>
                  <a:cubicBezTo>
                    <a:pt x="6249" y="19656"/>
                    <a:pt x="6447" y="19622"/>
                    <a:pt x="6639" y="19551"/>
                  </a:cubicBezTo>
                  <a:cubicBezTo>
                    <a:pt x="7806" y="19117"/>
                    <a:pt x="9007" y="18183"/>
                    <a:pt x="11542" y="14681"/>
                  </a:cubicBezTo>
                  <a:cubicBezTo>
                    <a:pt x="14077" y="11145"/>
                    <a:pt x="16846" y="6975"/>
                    <a:pt x="16846" y="6975"/>
                  </a:cubicBezTo>
                  <a:cubicBezTo>
                    <a:pt x="16846" y="6975"/>
                    <a:pt x="18581" y="2906"/>
                    <a:pt x="16713" y="4"/>
                  </a:cubicBezTo>
                  <a:cubicBezTo>
                    <a:pt x="16632" y="2"/>
                    <a:pt x="16550" y="1"/>
                    <a:pt x="16467" y="1"/>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79" name="Google Shape;279;p1"/>
            <p:cNvSpPr/>
            <p:nvPr/>
          </p:nvSpPr>
          <p:spPr>
            <a:xfrm>
              <a:off x="5340650" y="2040225"/>
              <a:ext cx="32550" cy="63425"/>
            </a:xfrm>
            <a:custGeom>
              <a:rect b="b" l="l" r="r" t="t"/>
              <a:pathLst>
                <a:path extrusionOk="0" h="2537" w="1302">
                  <a:moveTo>
                    <a:pt x="1301" y="1"/>
                  </a:moveTo>
                  <a:lnTo>
                    <a:pt x="1301" y="1"/>
                  </a:lnTo>
                  <a:cubicBezTo>
                    <a:pt x="1301" y="1"/>
                    <a:pt x="1" y="1969"/>
                    <a:pt x="134" y="2169"/>
                  </a:cubicBezTo>
                  <a:cubicBezTo>
                    <a:pt x="301" y="2369"/>
                    <a:pt x="1268" y="2536"/>
                    <a:pt x="1268" y="2536"/>
                  </a:cubicBezTo>
                  <a:lnTo>
                    <a:pt x="1301" y="1"/>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80" name="Google Shape;280;p1"/>
            <p:cNvSpPr/>
            <p:nvPr/>
          </p:nvSpPr>
          <p:spPr>
            <a:xfrm>
              <a:off x="5336475" y="1993425"/>
              <a:ext cx="90925" cy="78525"/>
            </a:xfrm>
            <a:custGeom>
              <a:rect b="b" l="l" r="r" t="t"/>
              <a:pathLst>
                <a:path extrusionOk="0" h="3141" w="3637">
                  <a:moveTo>
                    <a:pt x="2062" y="371"/>
                  </a:moveTo>
                  <a:cubicBezTo>
                    <a:pt x="2075" y="371"/>
                    <a:pt x="2089" y="371"/>
                    <a:pt x="2102" y="372"/>
                  </a:cubicBezTo>
                  <a:cubicBezTo>
                    <a:pt x="2769" y="372"/>
                    <a:pt x="3303" y="906"/>
                    <a:pt x="3303" y="1573"/>
                  </a:cubicBezTo>
                  <a:cubicBezTo>
                    <a:pt x="3303" y="2316"/>
                    <a:pt x="2694" y="2801"/>
                    <a:pt x="2073" y="2801"/>
                  </a:cubicBezTo>
                  <a:cubicBezTo>
                    <a:pt x="1775" y="2801"/>
                    <a:pt x="1473" y="2689"/>
                    <a:pt x="1235" y="2440"/>
                  </a:cubicBezTo>
                  <a:cubicBezTo>
                    <a:pt x="477" y="1682"/>
                    <a:pt x="989" y="371"/>
                    <a:pt x="2062" y="371"/>
                  </a:cubicBezTo>
                  <a:close/>
                  <a:moveTo>
                    <a:pt x="2076" y="1"/>
                  </a:moveTo>
                  <a:cubicBezTo>
                    <a:pt x="1690" y="1"/>
                    <a:pt x="1294" y="146"/>
                    <a:pt x="968" y="472"/>
                  </a:cubicBezTo>
                  <a:cubicBezTo>
                    <a:pt x="1" y="1439"/>
                    <a:pt x="701" y="3141"/>
                    <a:pt x="2102" y="3141"/>
                  </a:cubicBezTo>
                  <a:cubicBezTo>
                    <a:pt x="2936" y="3141"/>
                    <a:pt x="3637" y="2440"/>
                    <a:pt x="3637" y="1573"/>
                  </a:cubicBezTo>
                  <a:cubicBezTo>
                    <a:pt x="3637" y="627"/>
                    <a:pt x="2877" y="1"/>
                    <a:pt x="2076"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81" name="Google Shape;281;p1"/>
            <p:cNvSpPr/>
            <p:nvPr/>
          </p:nvSpPr>
          <p:spPr>
            <a:xfrm>
              <a:off x="5365675" y="1895975"/>
              <a:ext cx="318575" cy="323250"/>
            </a:xfrm>
            <a:custGeom>
              <a:rect b="b" l="l" r="r" t="t"/>
              <a:pathLst>
                <a:path extrusionOk="0" h="12930" w="12743">
                  <a:moveTo>
                    <a:pt x="6333" y="1"/>
                  </a:moveTo>
                  <a:cubicBezTo>
                    <a:pt x="5283" y="1"/>
                    <a:pt x="4406" y="167"/>
                    <a:pt x="3936" y="267"/>
                  </a:cubicBezTo>
                  <a:cubicBezTo>
                    <a:pt x="1301" y="801"/>
                    <a:pt x="534" y="1968"/>
                    <a:pt x="267" y="6205"/>
                  </a:cubicBezTo>
                  <a:cubicBezTo>
                    <a:pt x="0" y="10608"/>
                    <a:pt x="467" y="11975"/>
                    <a:pt x="1034" y="12576"/>
                  </a:cubicBezTo>
                  <a:cubicBezTo>
                    <a:pt x="1268" y="12809"/>
                    <a:pt x="2102" y="12929"/>
                    <a:pt x="2969" y="12929"/>
                  </a:cubicBezTo>
                  <a:cubicBezTo>
                    <a:pt x="3589" y="12929"/>
                    <a:pt x="4225" y="12868"/>
                    <a:pt x="4670" y="12743"/>
                  </a:cubicBezTo>
                  <a:cubicBezTo>
                    <a:pt x="6071" y="12342"/>
                    <a:pt x="9140" y="11275"/>
                    <a:pt x="10608" y="9040"/>
                  </a:cubicBezTo>
                  <a:cubicBezTo>
                    <a:pt x="12309" y="6438"/>
                    <a:pt x="12743" y="2902"/>
                    <a:pt x="10941" y="1468"/>
                  </a:cubicBezTo>
                  <a:cubicBezTo>
                    <a:pt x="9469" y="301"/>
                    <a:pt x="7744" y="1"/>
                    <a:pt x="6333" y="1"/>
                  </a:cubicBezTo>
                  <a:close/>
                </a:path>
              </a:pathLst>
            </a:custGeom>
            <a:solidFill>
              <a:srgbClr val="FFA8A7"/>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82" name="Google Shape;282;p1"/>
            <p:cNvSpPr/>
            <p:nvPr/>
          </p:nvSpPr>
          <p:spPr>
            <a:xfrm>
              <a:off x="5395700" y="2197025"/>
              <a:ext cx="70900" cy="22000"/>
            </a:xfrm>
            <a:custGeom>
              <a:rect b="b" l="l" r="r" t="t"/>
              <a:pathLst>
                <a:path extrusionOk="0" h="880" w="2836">
                  <a:moveTo>
                    <a:pt x="2702" y="0"/>
                  </a:moveTo>
                  <a:cubicBezTo>
                    <a:pt x="1927" y="434"/>
                    <a:pt x="1066" y="637"/>
                    <a:pt x="199" y="637"/>
                  </a:cubicBezTo>
                  <a:cubicBezTo>
                    <a:pt x="133" y="637"/>
                    <a:pt x="67" y="636"/>
                    <a:pt x="0" y="634"/>
                  </a:cubicBezTo>
                  <a:lnTo>
                    <a:pt x="0" y="634"/>
                  </a:lnTo>
                  <a:cubicBezTo>
                    <a:pt x="350" y="797"/>
                    <a:pt x="1109" y="879"/>
                    <a:pt x="1876" y="879"/>
                  </a:cubicBezTo>
                  <a:cubicBezTo>
                    <a:pt x="2205" y="879"/>
                    <a:pt x="2535" y="864"/>
                    <a:pt x="2835" y="834"/>
                  </a:cubicBezTo>
                  <a:lnTo>
                    <a:pt x="2702" y="0"/>
                  </a:lnTo>
                  <a:close/>
                </a:path>
              </a:pathLst>
            </a:custGeom>
            <a:solidFill>
              <a:srgbClr val="F28F8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83" name="Google Shape;283;p1"/>
            <p:cNvSpPr/>
            <p:nvPr/>
          </p:nvSpPr>
          <p:spPr>
            <a:xfrm>
              <a:off x="5353150" y="2024400"/>
              <a:ext cx="117625" cy="23375"/>
            </a:xfrm>
            <a:custGeom>
              <a:rect b="b" l="l" r="r" t="t"/>
              <a:pathLst>
                <a:path extrusionOk="0" h="935" w="4705">
                  <a:moveTo>
                    <a:pt x="1" y="0"/>
                  </a:moveTo>
                  <a:lnTo>
                    <a:pt x="1" y="367"/>
                  </a:lnTo>
                  <a:lnTo>
                    <a:pt x="4537" y="934"/>
                  </a:lnTo>
                  <a:lnTo>
                    <a:pt x="4704" y="634"/>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84" name="Google Shape;284;p1"/>
            <p:cNvSpPr/>
            <p:nvPr/>
          </p:nvSpPr>
          <p:spPr>
            <a:xfrm>
              <a:off x="5333150" y="1797225"/>
              <a:ext cx="400300" cy="411575"/>
            </a:xfrm>
            <a:custGeom>
              <a:rect b="b" l="l" r="r" t="t"/>
              <a:pathLst>
                <a:path extrusionOk="0" h="16463" w="16012">
                  <a:moveTo>
                    <a:pt x="6005" y="12723"/>
                  </a:moveTo>
                  <a:lnTo>
                    <a:pt x="6005" y="12723"/>
                  </a:lnTo>
                  <a:cubicBezTo>
                    <a:pt x="6005" y="12723"/>
                    <a:pt x="6005" y="12723"/>
                    <a:pt x="6005" y="12723"/>
                  </a:cubicBezTo>
                  <a:lnTo>
                    <a:pt x="6005" y="12723"/>
                  </a:lnTo>
                  <a:cubicBezTo>
                    <a:pt x="6005" y="12723"/>
                    <a:pt x="6005" y="12723"/>
                    <a:pt x="6005" y="12723"/>
                  </a:cubicBezTo>
                  <a:close/>
                  <a:moveTo>
                    <a:pt x="6358" y="1"/>
                  </a:moveTo>
                  <a:cubicBezTo>
                    <a:pt x="5653" y="1"/>
                    <a:pt x="4962" y="361"/>
                    <a:pt x="4604" y="1015"/>
                  </a:cubicBezTo>
                  <a:cubicBezTo>
                    <a:pt x="4103" y="514"/>
                    <a:pt x="3436" y="247"/>
                    <a:pt x="2736" y="247"/>
                  </a:cubicBezTo>
                  <a:cubicBezTo>
                    <a:pt x="2035" y="281"/>
                    <a:pt x="1401" y="681"/>
                    <a:pt x="1034" y="1282"/>
                  </a:cubicBezTo>
                  <a:cubicBezTo>
                    <a:pt x="734" y="1915"/>
                    <a:pt x="801" y="2683"/>
                    <a:pt x="1268" y="3216"/>
                  </a:cubicBezTo>
                  <a:cubicBezTo>
                    <a:pt x="834" y="3383"/>
                    <a:pt x="467" y="3683"/>
                    <a:pt x="267" y="4084"/>
                  </a:cubicBezTo>
                  <a:cubicBezTo>
                    <a:pt x="0" y="4551"/>
                    <a:pt x="67" y="5084"/>
                    <a:pt x="401" y="5485"/>
                  </a:cubicBezTo>
                  <a:cubicBezTo>
                    <a:pt x="534" y="5651"/>
                    <a:pt x="701" y="5785"/>
                    <a:pt x="901" y="5852"/>
                  </a:cubicBezTo>
                  <a:cubicBezTo>
                    <a:pt x="968" y="5885"/>
                    <a:pt x="1068" y="5885"/>
                    <a:pt x="1134" y="5918"/>
                  </a:cubicBezTo>
                  <a:cubicBezTo>
                    <a:pt x="1335" y="5918"/>
                    <a:pt x="1535" y="5918"/>
                    <a:pt x="1735" y="5852"/>
                  </a:cubicBezTo>
                  <a:lnTo>
                    <a:pt x="1735" y="5852"/>
                  </a:lnTo>
                  <a:cubicBezTo>
                    <a:pt x="1568" y="6252"/>
                    <a:pt x="1702" y="6719"/>
                    <a:pt x="2035" y="6986"/>
                  </a:cubicBezTo>
                  <a:cubicBezTo>
                    <a:pt x="2261" y="7129"/>
                    <a:pt x="2512" y="7197"/>
                    <a:pt x="2764" y="7197"/>
                  </a:cubicBezTo>
                  <a:cubicBezTo>
                    <a:pt x="2923" y="7197"/>
                    <a:pt x="3082" y="7170"/>
                    <a:pt x="3236" y="7119"/>
                  </a:cubicBezTo>
                  <a:lnTo>
                    <a:pt x="3236" y="7119"/>
                  </a:lnTo>
                  <a:cubicBezTo>
                    <a:pt x="3103" y="7386"/>
                    <a:pt x="3036" y="7686"/>
                    <a:pt x="3103" y="7953"/>
                  </a:cubicBezTo>
                  <a:cubicBezTo>
                    <a:pt x="3263" y="8562"/>
                    <a:pt x="3793" y="8956"/>
                    <a:pt x="4397" y="8956"/>
                  </a:cubicBezTo>
                  <a:cubicBezTo>
                    <a:pt x="4421" y="8956"/>
                    <a:pt x="4446" y="8955"/>
                    <a:pt x="4470" y="8954"/>
                  </a:cubicBezTo>
                  <a:cubicBezTo>
                    <a:pt x="4504" y="9588"/>
                    <a:pt x="4504" y="10188"/>
                    <a:pt x="5171" y="10455"/>
                  </a:cubicBezTo>
                  <a:cubicBezTo>
                    <a:pt x="5171" y="10455"/>
                    <a:pt x="5556" y="9003"/>
                    <a:pt x="6745" y="9003"/>
                  </a:cubicBezTo>
                  <a:cubicBezTo>
                    <a:pt x="6817" y="9003"/>
                    <a:pt x="6893" y="9009"/>
                    <a:pt x="6972" y="9020"/>
                  </a:cubicBezTo>
                  <a:cubicBezTo>
                    <a:pt x="8340" y="9254"/>
                    <a:pt x="8540" y="10989"/>
                    <a:pt x="7672" y="12056"/>
                  </a:cubicBezTo>
                  <a:cubicBezTo>
                    <a:pt x="7187" y="12672"/>
                    <a:pt x="6723" y="12807"/>
                    <a:pt x="6408" y="12807"/>
                  </a:cubicBezTo>
                  <a:cubicBezTo>
                    <a:pt x="6170" y="12807"/>
                    <a:pt x="6017" y="12730"/>
                    <a:pt x="6005" y="12723"/>
                  </a:cubicBezTo>
                  <a:lnTo>
                    <a:pt x="6005" y="12723"/>
                  </a:lnTo>
                  <a:cubicBezTo>
                    <a:pt x="6072" y="12761"/>
                    <a:pt x="6105" y="13291"/>
                    <a:pt x="6138" y="13390"/>
                  </a:cubicBezTo>
                  <a:cubicBezTo>
                    <a:pt x="6205" y="13690"/>
                    <a:pt x="6338" y="13991"/>
                    <a:pt x="6472" y="14291"/>
                  </a:cubicBezTo>
                  <a:cubicBezTo>
                    <a:pt x="6772" y="14858"/>
                    <a:pt x="7205" y="15358"/>
                    <a:pt x="7739" y="15725"/>
                  </a:cubicBezTo>
                  <a:cubicBezTo>
                    <a:pt x="8285" y="16216"/>
                    <a:pt x="9010" y="16462"/>
                    <a:pt x="9748" y="16462"/>
                  </a:cubicBezTo>
                  <a:cubicBezTo>
                    <a:pt x="9912" y="16462"/>
                    <a:pt x="10077" y="16450"/>
                    <a:pt x="10241" y="16426"/>
                  </a:cubicBezTo>
                  <a:cubicBezTo>
                    <a:pt x="11042" y="16226"/>
                    <a:pt x="11709" y="15692"/>
                    <a:pt x="12042" y="14958"/>
                  </a:cubicBezTo>
                  <a:cubicBezTo>
                    <a:pt x="12109" y="14758"/>
                    <a:pt x="12209" y="14591"/>
                    <a:pt x="12342" y="14424"/>
                  </a:cubicBezTo>
                  <a:cubicBezTo>
                    <a:pt x="12543" y="14291"/>
                    <a:pt x="12776" y="14191"/>
                    <a:pt x="13010" y="14124"/>
                  </a:cubicBezTo>
                  <a:cubicBezTo>
                    <a:pt x="14177" y="13757"/>
                    <a:pt x="14711" y="12423"/>
                    <a:pt x="14144" y="11322"/>
                  </a:cubicBezTo>
                  <a:cubicBezTo>
                    <a:pt x="15578" y="10955"/>
                    <a:pt x="15978" y="9121"/>
                    <a:pt x="14844" y="8153"/>
                  </a:cubicBezTo>
                  <a:cubicBezTo>
                    <a:pt x="15611" y="7653"/>
                    <a:pt x="16012" y="6685"/>
                    <a:pt x="15778" y="5785"/>
                  </a:cubicBezTo>
                  <a:cubicBezTo>
                    <a:pt x="15545" y="5051"/>
                    <a:pt x="14944" y="4484"/>
                    <a:pt x="14210" y="4284"/>
                  </a:cubicBezTo>
                  <a:cubicBezTo>
                    <a:pt x="13677" y="4150"/>
                    <a:pt x="13877" y="4050"/>
                    <a:pt x="13710" y="3516"/>
                  </a:cubicBezTo>
                  <a:cubicBezTo>
                    <a:pt x="13610" y="3183"/>
                    <a:pt x="13377" y="2849"/>
                    <a:pt x="13110" y="2616"/>
                  </a:cubicBezTo>
                  <a:cubicBezTo>
                    <a:pt x="12741" y="2339"/>
                    <a:pt x="12309" y="2190"/>
                    <a:pt x="11868" y="2190"/>
                  </a:cubicBezTo>
                  <a:cubicBezTo>
                    <a:pt x="11671" y="2190"/>
                    <a:pt x="11471" y="2220"/>
                    <a:pt x="11275" y="2282"/>
                  </a:cubicBezTo>
                  <a:cubicBezTo>
                    <a:pt x="11142" y="1582"/>
                    <a:pt x="10608" y="1048"/>
                    <a:pt x="9941" y="848"/>
                  </a:cubicBezTo>
                  <a:cubicBezTo>
                    <a:pt x="9776" y="793"/>
                    <a:pt x="9600" y="768"/>
                    <a:pt x="9426" y="768"/>
                  </a:cubicBezTo>
                  <a:cubicBezTo>
                    <a:pt x="9283" y="768"/>
                    <a:pt x="9142" y="785"/>
                    <a:pt x="9007" y="815"/>
                  </a:cubicBezTo>
                  <a:cubicBezTo>
                    <a:pt x="8807" y="848"/>
                    <a:pt x="8340" y="1081"/>
                    <a:pt x="8273" y="1282"/>
                  </a:cubicBezTo>
                  <a:cubicBezTo>
                    <a:pt x="7973" y="1015"/>
                    <a:pt x="7873" y="648"/>
                    <a:pt x="7539" y="381"/>
                  </a:cubicBezTo>
                  <a:cubicBezTo>
                    <a:pt x="7183" y="123"/>
                    <a:pt x="6768" y="1"/>
                    <a:pt x="635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sp>
          <p:nvSpPr>
            <p:cNvPr id="285" name="Google Shape;285;p1"/>
            <p:cNvSpPr/>
            <p:nvPr/>
          </p:nvSpPr>
          <p:spPr>
            <a:xfrm>
              <a:off x="5431000" y="2035225"/>
              <a:ext cx="32275" cy="45900"/>
            </a:xfrm>
            <a:custGeom>
              <a:rect b="b" l="l" r="r" t="t"/>
              <a:pathLst>
                <a:path extrusionOk="0" h="1836" w="1291">
                  <a:moveTo>
                    <a:pt x="1257" y="0"/>
                  </a:moveTo>
                  <a:cubicBezTo>
                    <a:pt x="55" y="0"/>
                    <a:pt x="0" y="1802"/>
                    <a:pt x="1223" y="1835"/>
                  </a:cubicBezTo>
                  <a:lnTo>
                    <a:pt x="1290" y="1"/>
                  </a:lnTo>
                  <a:cubicBezTo>
                    <a:pt x="1279" y="0"/>
                    <a:pt x="1268" y="0"/>
                    <a:pt x="1257"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b="0" i="0" sz="1800" u="none" cap="none" strike="noStrike">
                <a:solidFill>
                  <a:schemeClr val="dk1"/>
                </a:solidFill>
                <a:latin typeface="Inter"/>
                <a:ea typeface="Inter"/>
                <a:cs typeface="Inter"/>
                <a:sym typeface="Inter"/>
              </a:endParaRPr>
            </a:p>
          </p:txBody>
        </p:sp>
      </p:grpSp>
      <p:sp>
        <p:nvSpPr>
          <p:cNvPr id="286" name="Google Shape;286;p1"/>
          <p:cNvSpPr/>
          <p:nvPr/>
        </p:nvSpPr>
        <p:spPr>
          <a:xfrm rot="2700000">
            <a:off x="5543349" y="460316"/>
            <a:ext cx="417782" cy="417780"/>
          </a:xfrm>
          <a:prstGeom prst="plus">
            <a:avLst>
              <a:gd fmla="val 35767" name="adj"/>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Inter"/>
              <a:ea typeface="Inter"/>
              <a:cs typeface="Inter"/>
              <a:sym typeface="Inter"/>
            </a:endParaRPr>
          </a:p>
        </p:txBody>
      </p:sp>
      <p:sp>
        <p:nvSpPr>
          <p:cNvPr id="287" name="Google Shape;287;p1"/>
          <p:cNvSpPr/>
          <p:nvPr/>
        </p:nvSpPr>
        <p:spPr>
          <a:xfrm rot="2700000">
            <a:off x="5006276" y="4028520"/>
            <a:ext cx="253678" cy="253676"/>
          </a:xfrm>
          <a:prstGeom prst="plus">
            <a:avLst>
              <a:gd fmla="val 35767" name="adj"/>
            </a:avLst>
          </a:pr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Inter"/>
              <a:ea typeface="Inter"/>
              <a:cs typeface="Inter"/>
              <a:sym typeface="Inter"/>
            </a:endParaRPr>
          </a:p>
        </p:txBody>
      </p:sp>
      <p:sp>
        <p:nvSpPr>
          <p:cNvPr id="288" name="Google Shape;288;p1"/>
          <p:cNvSpPr txBox="1"/>
          <p:nvPr/>
        </p:nvSpPr>
        <p:spPr>
          <a:xfrm>
            <a:off x="876300" y="3151505"/>
            <a:ext cx="456311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rgbClr val="3F3F3F"/>
                </a:solidFill>
                <a:latin typeface="Inter"/>
                <a:ea typeface="Inter"/>
                <a:cs typeface="Inter"/>
                <a:sym typeface="Inter"/>
              </a:rPr>
              <a:t>Kode Unit : J.620100.026.01</a:t>
            </a:r>
            <a:endParaRPr b="1" i="0" sz="2400" u="none" cap="none" strike="noStrike">
              <a:solidFill>
                <a:srgbClr val="3F3F3F"/>
              </a:solidFill>
              <a:latin typeface="Inter"/>
              <a:ea typeface="Inter"/>
              <a:cs typeface="Inter"/>
              <a:sym typeface="Inter"/>
            </a:endParaRPr>
          </a:p>
        </p:txBody>
      </p:sp>
      <p:sp>
        <p:nvSpPr>
          <p:cNvPr id="289" name="Google Shape;289;p1"/>
          <p:cNvSpPr txBox="1"/>
          <p:nvPr/>
        </p:nvSpPr>
        <p:spPr>
          <a:xfrm>
            <a:off x="833755" y="3579495"/>
            <a:ext cx="7538720"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3F3F3F"/>
                </a:solidFill>
                <a:latin typeface="Inter"/>
                <a:ea typeface="Inter"/>
                <a:cs typeface="Inter"/>
                <a:sym typeface="Inter"/>
              </a:rPr>
              <a:t>Program Pelatihan : Pengembangan Web dengan Node.js dan React</a:t>
            </a:r>
            <a:endParaRPr b="1" i="0" sz="2000" u="none" cap="none" strike="noStrike">
              <a:solidFill>
                <a:srgbClr val="3F3F3F"/>
              </a:solidFill>
              <a:latin typeface="Inter"/>
              <a:ea typeface="Inter"/>
              <a:cs typeface="Inter"/>
              <a:sym typeface="Inter"/>
            </a:endParaRPr>
          </a:p>
        </p:txBody>
      </p:sp>
      <p:sp>
        <p:nvSpPr>
          <p:cNvPr id="290" name="Google Shape;290;p1"/>
          <p:cNvSpPr txBox="1"/>
          <p:nvPr/>
        </p:nvSpPr>
        <p:spPr>
          <a:xfrm>
            <a:off x="226695" y="4732020"/>
            <a:ext cx="7538720" cy="3067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400" u="none" cap="none" strike="noStrike">
                <a:solidFill>
                  <a:srgbClr val="3F3F3F"/>
                </a:solidFill>
                <a:latin typeface="Inter"/>
                <a:ea typeface="Inter"/>
                <a:cs typeface="Inter"/>
                <a:sym typeface="Inter"/>
              </a:rPr>
              <a:t>Oleh : Zulka Ali Ajuab</a:t>
            </a:r>
            <a:endParaRPr b="0" i="0" sz="1400" u="none" cap="none" strike="noStrike">
              <a:solidFill>
                <a:srgbClr val="3F3F3F"/>
              </a:solidFill>
              <a:latin typeface="Inter"/>
              <a:ea typeface="Inter"/>
              <a:cs typeface="Inter"/>
              <a:sym typeface="Inte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p:tgtEl>
                                          <p:spTgt spid="21"/>
                                        </p:tgtEl>
                                        <p:attrNameLst>
                                          <p:attrName>ppt_w</p:attrName>
                                        </p:attrNameLst>
                                      </p:cBhvr>
                                      <p:tavLst>
                                        <p:tav fmla="" tm="0">
                                          <p:val>
                                            <p:strVal val="0"/>
                                          </p:val>
                                        </p:tav>
                                        <p:tav fmla="" tm="100000">
                                          <p:val>
                                            <p:strVal val="#ppt_w"/>
                                          </p:val>
                                        </p:tav>
                                      </p:tavLst>
                                    </p:anim>
                                    <p:anim calcmode="lin" valueType="num">
                                      <p:cBhvr additive="base">
                                        <p:cTn dur="750"/>
                                        <p:tgtEl>
                                          <p:spTgt spid="2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3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750"/>
                                        <p:tgtEl>
                                          <p:spTgt spid="23"/>
                                        </p:tgtEl>
                                        <p:attrNameLst>
                                          <p:attrName>ppt_w</p:attrName>
                                        </p:attrNameLst>
                                      </p:cBhvr>
                                      <p:tavLst>
                                        <p:tav fmla="" tm="0">
                                          <p:val>
                                            <p:strVal val="0"/>
                                          </p:val>
                                        </p:tav>
                                        <p:tav fmla="" tm="100000">
                                          <p:val>
                                            <p:strVal val="#ppt_w"/>
                                          </p:val>
                                        </p:tav>
                                      </p:tavLst>
                                    </p:anim>
                                    <p:anim calcmode="lin" valueType="num">
                                      <p:cBhvr additive="base">
                                        <p:cTn dur="750"/>
                                        <p:tgtEl>
                                          <p:spTgt spid="2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40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750"/>
                                        <p:tgtEl>
                                          <p:spTgt spid="22"/>
                                        </p:tgtEl>
                                        <p:attrNameLst>
                                          <p:attrName>ppt_w</p:attrName>
                                        </p:attrNameLst>
                                      </p:cBhvr>
                                      <p:tavLst>
                                        <p:tav fmla="" tm="0">
                                          <p:val>
                                            <p:strVal val="0"/>
                                          </p:val>
                                        </p:tav>
                                        <p:tav fmla="" tm="100000">
                                          <p:val>
                                            <p:strVal val="#ppt_w"/>
                                          </p:val>
                                        </p:tav>
                                      </p:tavLst>
                                    </p:anim>
                                    <p:anim calcmode="lin" valueType="num">
                                      <p:cBhvr additive="base">
                                        <p:cTn dur="750"/>
                                        <p:tgtEl>
                                          <p:spTgt spid="22"/>
                                        </p:tgtEl>
                                        <p:attrNameLst>
                                          <p:attrName>ppt_h</p:attrName>
                                        </p:attrNameLst>
                                      </p:cBhvr>
                                      <p:tavLst>
                                        <p:tav fmla="" tm="0">
                                          <p:val>
                                            <p:strVal val="0"/>
                                          </p:val>
                                        </p:tav>
                                        <p:tav fmla="" tm="100000">
                                          <p:val>
                                            <p:strVal val="#ppt_h"/>
                                          </p:val>
                                        </p:tav>
                                      </p:tavLst>
                                    </p:anim>
                                  </p:childTnLst>
                                </p:cTn>
                              </p:par>
                              <p:par>
                                <p:cTn fill="hold" nodeType="withEffect" presetClass="entr" presetID="2" presetSubtype="8">
                                  <p:stCondLst>
                                    <p:cond delay="750"/>
                                  </p:stCondLst>
                                  <p:childTnLst>
                                    <p:set>
                                      <p:cBhvr>
                                        <p:cTn dur="1" fill="hold">
                                          <p:stCondLst>
                                            <p:cond delay="0"/>
                                          </p:stCondLst>
                                        </p:cTn>
                                        <p:tgtEl>
                                          <p:spTgt spid="289"/>
                                        </p:tgtEl>
                                        <p:attrNameLst>
                                          <p:attrName>style.visibility</p:attrName>
                                        </p:attrNameLst>
                                      </p:cBhvr>
                                      <p:to>
                                        <p:strVal val="visible"/>
                                      </p:to>
                                    </p:set>
                                    <p:anim calcmode="lin" valueType="num">
                                      <p:cBhvr additive="base">
                                        <p:cTn dur="500"/>
                                        <p:tgtEl>
                                          <p:spTgt spid="289"/>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100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p:tgtEl>
                                          <p:spTgt spid="24"/>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1400"/>
                                  </p:stCondLst>
                                  <p:childTnLst>
                                    <p:set>
                                      <p:cBhvr>
                                        <p:cTn dur="1" fill="hold">
                                          <p:stCondLst>
                                            <p:cond delay="0"/>
                                          </p:stCondLst>
                                        </p:cTn>
                                        <p:tgtEl>
                                          <p:spTgt spid="286"/>
                                        </p:tgtEl>
                                        <p:attrNameLst>
                                          <p:attrName>style.visibility</p:attrName>
                                        </p:attrNameLst>
                                      </p:cBhvr>
                                      <p:to>
                                        <p:strVal val="visible"/>
                                      </p:to>
                                    </p:set>
                                    <p:anim calcmode="lin" valueType="num">
                                      <p:cBhvr additive="base">
                                        <p:cTn dur="500"/>
                                        <p:tgtEl>
                                          <p:spTgt spid="286"/>
                                        </p:tgtEl>
                                        <p:attrNameLst>
                                          <p:attrName>ppt_w</p:attrName>
                                        </p:attrNameLst>
                                      </p:cBhvr>
                                      <p:tavLst>
                                        <p:tav fmla="" tm="0">
                                          <p:val>
                                            <p:strVal val="0"/>
                                          </p:val>
                                        </p:tav>
                                        <p:tav fmla="" tm="100000">
                                          <p:val>
                                            <p:strVal val="#ppt_w"/>
                                          </p:val>
                                        </p:tav>
                                      </p:tavLst>
                                    </p:anim>
                                    <p:anim calcmode="lin" valueType="num">
                                      <p:cBhvr additive="base">
                                        <p:cTn dur="500"/>
                                        <p:tgtEl>
                                          <p:spTgt spid="28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1400"/>
                                  </p:stCondLst>
                                  <p:childTnLst>
                                    <p:set>
                                      <p:cBhvr>
                                        <p:cTn dur="1" fill="hold">
                                          <p:stCondLst>
                                            <p:cond delay="0"/>
                                          </p:stCondLst>
                                        </p:cTn>
                                        <p:tgtEl>
                                          <p:spTgt spid="287"/>
                                        </p:tgtEl>
                                        <p:attrNameLst>
                                          <p:attrName>style.visibility</p:attrName>
                                        </p:attrNameLst>
                                      </p:cBhvr>
                                      <p:to>
                                        <p:strVal val="visible"/>
                                      </p:to>
                                    </p:set>
                                    <p:anim calcmode="lin" valueType="num">
                                      <p:cBhvr additive="base">
                                        <p:cTn dur="500"/>
                                        <p:tgtEl>
                                          <p:spTgt spid="287"/>
                                        </p:tgtEl>
                                        <p:attrNameLst>
                                          <p:attrName>ppt_w</p:attrName>
                                        </p:attrNameLst>
                                      </p:cBhvr>
                                      <p:tavLst>
                                        <p:tav fmla="" tm="0">
                                          <p:val>
                                            <p:strVal val="0"/>
                                          </p:val>
                                        </p:tav>
                                        <p:tav fmla="" tm="100000">
                                          <p:val>
                                            <p:strVal val="#ppt_w"/>
                                          </p:val>
                                        </p:tav>
                                      </p:tavLst>
                                    </p:anim>
                                    <p:anim calcmode="lin" valueType="num">
                                      <p:cBhvr additive="base">
                                        <p:cTn dur="500"/>
                                        <p:tgtEl>
                                          <p:spTgt spid="28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18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p:tgtEl>
                                          <p:spTgt spid="25"/>
                                        </p:tgtEl>
                                        <p:attrNameLst>
                                          <p:attrName>ppt_w</p:attrName>
                                        </p:attrNameLst>
                                      </p:cBhvr>
                                      <p:tavLst>
                                        <p:tav fmla="" tm="0">
                                          <p:val>
                                            <p:strVal val="0"/>
                                          </p:val>
                                        </p:tav>
                                        <p:tav fmla="" tm="100000">
                                          <p:val>
                                            <p:strVal val="#ppt_w"/>
                                          </p:val>
                                        </p:tav>
                                      </p:tavLst>
                                    </p:anim>
                                    <p:anim calcmode="lin" valueType="num">
                                      <p:cBhvr additive="base">
                                        <p:cTn dur="500"/>
                                        <p:tgtEl>
                                          <p:spTgt spid="25"/>
                                        </p:tgtEl>
                                        <p:attrNameLst>
                                          <p:attrName>ppt_h</p:attrName>
                                        </p:attrNameLst>
                                      </p:cBhvr>
                                      <p:tavLst>
                                        <p:tav fmla="" tm="0">
                                          <p:val>
                                            <p:strVal val="0"/>
                                          </p:val>
                                        </p:tav>
                                        <p:tav fmla="" tm="100000">
                                          <p:val>
                                            <p:strVal val="#ppt_h"/>
                                          </p:val>
                                        </p:tav>
                                      </p:tavLst>
                                    </p:anim>
                                  </p:childTnLst>
                                </p:cTn>
                              </p:par>
                              <p:par>
                                <p:cTn fill="hold" nodeType="withEffect" presetClass="entr" presetID="2" presetSubtype="8">
                                  <p:stCondLst>
                                    <p:cond delay="750"/>
                                  </p:stCondLst>
                                  <p:childTnLst>
                                    <p:set>
                                      <p:cBhvr>
                                        <p:cTn dur="1" fill="hold">
                                          <p:stCondLst>
                                            <p:cond delay="0"/>
                                          </p:stCondLst>
                                        </p:cTn>
                                        <p:tgtEl>
                                          <p:spTgt spid="288"/>
                                        </p:tgtEl>
                                        <p:attrNameLst>
                                          <p:attrName>style.visibility</p:attrName>
                                        </p:attrNameLst>
                                      </p:cBhvr>
                                      <p:to>
                                        <p:strVal val="visible"/>
                                      </p:to>
                                    </p:set>
                                    <p:anim calcmode="lin" valueType="num">
                                      <p:cBhvr additive="base">
                                        <p:cTn dur="500"/>
                                        <p:tgtEl>
                                          <p:spTgt spid="28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750"/>
                                  </p:stCondLst>
                                  <p:childTnLst>
                                    <p:set>
                                      <p:cBhvr>
                                        <p:cTn dur="1" fill="hold">
                                          <p:stCondLst>
                                            <p:cond delay="0"/>
                                          </p:stCondLst>
                                        </p:cTn>
                                        <p:tgtEl>
                                          <p:spTgt spid="290"/>
                                        </p:tgtEl>
                                        <p:attrNameLst>
                                          <p:attrName>style.visibility</p:attrName>
                                        </p:attrNameLst>
                                      </p:cBhvr>
                                      <p:to>
                                        <p:strVal val="visible"/>
                                      </p:to>
                                    </p:set>
                                    <p:anim calcmode="lin" valueType="num">
                                      <p:cBhvr additive="base">
                                        <p:cTn dur="500"/>
                                        <p:tgtEl>
                                          <p:spTgt spid="29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10"/>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598" name="Google Shape;598;p10"/>
          <p:cNvSpPr txBox="1"/>
          <p:nvPr/>
        </p:nvSpPr>
        <p:spPr>
          <a:xfrm>
            <a:off x="498475" y="81280"/>
            <a:ext cx="840613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Inter"/>
                <a:ea typeface="Inter"/>
                <a:cs typeface="Inter"/>
                <a:sym typeface="Inter"/>
              </a:rPr>
              <a:t>Istilah Konsep Utama dalam Source Code Versioning</a:t>
            </a:r>
            <a:endParaRPr b="1" sz="2400">
              <a:solidFill>
                <a:srgbClr val="3F3F3F"/>
              </a:solidFill>
              <a:latin typeface="Inter"/>
              <a:ea typeface="Inter"/>
              <a:cs typeface="Inter"/>
              <a:sym typeface="Inter"/>
            </a:endParaRPr>
          </a:p>
        </p:txBody>
      </p:sp>
      <p:sp>
        <p:nvSpPr>
          <p:cNvPr id="599" name="Google Shape;599;p10"/>
          <p:cNvSpPr/>
          <p:nvPr/>
        </p:nvSpPr>
        <p:spPr>
          <a:xfrm>
            <a:off x="412115" y="1680845"/>
            <a:ext cx="8067040" cy="255333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3F3F3F"/>
              </a:buClr>
              <a:buSzPts val="2000"/>
              <a:buFont typeface="Inter"/>
              <a:buAutoNum type="arabicPeriod"/>
            </a:pPr>
            <a:r>
              <a:rPr b="1" lang="en-US" sz="2000">
                <a:solidFill>
                  <a:srgbClr val="3F3F3F"/>
                </a:solidFill>
                <a:latin typeface="Inter"/>
                <a:ea typeface="Inter"/>
                <a:cs typeface="Inter"/>
                <a:sym typeface="Inter"/>
              </a:rPr>
              <a:t>Definisi</a:t>
            </a:r>
            <a:r>
              <a:rPr lang="en-US" sz="2000">
                <a:solidFill>
                  <a:srgbClr val="3F3F3F"/>
                </a:solidFill>
                <a:latin typeface="Inter"/>
                <a:ea typeface="Inter"/>
                <a:cs typeface="Inter"/>
                <a:sym typeface="Inter"/>
              </a:rPr>
              <a:t>: Proses membuat salinan logis dari kode utama (main/master) agar pengembangan dapat dilakukan secara paralel tanpa mengganggu jalur utama.</a:t>
            </a:r>
            <a:endParaRPr b="1"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b="1" lang="en-US" sz="2000">
                <a:solidFill>
                  <a:srgbClr val="3F3F3F"/>
                </a:solidFill>
                <a:latin typeface="Inter"/>
                <a:ea typeface="Inter"/>
                <a:cs typeface="Inter"/>
                <a:sym typeface="Inter"/>
              </a:rPr>
              <a:t>Tujuan</a:t>
            </a:r>
            <a:r>
              <a:rPr lang="en-US" sz="2000">
                <a:solidFill>
                  <a:srgbClr val="3F3F3F"/>
                </a:solidFill>
                <a:latin typeface="Inter"/>
                <a:ea typeface="Inter"/>
                <a:cs typeface="Inter"/>
                <a:sym typeface="Inter"/>
              </a:rPr>
              <a:t>: Memungkinkan eksperimen fitur, perbaikan bug, atau pengembangan besar tanpa mengganggu versi stabil.</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b="1" lang="en-US" sz="2000">
                <a:solidFill>
                  <a:srgbClr val="3F3F3F"/>
                </a:solidFill>
                <a:latin typeface="Inter"/>
                <a:ea typeface="Inter"/>
                <a:cs typeface="Inter"/>
                <a:sym typeface="Inter"/>
              </a:rPr>
              <a:t>Contoh</a:t>
            </a:r>
            <a:r>
              <a:rPr lang="en-US" sz="2000">
                <a:solidFill>
                  <a:srgbClr val="3F3F3F"/>
                </a:solidFill>
                <a:latin typeface="Inter"/>
                <a:ea typeface="Inter"/>
                <a:cs typeface="Inter"/>
                <a:sym typeface="Inter"/>
              </a:rPr>
              <a:t>:</a:t>
            </a:r>
            <a:endParaRPr sz="2000">
              <a:solidFill>
                <a:srgbClr val="3F3F3F"/>
              </a:solidFill>
              <a:latin typeface="Inter"/>
              <a:ea typeface="Inter"/>
              <a:cs typeface="Inter"/>
              <a:sym typeface="Inter"/>
            </a:endParaRPr>
          </a:p>
          <a:p>
            <a:pPr indent="-457200" lvl="1" marL="914400" marR="0" rtl="0" algn="l">
              <a:spcBef>
                <a:spcPts val="0"/>
              </a:spcBef>
              <a:spcAft>
                <a:spcPts val="0"/>
              </a:spcAft>
              <a:buClr>
                <a:srgbClr val="3F3F3F"/>
              </a:buClr>
              <a:buSzPts val="2000"/>
              <a:buFont typeface="Inter"/>
              <a:buAutoNum type="alphaLcParenR"/>
            </a:pPr>
            <a:r>
              <a:rPr b="0" i="0" lang="en-US" sz="2000" u="none" cap="none" strike="noStrike">
                <a:solidFill>
                  <a:srgbClr val="3F3F3F"/>
                </a:solidFill>
                <a:latin typeface="Inter"/>
                <a:ea typeface="Inter"/>
                <a:cs typeface="Inter"/>
                <a:sym typeface="Inter"/>
              </a:rPr>
              <a:t>main – branch utama produksi.</a:t>
            </a:r>
            <a:endParaRPr b="0" i="0" sz="2000" u="none" cap="none" strike="noStrike">
              <a:solidFill>
                <a:srgbClr val="3F3F3F"/>
              </a:solidFill>
              <a:latin typeface="Inter"/>
              <a:ea typeface="Inter"/>
              <a:cs typeface="Inter"/>
              <a:sym typeface="Inter"/>
            </a:endParaRPr>
          </a:p>
          <a:p>
            <a:pPr indent="-457200" lvl="1" marL="914400" marR="0" rtl="0" algn="l">
              <a:spcBef>
                <a:spcPts val="0"/>
              </a:spcBef>
              <a:spcAft>
                <a:spcPts val="0"/>
              </a:spcAft>
              <a:buClr>
                <a:srgbClr val="3F3F3F"/>
              </a:buClr>
              <a:buSzPts val="2000"/>
              <a:buFont typeface="Inter"/>
              <a:buAutoNum type="alphaLcParenR"/>
            </a:pPr>
            <a:r>
              <a:rPr b="0" i="0" lang="en-US" sz="2000" u="none" cap="none" strike="noStrike">
                <a:solidFill>
                  <a:srgbClr val="3F3F3F"/>
                </a:solidFill>
                <a:latin typeface="Inter"/>
                <a:ea typeface="Inter"/>
                <a:cs typeface="Inter"/>
                <a:sym typeface="Inter"/>
              </a:rPr>
              <a:t>feature/login-system – branch untuk fitur login.</a:t>
            </a:r>
            <a:endParaRPr b="0" i="0" sz="2000" u="none" cap="none" strike="noStrike">
              <a:solidFill>
                <a:srgbClr val="3F3F3F"/>
              </a:solidFill>
              <a:latin typeface="Inter"/>
              <a:ea typeface="Inter"/>
              <a:cs typeface="Inter"/>
              <a:sym typeface="Inter"/>
            </a:endParaRPr>
          </a:p>
        </p:txBody>
      </p:sp>
      <p:sp>
        <p:nvSpPr>
          <p:cNvPr id="600" name="Google Shape;600;p10"/>
          <p:cNvSpPr txBox="1"/>
          <p:nvPr/>
        </p:nvSpPr>
        <p:spPr>
          <a:xfrm>
            <a:off x="413385" y="772160"/>
            <a:ext cx="8406130" cy="4603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400">
                <a:solidFill>
                  <a:srgbClr val="3F3F3F"/>
                </a:solidFill>
                <a:latin typeface="Inter"/>
                <a:ea typeface="Inter"/>
                <a:cs typeface="Inter"/>
                <a:sym typeface="Inter"/>
              </a:rPr>
              <a:t>A. Branching</a:t>
            </a:r>
            <a:endParaRPr b="1" sz="2400">
              <a:solidFill>
                <a:srgbClr val="3F3F3F"/>
              </a:solidFill>
              <a:latin typeface="Inter"/>
              <a:ea typeface="Inter"/>
              <a:cs typeface="Inter"/>
              <a:sym typeface="Inte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11"/>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606" name="Google Shape;606;p11"/>
          <p:cNvSpPr txBox="1"/>
          <p:nvPr/>
        </p:nvSpPr>
        <p:spPr>
          <a:xfrm>
            <a:off x="498475" y="81280"/>
            <a:ext cx="840613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Inter"/>
                <a:ea typeface="Inter"/>
                <a:cs typeface="Inter"/>
                <a:sym typeface="Inter"/>
              </a:rPr>
              <a:t>Istilah Konsep Utama dalam Source Code Versioning</a:t>
            </a:r>
            <a:endParaRPr b="1" sz="2400">
              <a:solidFill>
                <a:srgbClr val="3F3F3F"/>
              </a:solidFill>
              <a:latin typeface="Inter"/>
              <a:ea typeface="Inter"/>
              <a:cs typeface="Inter"/>
              <a:sym typeface="Inter"/>
            </a:endParaRPr>
          </a:p>
        </p:txBody>
      </p:sp>
      <p:sp>
        <p:nvSpPr>
          <p:cNvPr id="607" name="Google Shape;607;p11"/>
          <p:cNvSpPr/>
          <p:nvPr/>
        </p:nvSpPr>
        <p:spPr>
          <a:xfrm>
            <a:off x="412115" y="1680845"/>
            <a:ext cx="8067040" cy="255333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3F3F3F"/>
              </a:buClr>
              <a:buSzPts val="2000"/>
              <a:buFont typeface="Inter"/>
              <a:buAutoNum type="arabicPeriod"/>
            </a:pPr>
            <a:r>
              <a:rPr b="1" lang="en-US" sz="2000">
                <a:solidFill>
                  <a:srgbClr val="3F3F3F"/>
                </a:solidFill>
                <a:latin typeface="Inter"/>
                <a:ea typeface="Inter"/>
                <a:cs typeface="Inter"/>
                <a:sym typeface="Inter"/>
              </a:rPr>
              <a:t>Definisi</a:t>
            </a:r>
            <a:r>
              <a:rPr lang="en-US" sz="2000">
                <a:solidFill>
                  <a:srgbClr val="3F3F3F"/>
                </a:solidFill>
                <a:latin typeface="Inter"/>
                <a:ea typeface="Inter"/>
                <a:cs typeface="Inter"/>
                <a:sym typeface="Inter"/>
              </a:rPr>
              <a:t>: Proses menggabungkan perubahan dari satu branch ke branch lain.</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b="1" lang="en-US" sz="2000">
                <a:solidFill>
                  <a:srgbClr val="3F3F3F"/>
                </a:solidFill>
                <a:latin typeface="Inter"/>
                <a:ea typeface="Inter"/>
                <a:cs typeface="Inter"/>
                <a:sym typeface="Inter"/>
              </a:rPr>
              <a:t>Tujuan</a:t>
            </a:r>
            <a:r>
              <a:rPr lang="en-US" sz="2000">
                <a:solidFill>
                  <a:srgbClr val="3F3F3F"/>
                </a:solidFill>
                <a:latin typeface="Inter"/>
                <a:ea typeface="Inter"/>
                <a:cs typeface="Inter"/>
                <a:sym typeface="Inter"/>
              </a:rPr>
              <a:t>: Mengintegrasikan pekerjaan yang dilakukan di branch terpisah ke branch utama (biasanya setelah fitur selesai).</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b="1" lang="en-US" sz="2000">
                <a:solidFill>
                  <a:srgbClr val="3F3F3F"/>
                </a:solidFill>
                <a:latin typeface="Inter"/>
                <a:ea typeface="Inter"/>
                <a:cs typeface="Inter"/>
                <a:sym typeface="Inter"/>
              </a:rPr>
              <a:t>Konflik Merge</a:t>
            </a:r>
            <a:r>
              <a:rPr lang="en-US" sz="2000">
                <a:solidFill>
                  <a:srgbClr val="3F3F3F"/>
                </a:solidFill>
                <a:latin typeface="Inter"/>
                <a:ea typeface="Inter"/>
                <a:cs typeface="Inter"/>
                <a:sym typeface="Inter"/>
              </a:rPr>
              <a:t>: Ketika dua developer mengubah baris kode yang sama, akan terjadi konflik yang harus diselesaikan secara manual.</a:t>
            </a:r>
            <a:endParaRPr sz="2000">
              <a:solidFill>
                <a:srgbClr val="3F3F3F"/>
              </a:solidFill>
              <a:latin typeface="Inter"/>
              <a:ea typeface="Inter"/>
              <a:cs typeface="Inter"/>
              <a:sym typeface="Inter"/>
            </a:endParaRPr>
          </a:p>
        </p:txBody>
      </p:sp>
      <p:sp>
        <p:nvSpPr>
          <p:cNvPr id="608" name="Google Shape;608;p11"/>
          <p:cNvSpPr txBox="1"/>
          <p:nvPr/>
        </p:nvSpPr>
        <p:spPr>
          <a:xfrm>
            <a:off x="413385" y="772160"/>
            <a:ext cx="8406130" cy="4603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400">
                <a:solidFill>
                  <a:srgbClr val="3F3F3F"/>
                </a:solidFill>
                <a:latin typeface="Inter"/>
                <a:ea typeface="Inter"/>
                <a:cs typeface="Inter"/>
                <a:sym typeface="Inter"/>
              </a:rPr>
              <a:t>B. Merging</a:t>
            </a:r>
            <a:endParaRPr b="1" sz="2400">
              <a:solidFill>
                <a:srgbClr val="3F3F3F"/>
              </a:solidFill>
              <a:latin typeface="Inter"/>
              <a:ea typeface="Inter"/>
              <a:cs typeface="Inter"/>
              <a:sym typeface="Inte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12"/>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614" name="Google Shape;614;p12"/>
          <p:cNvSpPr txBox="1"/>
          <p:nvPr/>
        </p:nvSpPr>
        <p:spPr>
          <a:xfrm>
            <a:off x="498475" y="81280"/>
            <a:ext cx="840613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Inter"/>
                <a:ea typeface="Inter"/>
                <a:cs typeface="Inter"/>
                <a:sym typeface="Inter"/>
              </a:rPr>
              <a:t>Istilah Konsep Utama dalam Source Code Versioning</a:t>
            </a:r>
            <a:endParaRPr b="1" sz="2400">
              <a:solidFill>
                <a:srgbClr val="3F3F3F"/>
              </a:solidFill>
              <a:latin typeface="Inter"/>
              <a:ea typeface="Inter"/>
              <a:cs typeface="Inter"/>
              <a:sym typeface="Inter"/>
            </a:endParaRPr>
          </a:p>
        </p:txBody>
      </p:sp>
      <p:sp>
        <p:nvSpPr>
          <p:cNvPr id="615" name="Google Shape;615;p12"/>
          <p:cNvSpPr/>
          <p:nvPr/>
        </p:nvSpPr>
        <p:spPr>
          <a:xfrm>
            <a:off x="412115" y="1680845"/>
            <a:ext cx="8067040" cy="163004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3F3F3F"/>
              </a:buClr>
              <a:buSzPts val="2000"/>
              <a:buFont typeface="Inter"/>
              <a:buAutoNum type="arabicPeriod"/>
            </a:pPr>
            <a:r>
              <a:rPr b="1" lang="en-US" sz="2000">
                <a:solidFill>
                  <a:srgbClr val="3F3F3F"/>
                </a:solidFill>
                <a:latin typeface="Inter"/>
                <a:ea typeface="Inter"/>
                <a:cs typeface="Inter"/>
                <a:sym typeface="Inter"/>
              </a:rPr>
              <a:t>Definisi</a:t>
            </a:r>
            <a:r>
              <a:rPr lang="en-US" sz="2000">
                <a:solidFill>
                  <a:srgbClr val="3F3F3F"/>
                </a:solidFill>
                <a:latin typeface="Inter"/>
                <a:ea typeface="Inter"/>
                <a:cs typeface="Inter"/>
                <a:sym typeface="Inter"/>
              </a:rPr>
              <a:t>: Tindakan menyimpan snapshot perubahan kode ke dalam repositori lokal.</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b="1" lang="en-US" sz="2000">
                <a:solidFill>
                  <a:srgbClr val="3F3F3F"/>
                </a:solidFill>
                <a:latin typeface="Inter"/>
                <a:ea typeface="Inter"/>
                <a:cs typeface="Inter"/>
                <a:sym typeface="Inter"/>
              </a:rPr>
              <a:t>Isi Commit</a:t>
            </a:r>
            <a:r>
              <a:rPr lang="en-US" sz="2000">
                <a:solidFill>
                  <a:srgbClr val="3F3F3F"/>
                </a:solidFill>
                <a:latin typeface="Inter"/>
                <a:ea typeface="Inter"/>
                <a:cs typeface="Inter"/>
                <a:sym typeface="Inter"/>
              </a:rPr>
              <a:t>: Biasanya disertai pesan (commit message) yang menjelaskan perubahan yang dilakukan.</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b="1" lang="en-US" sz="2000">
                <a:solidFill>
                  <a:srgbClr val="3F3F3F"/>
                </a:solidFill>
                <a:latin typeface="Inter"/>
                <a:ea typeface="Inter"/>
                <a:cs typeface="Inter"/>
                <a:sym typeface="Inter"/>
              </a:rPr>
              <a:t>Contoh</a:t>
            </a:r>
            <a:r>
              <a:rPr lang="en-US" sz="2000">
                <a:solidFill>
                  <a:srgbClr val="3F3F3F"/>
                </a:solidFill>
                <a:latin typeface="Inter"/>
                <a:ea typeface="Inter"/>
                <a:cs typeface="Inter"/>
                <a:sym typeface="Inter"/>
              </a:rPr>
              <a:t>: git commit -m "Fix bug in login form"</a:t>
            </a:r>
            <a:endParaRPr sz="2000">
              <a:solidFill>
                <a:srgbClr val="3F3F3F"/>
              </a:solidFill>
              <a:latin typeface="Inter"/>
              <a:ea typeface="Inter"/>
              <a:cs typeface="Inter"/>
              <a:sym typeface="Inter"/>
            </a:endParaRPr>
          </a:p>
        </p:txBody>
      </p:sp>
      <p:sp>
        <p:nvSpPr>
          <p:cNvPr id="616" name="Google Shape;616;p12"/>
          <p:cNvSpPr txBox="1"/>
          <p:nvPr/>
        </p:nvSpPr>
        <p:spPr>
          <a:xfrm>
            <a:off x="413385" y="772160"/>
            <a:ext cx="8406130" cy="4603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400">
                <a:solidFill>
                  <a:srgbClr val="3F3F3F"/>
                </a:solidFill>
                <a:latin typeface="Inter"/>
                <a:ea typeface="Inter"/>
                <a:cs typeface="Inter"/>
                <a:sym typeface="Inter"/>
              </a:rPr>
              <a:t>C. Commit</a:t>
            </a:r>
            <a:endParaRPr b="1" sz="2400">
              <a:solidFill>
                <a:srgbClr val="3F3F3F"/>
              </a:solidFill>
              <a:latin typeface="Inter"/>
              <a:ea typeface="Inter"/>
              <a:cs typeface="Inter"/>
              <a:sym typeface="Inte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13"/>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622" name="Google Shape;622;p13"/>
          <p:cNvSpPr txBox="1"/>
          <p:nvPr/>
        </p:nvSpPr>
        <p:spPr>
          <a:xfrm>
            <a:off x="498475" y="81280"/>
            <a:ext cx="840613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Inter"/>
                <a:ea typeface="Inter"/>
                <a:cs typeface="Inter"/>
                <a:sym typeface="Inter"/>
              </a:rPr>
              <a:t>Istilah Konsep Utama dalam Source Code Versioning</a:t>
            </a:r>
            <a:endParaRPr b="1" sz="2400">
              <a:solidFill>
                <a:srgbClr val="3F3F3F"/>
              </a:solidFill>
              <a:latin typeface="Inter"/>
              <a:ea typeface="Inter"/>
              <a:cs typeface="Inter"/>
              <a:sym typeface="Inter"/>
            </a:endParaRPr>
          </a:p>
        </p:txBody>
      </p:sp>
      <p:sp>
        <p:nvSpPr>
          <p:cNvPr id="623" name="Google Shape;623;p13"/>
          <p:cNvSpPr/>
          <p:nvPr/>
        </p:nvSpPr>
        <p:spPr>
          <a:xfrm>
            <a:off x="412115" y="1680845"/>
            <a:ext cx="8067040" cy="163004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3F3F3F"/>
              </a:buClr>
              <a:buSzPts val="2000"/>
              <a:buFont typeface="Inter"/>
              <a:buAutoNum type="arabicPeriod"/>
            </a:pPr>
            <a:r>
              <a:rPr b="1" lang="en-US" sz="2000">
                <a:solidFill>
                  <a:srgbClr val="3F3F3F"/>
                </a:solidFill>
                <a:latin typeface="Inter"/>
                <a:ea typeface="Inter"/>
                <a:cs typeface="Inter"/>
                <a:sym typeface="Inter"/>
              </a:rPr>
              <a:t>Definisi (khusus VCS tersentralisasi seperti SVN)</a:t>
            </a:r>
            <a:r>
              <a:rPr lang="en-US" sz="2000">
                <a:solidFill>
                  <a:srgbClr val="3F3F3F"/>
                </a:solidFill>
                <a:latin typeface="Inter"/>
                <a:ea typeface="Inter"/>
                <a:cs typeface="Inter"/>
                <a:sym typeface="Inter"/>
              </a:rPr>
              <a:t>: Proses memasukkan perubahan dari lokal ke repositori pusat.</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b="1" lang="en-US" sz="2000">
                <a:solidFill>
                  <a:srgbClr val="3F3F3F"/>
                </a:solidFill>
                <a:latin typeface="Inter"/>
                <a:ea typeface="Inter"/>
                <a:cs typeface="Inter"/>
                <a:sym typeface="Inter"/>
              </a:rPr>
              <a:t>Mirip dengan</a:t>
            </a:r>
            <a:r>
              <a:rPr lang="en-US" sz="2000">
                <a:solidFill>
                  <a:srgbClr val="3F3F3F"/>
                </a:solidFill>
                <a:latin typeface="Inter"/>
                <a:ea typeface="Inter"/>
                <a:cs typeface="Inter"/>
                <a:sym typeface="Inter"/>
              </a:rPr>
              <a:t>: git push pada Git.</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b="1" lang="en-US" sz="2000">
                <a:solidFill>
                  <a:srgbClr val="3F3F3F"/>
                </a:solidFill>
                <a:latin typeface="Inter"/>
                <a:ea typeface="Inter"/>
                <a:cs typeface="Inter"/>
                <a:sym typeface="Inter"/>
              </a:rPr>
              <a:t>Tujuan</a:t>
            </a:r>
            <a:r>
              <a:rPr lang="en-US" sz="2000">
                <a:solidFill>
                  <a:srgbClr val="3F3F3F"/>
                </a:solidFill>
                <a:latin typeface="Inter"/>
                <a:ea typeface="Inter"/>
                <a:cs typeface="Inter"/>
                <a:sym typeface="Inter"/>
              </a:rPr>
              <a:t>: Menyinkronkan hasil kerja ke repositori bersama agar bisa diakses developer lain.</a:t>
            </a:r>
            <a:endParaRPr sz="2000">
              <a:solidFill>
                <a:srgbClr val="3F3F3F"/>
              </a:solidFill>
              <a:latin typeface="Inter"/>
              <a:ea typeface="Inter"/>
              <a:cs typeface="Inter"/>
              <a:sym typeface="Inter"/>
            </a:endParaRPr>
          </a:p>
        </p:txBody>
      </p:sp>
      <p:sp>
        <p:nvSpPr>
          <p:cNvPr id="624" name="Google Shape;624;p13"/>
          <p:cNvSpPr txBox="1"/>
          <p:nvPr/>
        </p:nvSpPr>
        <p:spPr>
          <a:xfrm>
            <a:off x="413385" y="772160"/>
            <a:ext cx="8406130" cy="4603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400">
                <a:solidFill>
                  <a:srgbClr val="3F3F3F"/>
                </a:solidFill>
                <a:latin typeface="Inter"/>
                <a:ea typeface="Inter"/>
                <a:cs typeface="Inter"/>
                <a:sym typeface="Inter"/>
              </a:rPr>
              <a:t>D. Check-in</a:t>
            </a:r>
            <a:endParaRPr b="1" sz="2400">
              <a:solidFill>
                <a:srgbClr val="3F3F3F"/>
              </a:solidFill>
              <a:latin typeface="Inter"/>
              <a:ea typeface="Inter"/>
              <a:cs typeface="Inter"/>
              <a:sym typeface="Inte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14"/>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630" name="Google Shape;630;p14"/>
          <p:cNvSpPr txBox="1"/>
          <p:nvPr/>
        </p:nvSpPr>
        <p:spPr>
          <a:xfrm>
            <a:off x="498475" y="81280"/>
            <a:ext cx="840613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Inter"/>
                <a:ea typeface="Inter"/>
                <a:cs typeface="Inter"/>
                <a:sym typeface="Inter"/>
              </a:rPr>
              <a:t>Istilah Konsep Utama dalam Source Code Versioning</a:t>
            </a:r>
            <a:endParaRPr b="1" sz="2400">
              <a:solidFill>
                <a:srgbClr val="3F3F3F"/>
              </a:solidFill>
              <a:latin typeface="Inter"/>
              <a:ea typeface="Inter"/>
              <a:cs typeface="Inter"/>
              <a:sym typeface="Inter"/>
            </a:endParaRPr>
          </a:p>
        </p:txBody>
      </p:sp>
      <p:sp>
        <p:nvSpPr>
          <p:cNvPr id="631" name="Google Shape;631;p14"/>
          <p:cNvSpPr/>
          <p:nvPr/>
        </p:nvSpPr>
        <p:spPr>
          <a:xfrm>
            <a:off x="412115" y="1680845"/>
            <a:ext cx="8067040" cy="193802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3F3F3F"/>
              </a:buClr>
              <a:buSzPts val="2000"/>
              <a:buFont typeface="Inter"/>
              <a:buAutoNum type="arabicPeriod"/>
            </a:pPr>
            <a:r>
              <a:rPr b="1" lang="en-US" sz="2000">
                <a:solidFill>
                  <a:srgbClr val="3F3F3F"/>
                </a:solidFill>
                <a:latin typeface="Inter"/>
                <a:ea typeface="Inter"/>
                <a:cs typeface="Inter"/>
                <a:sym typeface="Inter"/>
              </a:rPr>
              <a:t>Definisi</a:t>
            </a:r>
            <a:r>
              <a:rPr lang="en-US" sz="2000">
                <a:solidFill>
                  <a:srgbClr val="3F3F3F"/>
                </a:solidFill>
                <a:latin typeface="Inter"/>
                <a:ea typeface="Inter"/>
                <a:cs typeface="Inter"/>
                <a:sym typeface="Inter"/>
              </a:rPr>
              <a:t>: Proses mengambil versi tertentu dari repositori pusat ke lingkungan kerja lokal.</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b="1" lang="en-US" sz="2000">
                <a:solidFill>
                  <a:srgbClr val="3F3F3F"/>
                </a:solidFill>
                <a:latin typeface="Inter"/>
                <a:ea typeface="Inter"/>
                <a:cs typeface="Inter"/>
                <a:sym typeface="Inter"/>
              </a:rPr>
              <a:t>Pada Git</a:t>
            </a:r>
            <a:r>
              <a:rPr lang="en-US" sz="2000">
                <a:solidFill>
                  <a:srgbClr val="3F3F3F"/>
                </a:solidFill>
                <a:latin typeface="Inter"/>
                <a:ea typeface="Inter"/>
                <a:cs typeface="Inter"/>
                <a:sym typeface="Inter"/>
              </a:rPr>
              <a:t>: git checkout bisa digunakan untuk berpindah antar branch atau commit.</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b="1" lang="en-US" sz="2000">
                <a:solidFill>
                  <a:srgbClr val="3F3F3F"/>
                </a:solidFill>
                <a:latin typeface="Inter"/>
                <a:ea typeface="Inter"/>
                <a:cs typeface="Inter"/>
                <a:sym typeface="Inter"/>
              </a:rPr>
              <a:t>Tujuan</a:t>
            </a:r>
            <a:r>
              <a:rPr lang="en-US" sz="2000">
                <a:solidFill>
                  <a:srgbClr val="3F3F3F"/>
                </a:solidFill>
                <a:latin typeface="Inter"/>
                <a:ea typeface="Inter"/>
                <a:cs typeface="Inter"/>
                <a:sym typeface="Inter"/>
              </a:rPr>
              <a:t>: Menyesuaikan direktori kerja dengan revisi tertentu dari kode.</a:t>
            </a:r>
            <a:endParaRPr sz="2000">
              <a:solidFill>
                <a:srgbClr val="3F3F3F"/>
              </a:solidFill>
              <a:latin typeface="Inter"/>
              <a:ea typeface="Inter"/>
              <a:cs typeface="Inter"/>
              <a:sym typeface="Inter"/>
            </a:endParaRPr>
          </a:p>
        </p:txBody>
      </p:sp>
      <p:sp>
        <p:nvSpPr>
          <p:cNvPr id="632" name="Google Shape;632;p14"/>
          <p:cNvSpPr txBox="1"/>
          <p:nvPr/>
        </p:nvSpPr>
        <p:spPr>
          <a:xfrm>
            <a:off x="413385" y="772160"/>
            <a:ext cx="8406130" cy="4603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400">
                <a:solidFill>
                  <a:srgbClr val="3F3F3F"/>
                </a:solidFill>
                <a:latin typeface="Inter"/>
                <a:ea typeface="Inter"/>
                <a:cs typeface="Inter"/>
                <a:sym typeface="Inter"/>
              </a:rPr>
              <a:t>E. Check-out</a:t>
            </a:r>
            <a:endParaRPr b="1" sz="2400">
              <a:solidFill>
                <a:srgbClr val="3F3F3F"/>
              </a:solidFill>
              <a:latin typeface="Inter"/>
              <a:ea typeface="Inter"/>
              <a:cs typeface="Inter"/>
              <a:sym typeface="Inte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15"/>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638" name="Google Shape;638;p15"/>
          <p:cNvSpPr txBox="1"/>
          <p:nvPr/>
        </p:nvSpPr>
        <p:spPr>
          <a:xfrm>
            <a:off x="498475" y="81280"/>
            <a:ext cx="840613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Inter"/>
                <a:ea typeface="Inter"/>
                <a:cs typeface="Inter"/>
                <a:sym typeface="Inter"/>
              </a:rPr>
              <a:t>Istilah Konsep Utama dalam Source Code Versioning</a:t>
            </a:r>
            <a:endParaRPr b="1" sz="2400">
              <a:solidFill>
                <a:srgbClr val="3F3F3F"/>
              </a:solidFill>
              <a:latin typeface="Inter"/>
              <a:ea typeface="Inter"/>
              <a:cs typeface="Inter"/>
              <a:sym typeface="Inter"/>
            </a:endParaRPr>
          </a:p>
        </p:txBody>
      </p:sp>
      <p:sp>
        <p:nvSpPr>
          <p:cNvPr id="639" name="Google Shape;639;p15"/>
          <p:cNvSpPr/>
          <p:nvPr/>
        </p:nvSpPr>
        <p:spPr>
          <a:xfrm>
            <a:off x="412115" y="1680845"/>
            <a:ext cx="8067040" cy="193802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3F3F3F"/>
              </a:buClr>
              <a:buSzPts val="2000"/>
              <a:buFont typeface="Inter"/>
              <a:buAutoNum type="arabicPeriod"/>
            </a:pPr>
            <a:r>
              <a:rPr b="1" lang="en-US" sz="2000">
                <a:solidFill>
                  <a:srgbClr val="3F3F3F"/>
                </a:solidFill>
                <a:latin typeface="Inter"/>
                <a:ea typeface="Inter"/>
                <a:cs typeface="Inter"/>
                <a:sym typeface="Inter"/>
              </a:rPr>
              <a:t>Definisi</a:t>
            </a:r>
            <a:r>
              <a:rPr lang="en-US" sz="2000">
                <a:solidFill>
                  <a:srgbClr val="3F3F3F"/>
                </a:solidFill>
                <a:latin typeface="Inter"/>
                <a:ea typeface="Inter"/>
                <a:cs typeface="Inter"/>
                <a:sym typeface="Inter"/>
              </a:rPr>
              <a:t>: Proses membuat salinan lengkap dari repositori jarak jauh (remote) ke mesin lokal.</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b="1" lang="en-US" sz="2000">
                <a:solidFill>
                  <a:srgbClr val="3F3F3F"/>
                </a:solidFill>
                <a:latin typeface="Inter"/>
                <a:ea typeface="Inter"/>
                <a:cs typeface="Inter"/>
                <a:sym typeface="Inter"/>
              </a:rPr>
              <a:t>Contoh pada Git</a:t>
            </a:r>
            <a:r>
              <a:rPr lang="en-US" sz="2000">
                <a:solidFill>
                  <a:srgbClr val="3F3F3F"/>
                </a:solidFill>
                <a:latin typeface="Inter"/>
                <a:ea typeface="Inter"/>
                <a:cs typeface="Inter"/>
                <a:sym typeface="Inter"/>
              </a:rPr>
              <a:t>: git clone https://github.com/namaproject/repo.git</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b="1" lang="en-US" sz="2000">
                <a:solidFill>
                  <a:srgbClr val="3F3F3F"/>
                </a:solidFill>
                <a:latin typeface="Inter"/>
                <a:ea typeface="Inter"/>
                <a:cs typeface="Inter"/>
                <a:sym typeface="Inter"/>
              </a:rPr>
              <a:t>Tujuan</a:t>
            </a:r>
            <a:r>
              <a:rPr lang="en-US" sz="2000">
                <a:solidFill>
                  <a:srgbClr val="3F3F3F"/>
                </a:solidFill>
                <a:latin typeface="Inter"/>
                <a:ea typeface="Inter"/>
                <a:cs typeface="Inter"/>
                <a:sym typeface="Inter"/>
              </a:rPr>
              <a:t>: Untuk mulai bekerja dengan versi lengkap proyek beserta seluruh riwayat perubahannya.</a:t>
            </a:r>
            <a:endParaRPr sz="2000">
              <a:solidFill>
                <a:srgbClr val="3F3F3F"/>
              </a:solidFill>
              <a:latin typeface="Inter"/>
              <a:ea typeface="Inter"/>
              <a:cs typeface="Inter"/>
              <a:sym typeface="Inter"/>
            </a:endParaRPr>
          </a:p>
        </p:txBody>
      </p:sp>
      <p:sp>
        <p:nvSpPr>
          <p:cNvPr id="640" name="Google Shape;640;p15"/>
          <p:cNvSpPr txBox="1"/>
          <p:nvPr/>
        </p:nvSpPr>
        <p:spPr>
          <a:xfrm>
            <a:off x="413385" y="772160"/>
            <a:ext cx="8406130" cy="4603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400">
                <a:solidFill>
                  <a:srgbClr val="3F3F3F"/>
                </a:solidFill>
                <a:latin typeface="Inter"/>
                <a:ea typeface="Inter"/>
                <a:cs typeface="Inter"/>
                <a:sym typeface="Inter"/>
              </a:rPr>
              <a:t>F. Cloning</a:t>
            </a:r>
            <a:endParaRPr b="1" sz="2400">
              <a:solidFill>
                <a:srgbClr val="3F3F3F"/>
              </a:solidFill>
              <a:latin typeface="Inter"/>
              <a:ea typeface="Inter"/>
              <a:cs typeface="Inter"/>
              <a:sym typeface="Inte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16"/>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646" name="Google Shape;646;p16"/>
          <p:cNvSpPr txBox="1"/>
          <p:nvPr/>
        </p:nvSpPr>
        <p:spPr>
          <a:xfrm>
            <a:off x="498475" y="81280"/>
            <a:ext cx="840613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Inter"/>
                <a:ea typeface="Inter"/>
                <a:cs typeface="Inter"/>
                <a:sym typeface="Inter"/>
              </a:rPr>
              <a:t>Pengertian Repository</a:t>
            </a:r>
            <a:endParaRPr b="1" sz="2400">
              <a:solidFill>
                <a:srgbClr val="3F3F3F"/>
              </a:solidFill>
              <a:latin typeface="Inter"/>
              <a:ea typeface="Inter"/>
              <a:cs typeface="Inter"/>
              <a:sym typeface="Inter"/>
            </a:endParaRPr>
          </a:p>
        </p:txBody>
      </p:sp>
      <p:sp>
        <p:nvSpPr>
          <p:cNvPr id="647" name="Google Shape;647;p16"/>
          <p:cNvSpPr/>
          <p:nvPr/>
        </p:nvSpPr>
        <p:spPr>
          <a:xfrm>
            <a:off x="395605" y="988060"/>
            <a:ext cx="8067040" cy="31692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F3F3F"/>
              </a:buClr>
              <a:buSzPts val="2000"/>
              <a:buFont typeface="Inter"/>
              <a:buNone/>
            </a:pPr>
            <a:r>
              <a:rPr b="1" lang="en-US" sz="2000">
                <a:solidFill>
                  <a:srgbClr val="3F3F3F"/>
                </a:solidFill>
                <a:latin typeface="Inter"/>
                <a:ea typeface="Inter"/>
                <a:cs typeface="Inter"/>
                <a:sym typeface="Inter"/>
              </a:rPr>
              <a:t>Repository (atau disingkat repo) </a:t>
            </a:r>
            <a:r>
              <a:rPr lang="en-US" sz="2000">
                <a:solidFill>
                  <a:srgbClr val="3F3F3F"/>
                </a:solidFill>
                <a:latin typeface="Inter"/>
                <a:ea typeface="Inter"/>
                <a:cs typeface="Inter"/>
                <a:sym typeface="Inter"/>
              </a:rPr>
              <a:t>adalah wadah penyimpanan digital yang digunakan untuk menyimpan, mengelola, dan melacak seluruh berkas proyek pengembangan perangkat lunak — khususnya kode sumber (source code), dokumentasi, konfigurasi, dan riwayat perubahan terhadap berkas-berkas tersebut.</a:t>
            </a:r>
            <a:endParaRPr sz="2000">
              <a:solidFill>
                <a:srgbClr val="3F3F3F"/>
              </a:solidFill>
              <a:latin typeface="Inter"/>
              <a:ea typeface="Inter"/>
              <a:cs typeface="Inter"/>
              <a:sym typeface="Inter"/>
            </a:endParaRPr>
          </a:p>
          <a:p>
            <a:pPr indent="0" lvl="0" marL="0" marR="0" rtl="0" algn="l">
              <a:spcBef>
                <a:spcPts val="0"/>
              </a:spcBef>
              <a:spcAft>
                <a:spcPts val="0"/>
              </a:spcAft>
              <a:buClr>
                <a:schemeClr val="dk1"/>
              </a:buClr>
              <a:buSzPts val="2000"/>
              <a:buFont typeface="Inter"/>
              <a:buNone/>
            </a:pPr>
            <a:r>
              <a:t/>
            </a:r>
            <a:endParaRPr sz="2000">
              <a:solidFill>
                <a:srgbClr val="3F3F3F"/>
              </a:solidFill>
              <a:latin typeface="Inter"/>
              <a:ea typeface="Inter"/>
              <a:cs typeface="Inter"/>
              <a:sym typeface="Inter"/>
            </a:endParaRPr>
          </a:p>
          <a:p>
            <a:pPr indent="0" lvl="0" marL="0" marR="0" rtl="0" algn="l">
              <a:spcBef>
                <a:spcPts val="0"/>
              </a:spcBef>
              <a:spcAft>
                <a:spcPts val="0"/>
              </a:spcAft>
              <a:buClr>
                <a:srgbClr val="3F3F3F"/>
              </a:buClr>
              <a:buSzPts val="2000"/>
              <a:buFont typeface="Inter"/>
              <a:buNone/>
            </a:pPr>
            <a:r>
              <a:rPr lang="en-US" sz="2000">
                <a:solidFill>
                  <a:srgbClr val="3F3F3F"/>
                </a:solidFill>
                <a:latin typeface="Inter"/>
                <a:ea typeface="Inter"/>
                <a:cs typeface="Inter"/>
                <a:sym typeface="Inter"/>
              </a:rPr>
              <a:t>Dalam konteks </a:t>
            </a:r>
            <a:r>
              <a:rPr b="1" lang="en-US" sz="2000">
                <a:solidFill>
                  <a:srgbClr val="3F3F3F"/>
                </a:solidFill>
                <a:latin typeface="Inter"/>
                <a:ea typeface="Inter"/>
                <a:cs typeface="Inter"/>
                <a:sym typeface="Inter"/>
              </a:rPr>
              <a:t>version control system (VCS)</a:t>
            </a:r>
            <a:r>
              <a:rPr lang="en-US" sz="2000">
                <a:solidFill>
                  <a:srgbClr val="3F3F3F"/>
                </a:solidFill>
                <a:latin typeface="Inter"/>
                <a:ea typeface="Inter"/>
                <a:cs typeface="Inter"/>
                <a:sym typeface="Inter"/>
              </a:rPr>
              <a:t> seperti </a:t>
            </a:r>
            <a:r>
              <a:rPr b="1" lang="en-US" sz="2000">
                <a:solidFill>
                  <a:srgbClr val="3F3F3F"/>
                </a:solidFill>
                <a:latin typeface="Inter"/>
                <a:ea typeface="Inter"/>
                <a:cs typeface="Inter"/>
                <a:sym typeface="Inter"/>
              </a:rPr>
              <a:t>Git</a:t>
            </a:r>
            <a:r>
              <a:rPr lang="en-US" sz="2000">
                <a:solidFill>
                  <a:srgbClr val="3F3F3F"/>
                </a:solidFill>
                <a:latin typeface="Inter"/>
                <a:ea typeface="Inter"/>
                <a:cs typeface="Inter"/>
                <a:sym typeface="Inter"/>
              </a:rPr>
              <a:t>, </a:t>
            </a:r>
            <a:r>
              <a:rPr b="1" lang="en-US" sz="2000">
                <a:solidFill>
                  <a:srgbClr val="3F3F3F"/>
                </a:solidFill>
                <a:latin typeface="Inter"/>
                <a:ea typeface="Inter"/>
                <a:cs typeface="Inter"/>
                <a:sym typeface="Inter"/>
              </a:rPr>
              <a:t>SVN</a:t>
            </a:r>
            <a:r>
              <a:rPr lang="en-US" sz="2000">
                <a:solidFill>
                  <a:srgbClr val="3F3F3F"/>
                </a:solidFill>
                <a:latin typeface="Inter"/>
                <a:ea typeface="Inter"/>
                <a:cs typeface="Inter"/>
                <a:sym typeface="Inter"/>
              </a:rPr>
              <a:t>, atau </a:t>
            </a:r>
            <a:r>
              <a:rPr b="1" lang="en-US" sz="2000">
                <a:solidFill>
                  <a:srgbClr val="3F3F3F"/>
                </a:solidFill>
                <a:latin typeface="Inter"/>
                <a:ea typeface="Inter"/>
                <a:cs typeface="Inter"/>
                <a:sym typeface="Inter"/>
              </a:rPr>
              <a:t>Mercurial</a:t>
            </a:r>
            <a:r>
              <a:rPr lang="en-US" sz="2000">
                <a:solidFill>
                  <a:srgbClr val="3F3F3F"/>
                </a:solidFill>
                <a:latin typeface="Inter"/>
                <a:ea typeface="Inter"/>
                <a:cs typeface="Inter"/>
                <a:sym typeface="Inter"/>
              </a:rPr>
              <a:t>, repository berfungsi sebagai pusat manajemen seluruh versi dari sebuah proyek perangkat lunak.</a:t>
            </a:r>
            <a:endParaRPr sz="2000">
              <a:solidFill>
                <a:srgbClr val="3F3F3F"/>
              </a:solidFill>
              <a:latin typeface="Inter"/>
              <a:ea typeface="Inter"/>
              <a:cs typeface="Inter"/>
              <a:sym typeface="Inte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17"/>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653" name="Google Shape;653;p17"/>
          <p:cNvSpPr txBox="1"/>
          <p:nvPr/>
        </p:nvSpPr>
        <p:spPr>
          <a:xfrm>
            <a:off x="498475" y="81280"/>
            <a:ext cx="840613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Inter"/>
                <a:ea typeface="Inter"/>
                <a:cs typeface="Inter"/>
                <a:sym typeface="Inter"/>
              </a:rPr>
              <a:t>Fungsi Utama Repository</a:t>
            </a:r>
            <a:endParaRPr b="1" sz="2400">
              <a:solidFill>
                <a:srgbClr val="3F3F3F"/>
              </a:solidFill>
              <a:latin typeface="Inter"/>
              <a:ea typeface="Inter"/>
              <a:cs typeface="Inter"/>
              <a:sym typeface="Inter"/>
            </a:endParaRPr>
          </a:p>
        </p:txBody>
      </p:sp>
      <p:graphicFrame>
        <p:nvGraphicFramePr>
          <p:cNvPr id="654" name="Google Shape;654;p17"/>
          <p:cNvGraphicFramePr/>
          <p:nvPr/>
        </p:nvGraphicFramePr>
        <p:xfrm>
          <a:off x="539750" y="860425"/>
          <a:ext cx="3000000" cy="3000000"/>
        </p:xfrm>
        <a:graphic>
          <a:graphicData uri="http://schemas.openxmlformats.org/drawingml/2006/table">
            <a:tbl>
              <a:tblPr>
                <a:noFill/>
                <a:tableStyleId>{78221D18-AF3E-4260-8343-2F2320AAD82C}</a:tableStyleId>
              </a:tblPr>
              <a:tblGrid>
                <a:gridCol w="3982075"/>
                <a:gridCol w="3982075"/>
              </a:tblGrid>
              <a:tr h="201925">
                <a:tc>
                  <a:txBody>
                    <a:bodyPr/>
                    <a:lstStyle/>
                    <a:p>
                      <a:pPr indent="0" lvl="0" marL="0" marR="0" rtl="0" algn="l">
                        <a:spcBef>
                          <a:spcPts val="0"/>
                        </a:spcBef>
                        <a:spcAft>
                          <a:spcPts val="0"/>
                        </a:spcAft>
                        <a:buNone/>
                      </a:pPr>
                      <a:r>
                        <a:rPr b="1" lang="en-US" sz="1800" u="none" cap="none" strike="noStrike"/>
                        <a:t>Fungsi</a:t>
                      </a:r>
                      <a:endParaRPr b="1" sz="1800" u="none" cap="none" strike="noStrike"/>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u="none" cap="none" strike="noStrike"/>
                        <a:t>Penjelasan</a:t>
                      </a:r>
                      <a:endParaRPr b="1" sz="1800" u="none" cap="none" strike="noStrike"/>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04500">
                <a:tc>
                  <a:txBody>
                    <a:bodyPr/>
                    <a:lstStyle/>
                    <a:p>
                      <a:pPr indent="0" lvl="0" marL="0" marR="0" rtl="0" algn="l">
                        <a:spcBef>
                          <a:spcPts val="0"/>
                        </a:spcBef>
                        <a:spcAft>
                          <a:spcPts val="0"/>
                        </a:spcAft>
                        <a:buNone/>
                      </a:pPr>
                      <a:r>
                        <a:rPr lang="en-US" sz="1800" u="none" cap="none" strike="noStrike"/>
                        <a:t>✅ Menyimpan Kode Sumber</a:t>
                      </a:r>
                      <a:endParaRPr sz="1800"/>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Repository menyimpan semua file yang dibutuhkan untuk menjalankan aplikasi.</a:t>
                      </a:r>
                      <a:endParaRPr sz="1800"/>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04500">
                <a:tc>
                  <a:txBody>
                    <a:bodyPr/>
                    <a:lstStyle/>
                    <a:p>
                      <a:pPr indent="0" lvl="0" marL="0" marR="0" rtl="0" algn="l">
                        <a:spcBef>
                          <a:spcPts val="0"/>
                        </a:spcBef>
                        <a:spcAft>
                          <a:spcPts val="0"/>
                        </a:spcAft>
                        <a:buNone/>
                      </a:pPr>
                      <a:r>
                        <a:rPr lang="en-US" sz="1800"/>
                        <a:t>✅ Melacak Perubahan</a:t>
                      </a:r>
                      <a:endParaRPr sz="1800"/>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Setiap perubahan (commit) dicatat dan disimpan secara historis.</a:t>
                      </a:r>
                      <a:endParaRPr sz="1800"/>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04500">
                <a:tc>
                  <a:txBody>
                    <a:bodyPr/>
                    <a:lstStyle/>
                    <a:p>
                      <a:pPr indent="0" lvl="0" marL="0" marR="0" rtl="0" algn="l">
                        <a:spcBef>
                          <a:spcPts val="0"/>
                        </a:spcBef>
                        <a:spcAft>
                          <a:spcPts val="0"/>
                        </a:spcAft>
                        <a:buNone/>
                      </a:pPr>
                      <a:r>
                        <a:rPr lang="en-US" sz="1800"/>
                        <a:t>✅ Kolaborasi Tim</a:t>
                      </a:r>
                      <a:endParaRPr sz="1800"/>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Beberapa developer bisa bekerja secara bersamaan dengan mengakses satu repository.</a:t>
                      </a:r>
                      <a:endParaRPr sz="1800"/>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03850">
                <a:tc>
                  <a:txBody>
                    <a:bodyPr/>
                    <a:lstStyle/>
                    <a:p>
                      <a:pPr indent="0" lvl="0" marL="0" marR="0" rtl="0" algn="l">
                        <a:spcBef>
                          <a:spcPts val="0"/>
                        </a:spcBef>
                        <a:spcAft>
                          <a:spcPts val="0"/>
                        </a:spcAft>
                        <a:buNone/>
                      </a:pPr>
                      <a:r>
                        <a:rPr lang="en-US" sz="1800"/>
                        <a:t>✅ Revisi dan Rollback</a:t>
                      </a:r>
                      <a:endParaRPr sz="1800"/>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Perubahan dapat dibandingkan, dikembalikan (revert), atau dikembangkan lebih lanjut.</a:t>
                      </a:r>
                      <a:endParaRPr sz="1800"/>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04500">
                <a:tc>
                  <a:txBody>
                    <a:bodyPr/>
                    <a:lstStyle/>
                    <a:p>
                      <a:pPr indent="0" lvl="0" marL="0" marR="0" rtl="0" algn="l">
                        <a:spcBef>
                          <a:spcPts val="0"/>
                        </a:spcBef>
                        <a:spcAft>
                          <a:spcPts val="0"/>
                        </a:spcAft>
                        <a:buNone/>
                      </a:pPr>
                      <a:r>
                        <a:rPr lang="en-US" sz="1800"/>
                        <a:t>✅ Otomatisasi Proyek</a:t>
                      </a:r>
                      <a:endParaRPr sz="1800"/>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Repository sering terhubung dengan sistem CI/CD dan issue tracker untuk otomasi rilis dan pengujian.</a:t>
                      </a:r>
                      <a:endParaRPr sz="1800"/>
                    </a:p>
                  </a:txBody>
                  <a:tcPr marT="0" marB="0" marR="0" marL="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18"/>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660" name="Google Shape;660;p18"/>
          <p:cNvSpPr txBox="1"/>
          <p:nvPr/>
        </p:nvSpPr>
        <p:spPr>
          <a:xfrm>
            <a:off x="498475" y="81280"/>
            <a:ext cx="840613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Inter"/>
                <a:ea typeface="Inter"/>
                <a:cs typeface="Inter"/>
                <a:sym typeface="Inter"/>
              </a:rPr>
              <a:t>Jenis Repository - Local Repository</a:t>
            </a:r>
            <a:endParaRPr b="1" sz="2400">
              <a:solidFill>
                <a:srgbClr val="3F3F3F"/>
              </a:solidFill>
              <a:latin typeface="Inter"/>
              <a:ea typeface="Inter"/>
              <a:cs typeface="Inter"/>
              <a:sym typeface="Inter"/>
            </a:endParaRPr>
          </a:p>
        </p:txBody>
      </p:sp>
      <p:sp>
        <p:nvSpPr>
          <p:cNvPr id="661" name="Google Shape;661;p18"/>
          <p:cNvSpPr/>
          <p:nvPr/>
        </p:nvSpPr>
        <p:spPr>
          <a:xfrm>
            <a:off x="395605" y="988060"/>
            <a:ext cx="8067040" cy="132207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Tersimpan di komputer lokal pengembang.</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Berisi seluruh riwayat proyek secara lengkap.</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Contoh: hasil dari git clone, atau repositori Git yang dibuat dengan git init.</a:t>
            </a:r>
            <a:endParaRPr sz="2000">
              <a:solidFill>
                <a:srgbClr val="3F3F3F"/>
              </a:solidFill>
              <a:latin typeface="Inter"/>
              <a:ea typeface="Inter"/>
              <a:cs typeface="Inter"/>
              <a:sym typeface="Inte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19"/>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667" name="Google Shape;667;p19"/>
          <p:cNvSpPr txBox="1"/>
          <p:nvPr/>
        </p:nvSpPr>
        <p:spPr>
          <a:xfrm>
            <a:off x="498475" y="81280"/>
            <a:ext cx="840613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Inter"/>
                <a:ea typeface="Inter"/>
                <a:cs typeface="Inter"/>
                <a:sym typeface="Inter"/>
              </a:rPr>
              <a:t>Jenis Repository - Remote Repository</a:t>
            </a:r>
            <a:endParaRPr b="1" sz="2400">
              <a:solidFill>
                <a:srgbClr val="3F3F3F"/>
              </a:solidFill>
              <a:latin typeface="Inter"/>
              <a:ea typeface="Inter"/>
              <a:cs typeface="Inter"/>
              <a:sym typeface="Inter"/>
            </a:endParaRPr>
          </a:p>
        </p:txBody>
      </p:sp>
      <p:sp>
        <p:nvSpPr>
          <p:cNvPr id="668" name="Google Shape;668;p19"/>
          <p:cNvSpPr/>
          <p:nvPr/>
        </p:nvSpPr>
        <p:spPr>
          <a:xfrm>
            <a:off x="395605" y="988060"/>
            <a:ext cx="8067040" cy="193802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Tersimpan di server pusat atau cloud.</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Dapat diakses oleh semua anggota tim.</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Contoh platform: GitHub, GitLab, Bitbucket, AWS CodeCommit.</a:t>
            </a:r>
            <a:endParaRPr sz="2000">
              <a:solidFill>
                <a:srgbClr val="3F3F3F"/>
              </a:solidFill>
              <a:latin typeface="Inter"/>
              <a:ea typeface="Inter"/>
              <a:cs typeface="Inter"/>
              <a:sym typeface="Inter"/>
            </a:endParaRPr>
          </a:p>
          <a:p>
            <a:pPr indent="-330200" lvl="0" marL="457200" marR="0" rtl="0" algn="l">
              <a:spcBef>
                <a:spcPts val="0"/>
              </a:spcBef>
              <a:spcAft>
                <a:spcPts val="0"/>
              </a:spcAft>
              <a:buClr>
                <a:schemeClr val="dk1"/>
              </a:buClr>
              <a:buSzPts val="2000"/>
              <a:buFont typeface="Inter"/>
              <a:buNone/>
            </a:pPr>
            <a:r>
              <a:t/>
            </a:r>
            <a:endParaRPr sz="2000">
              <a:solidFill>
                <a:srgbClr val="3F3F3F"/>
              </a:solidFill>
              <a:latin typeface="Inter"/>
              <a:ea typeface="Inter"/>
              <a:cs typeface="Inter"/>
              <a:sym typeface="Inter"/>
            </a:endParaRPr>
          </a:p>
          <a:p>
            <a:pPr indent="-330200" lvl="0" marL="457200" marR="0" rtl="0" algn="l">
              <a:spcBef>
                <a:spcPts val="0"/>
              </a:spcBef>
              <a:spcAft>
                <a:spcPts val="0"/>
              </a:spcAft>
              <a:buClr>
                <a:schemeClr val="dk1"/>
              </a:buClr>
              <a:buSzPts val="2000"/>
              <a:buFont typeface="Inter"/>
              <a:buNone/>
            </a:pPr>
            <a:r>
              <a:t/>
            </a:r>
            <a:endParaRPr sz="2000">
              <a:solidFill>
                <a:srgbClr val="3F3F3F"/>
              </a:solidFill>
              <a:latin typeface="Inter"/>
              <a:ea typeface="Inter"/>
              <a:cs typeface="Inter"/>
              <a:sym typeface="Inte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Inter"/>
              <a:ea typeface="Inter"/>
              <a:cs typeface="Inter"/>
              <a:sym typeface="Inter"/>
            </a:endParaRPr>
          </a:p>
        </p:txBody>
      </p:sp>
      <p:sp>
        <p:nvSpPr>
          <p:cNvPr id="296" name="Google Shape;296;p2"/>
          <p:cNvSpPr/>
          <p:nvPr/>
        </p:nvSpPr>
        <p:spPr>
          <a:xfrm>
            <a:off x="720725" y="1322070"/>
            <a:ext cx="8067040" cy="19380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rgbClr val="3F3F3F"/>
                </a:solidFill>
                <a:latin typeface="Inter"/>
                <a:ea typeface="Inter"/>
                <a:cs typeface="Inter"/>
                <a:sym typeface="Inter"/>
              </a:rPr>
              <a:t>"Git is a powerful tool, but its real power is enabling developers to work together, without stepping on each other's toes."</a:t>
            </a:r>
            <a:endParaRPr sz="2400">
              <a:solidFill>
                <a:srgbClr val="3F3F3F"/>
              </a:solidFill>
              <a:latin typeface="Inter"/>
              <a:ea typeface="Inter"/>
              <a:cs typeface="Inter"/>
              <a:sym typeface="Inter"/>
            </a:endParaRPr>
          </a:p>
          <a:p>
            <a:pPr indent="0" lvl="0" marL="0" marR="0" rtl="0" algn="l">
              <a:spcBef>
                <a:spcPts val="0"/>
              </a:spcBef>
              <a:spcAft>
                <a:spcPts val="0"/>
              </a:spcAft>
              <a:buNone/>
            </a:pPr>
            <a:r>
              <a:t/>
            </a:r>
            <a:endParaRPr sz="2400">
              <a:solidFill>
                <a:srgbClr val="3F3F3F"/>
              </a:solidFill>
              <a:latin typeface="Inter"/>
              <a:ea typeface="Inter"/>
              <a:cs typeface="Inter"/>
              <a:sym typeface="Inter"/>
            </a:endParaRPr>
          </a:p>
          <a:p>
            <a:pPr indent="0" lvl="0" marL="0" marR="0" rtl="0" algn="l">
              <a:spcBef>
                <a:spcPts val="0"/>
              </a:spcBef>
              <a:spcAft>
                <a:spcPts val="0"/>
              </a:spcAft>
              <a:buNone/>
            </a:pPr>
            <a:r>
              <a:rPr b="1" lang="en-US" sz="2400">
                <a:solidFill>
                  <a:srgbClr val="3F3F3F"/>
                </a:solidFill>
                <a:latin typeface="Inter"/>
                <a:ea typeface="Inter"/>
                <a:cs typeface="Inter"/>
                <a:sym typeface="Inter"/>
              </a:rPr>
              <a:t>— Linus Torvalds, Pencipta Git</a:t>
            </a:r>
            <a:endParaRPr b="1" sz="2400">
              <a:solidFill>
                <a:srgbClr val="3F3F3F"/>
              </a:solidFill>
              <a:latin typeface="Inter"/>
              <a:ea typeface="Inter"/>
              <a:cs typeface="Inter"/>
              <a:sym typeface="Inte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20"/>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674" name="Google Shape;674;p20"/>
          <p:cNvSpPr txBox="1"/>
          <p:nvPr/>
        </p:nvSpPr>
        <p:spPr>
          <a:xfrm>
            <a:off x="498475" y="296545"/>
            <a:ext cx="634873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Inter"/>
                <a:ea typeface="Inter"/>
                <a:cs typeface="Inter"/>
                <a:sym typeface="Inter"/>
              </a:rPr>
              <a:t>Elemen Kompetensi 2</a:t>
            </a:r>
            <a:endParaRPr b="1" sz="2400">
              <a:solidFill>
                <a:srgbClr val="3F3F3F"/>
              </a:solidFill>
              <a:latin typeface="Inter"/>
              <a:ea typeface="Inter"/>
              <a:cs typeface="Inter"/>
              <a:sym typeface="Inter"/>
            </a:endParaRPr>
          </a:p>
        </p:txBody>
      </p:sp>
      <p:pic>
        <p:nvPicPr>
          <p:cNvPr id="675" name="Google Shape;675;p20"/>
          <p:cNvPicPr preferRelativeResize="0"/>
          <p:nvPr/>
        </p:nvPicPr>
        <p:blipFill rotWithShape="1">
          <a:blip r:embed="rId3">
            <a:alphaModFix/>
          </a:blip>
          <a:srcRect b="0" l="0" r="0" t="68682"/>
          <a:stretch/>
        </p:blipFill>
        <p:spPr>
          <a:xfrm>
            <a:off x="853440" y="1851660"/>
            <a:ext cx="7437120" cy="1827530"/>
          </a:xfrm>
          <a:prstGeom prst="rect">
            <a:avLst/>
          </a:prstGeom>
          <a:noFill/>
          <a:ln cap="flat" cmpd="sng" w="9525">
            <a:solidFill>
              <a:schemeClr val="accent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21"/>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681" name="Google Shape;681;p21"/>
          <p:cNvSpPr txBox="1"/>
          <p:nvPr/>
        </p:nvSpPr>
        <p:spPr>
          <a:xfrm>
            <a:off x="498475" y="81280"/>
            <a:ext cx="840613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Inter"/>
                <a:ea typeface="Inter"/>
                <a:cs typeface="Inter"/>
                <a:sym typeface="Inter"/>
              </a:rPr>
              <a:t>Tools Untuk melakukan Versioning</a:t>
            </a:r>
            <a:endParaRPr b="1" sz="2400">
              <a:solidFill>
                <a:srgbClr val="3F3F3F"/>
              </a:solidFill>
              <a:latin typeface="Inter"/>
              <a:ea typeface="Inter"/>
              <a:cs typeface="Inter"/>
              <a:sym typeface="Inter"/>
            </a:endParaRPr>
          </a:p>
        </p:txBody>
      </p:sp>
      <p:sp>
        <p:nvSpPr>
          <p:cNvPr id="682" name="Google Shape;682;p21"/>
          <p:cNvSpPr/>
          <p:nvPr/>
        </p:nvSpPr>
        <p:spPr>
          <a:xfrm>
            <a:off x="395605" y="988060"/>
            <a:ext cx="8067040" cy="40925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F3F3F"/>
              </a:buClr>
              <a:buSzPts val="2000"/>
              <a:buFont typeface="Inter"/>
              <a:buNone/>
            </a:pPr>
            <a:r>
              <a:rPr lang="en-US" sz="2000">
                <a:solidFill>
                  <a:srgbClr val="3F3F3F"/>
                </a:solidFill>
                <a:latin typeface="Inter"/>
                <a:ea typeface="Inter"/>
                <a:cs typeface="Inter"/>
                <a:sym typeface="Inter"/>
              </a:rPr>
              <a:t>Versioning tools atau Version Control Systems (VCS) adalah perangkat lunak yang digunakan untuk mencatat, menyimpan, dan mengelola semua perubahan yang dilakukan pada file atau kumpulan file, terutama kode program.</a:t>
            </a:r>
            <a:br>
              <a:rPr lang="en-US" sz="2000">
                <a:solidFill>
                  <a:srgbClr val="3F3F3F"/>
                </a:solidFill>
                <a:latin typeface="Inter"/>
                <a:ea typeface="Inter"/>
                <a:cs typeface="Inter"/>
                <a:sym typeface="Inter"/>
              </a:rPr>
            </a:br>
            <a:r>
              <a:rPr lang="en-US" sz="2000">
                <a:solidFill>
                  <a:srgbClr val="3F3F3F"/>
                </a:solidFill>
                <a:latin typeface="Inter"/>
                <a:ea typeface="Inter"/>
                <a:cs typeface="Inter"/>
                <a:sym typeface="Inter"/>
              </a:rPr>
              <a:t>Tools ini sangat penting dalam pengembangan perangkat lunak, baik untuk pengembangan individu maupun kolaborasi tim, karena memungkinkan:</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Pengelolaan versi secara sistematis</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Kolaborasi banyak orang secara sinkron/asinkron</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Pemantauan revisi kode</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Pencabangan dan penggabungan pengembangan</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Revert (pengembalian) ke versi sebelumnya saat terjadi kesalahan</a:t>
            </a:r>
            <a:endParaRPr sz="2000">
              <a:solidFill>
                <a:srgbClr val="3F3F3F"/>
              </a:solidFill>
              <a:latin typeface="Inter"/>
              <a:ea typeface="Inter"/>
              <a:cs typeface="Inter"/>
              <a:sym typeface="Inte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22"/>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688" name="Google Shape;688;p22"/>
          <p:cNvSpPr txBox="1"/>
          <p:nvPr/>
        </p:nvSpPr>
        <p:spPr>
          <a:xfrm>
            <a:off x="498475" y="81280"/>
            <a:ext cx="840613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Inter"/>
                <a:ea typeface="Inter"/>
                <a:cs typeface="Inter"/>
                <a:sym typeface="Inter"/>
              </a:rPr>
              <a:t>Jenis-jenis tools Versioning</a:t>
            </a:r>
            <a:endParaRPr b="1" sz="2400">
              <a:solidFill>
                <a:srgbClr val="3F3F3F"/>
              </a:solidFill>
              <a:latin typeface="Inter"/>
              <a:ea typeface="Inter"/>
              <a:cs typeface="Inter"/>
              <a:sym typeface="Inter"/>
            </a:endParaRPr>
          </a:p>
        </p:txBody>
      </p:sp>
      <p:sp>
        <p:nvSpPr>
          <p:cNvPr id="689" name="Google Shape;689;p22"/>
          <p:cNvSpPr/>
          <p:nvPr/>
        </p:nvSpPr>
        <p:spPr>
          <a:xfrm>
            <a:off x="395605" y="988060"/>
            <a:ext cx="8067040" cy="1938020"/>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Git (Distributed Versioning Control System)</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Subversion (SVN) (Centralized Version Control System)</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Mercurial</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Perforce (Helix Core)</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Bazar (bzr)</a:t>
            </a:r>
            <a:endParaRPr sz="2000">
              <a:solidFill>
                <a:srgbClr val="3F3F3F"/>
              </a:solidFill>
              <a:latin typeface="Inter"/>
              <a:ea typeface="Inter"/>
              <a:cs typeface="Inter"/>
              <a:sym typeface="Inter"/>
            </a:endParaRPr>
          </a:p>
          <a:p>
            <a:pPr indent="-330200" lvl="0" marL="457200" marR="0" rtl="0" algn="l">
              <a:spcBef>
                <a:spcPts val="0"/>
              </a:spcBef>
              <a:spcAft>
                <a:spcPts val="0"/>
              </a:spcAft>
              <a:buClr>
                <a:schemeClr val="dk1"/>
              </a:buClr>
              <a:buSzPts val="2000"/>
              <a:buFont typeface="Inter"/>
              <a:buNone/>
            </a:pPr>
            <a:r>
              <a:t/>
            </a:r>
            <a:endParaRPr sz="2000">
              <a:solidFill>
                <a:srgbClr val="3F3F3F"/>
              </a:solidFill>
              <a:latin typeface="Inter"/>
              <a:ea typeface="Inter"/>
              <a:cs typeface="Inter"/>
              <a:sym typeface="Inte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23"/>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695" name="Google Shape;695;p23"/>
          <p:cNvSpPr txBox="1"/>
          <p:nvPr/>
        </p:nvSpPr>
        <p:spPr>
          <a:xfrm>
            <a:off x="498475" y="81280"/>
            <a:ext cx="840613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Inter"/>
                <a:ea typeface="Inter"/>
                <a:cs typeface="Inter"/>
                <a:sym typeface="Inter"/>
              </a:rPr>
              <a:t>Perbandingan Singkat Tools Versioning</a:t>
            </a:r>
            <a:endParaRPr b="1" sz="2400">
              <a:solidFill>
                <a:srgbClr val="3F3F3F"/>
              </a:solidFill>
              <a:latin typeface="Inter"/>
              <a:ea typeface="Inter"/>
              <a:cs typeface="Inter"/>
              <a:sym typeface="Inter"/>
            </a:endParaRPr>
          </a:p>
        </p:txBody>
      </p:sp>
      <p:pic>
        <p:nvPicPr>
          <p:cNvPr id="696" name="Google Shape;696;p23"/>
          <p:cNvPicPr preferRelativeResize="0"/>
          <p:nvPr/>
        </p:nvPicPr>
        <p:blipFill rotWithShape="1">
          <a:blip r:embed="rId3">
            <a:alphaModFix/>
          </a:blip>
          <a:srcRect b="0" l="0" r="0" t="0"/>
          <a:stretch/>
        </p:blipFill>
        <p:spPr>
          <a:xfrm>
            <a:off x="571500" y="1276350"/>
            <a:ext cx="8001000" cy="2590800"/>
          </a:xfrm>
          <a:prstGeom prst="rect">
            <a:avLst/>
          </a:prstGeom>
          <a:noFill/>
          <a:ln cap="flat" cmpd="sng" w="9525">
            <a:solidFill>
              <a:schemeClr val="accent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24"/>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702" name="Google Shape;702;p24"/>
          <p:cNvSpPr txBox="1"/>
          <p:nvPr/>
        </p:nvSpPr>
        <p:spPr>
          <a:xfrm>
            <a:off x="498475" y="81280"/>
            <a:ext cx="840613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Inter"/>
                <a:ea typeface="Inter"/>
                <a:cs typeface="Inter"/>
                <a:sym typeface="Inter"/>
              </a:rPr>
              <a:t>Tools yang direkomendasikan : </a:t>
            </a:r>
            <a:endParaRPr b="1" sz="2400">
              <a:solidFill>
                <a:srgbClr val="3F3F3F"/>
              </a:solidFill>
              <a:latin typeface="Inter"/>
              <a:ea typeface="Inter"/>
              <a:cs typeface="Inter"/>
              <a:sym typeface="Inter"/>
            </a:endParaRPr>
          </a:p>
        </p:txBody>
      </p:sp>
      <p:sp>
        <p:nvSpPr>
          <p:cNvPr id="703" name="Google Shape;703;p24"/>
          <p:cNvSpPr/>
          <p:nvPr/>
        </p:nvSpPr>
        <p:spPr>
          <a:xfrm>
            <a:off x="250825" y="557530"/>
            <a:ext cx="8653145" cy="34766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F3F3F"/>
              </a:buClr>
              <a:buSzPts val="2000"/>
              <a:buFont typeface="Inter"/>
              <a:buNone/>
            </a:pPr>
            <a:r>
              <a:rPr lang="en-US" sz="2000">
                <a:solidFill>
                  <a:srgbClr val="3F3F3F"/>
                </a:solidFill>
                <a:latin typeface="Inter"/>
                <a:ea typeface="Inter"/>
                <a:cs typeface="Inter"/>
                <a:sym typeface="Inter"/>
              </a:rPr>
              <a:t>Tools yang direkomendasikan adalah Git karena:</a:t>
            </a:r>
            <a:br>
              <a:rPr lang="en-US" sz="2000">
                <a:solidFill>
                  <a:srgbClr val="3F3F3F"/>
                </a:solidFill>
                <a:latin typeface="Inter"/>
                <a:ea typeface="Inter"/>
                <a:cs typeface="Inter"/>
                <a:sym typeface="Inter"/>
              </a:rPr>
            </a:b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Opensource &amp; gratis.</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Sangat fleksibel.</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Kompatibel dengan layanan cloud.</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Dukungan komunitas sangat luas.</a:t>
            </a:r>
            <a:endParaRPr sz="2000">
              <a:solidFill>
                <a:srgbClr val="3F3F3F"/>
              </a:solidFill>
              <a:latin typeface="Inter"/>
              <a:ea typeface="Inter"/>
              <a:cs typeface="Inter"/>
              <a:sym typeface="Inter"/>
            </a:endParaRPr>
          </a:p>
          <a:p>
            <a:pPr indent="0" lvl="0" marL="0" marR="0" rtl="0" algn="l">
              <a:spcBef>
                <a:spcPts val="0"/>
              </a:spcBef>
              <a:spcAft>
                <a:spcPts val="0"/>
              </a:spcAft>
              <a:buClr>
                <a:srgbClr val="3F3F3F"/>
              </a:buClr>
              <a:buSzPts val="2000"/>
              <a:buFont typeface="Inter"/>
              <a:buNone/>
            </a:pPr>
            <a:r>
              <a:rPr lang="en-US" sz="2000">
                <a:solidFill>
                  <a:srgbClr val="3F3F3F"/>
                </a:solidFill>
                <a:latin typeface="Inter"/>
                <a:ea typeface="Inter"/>
                <a:cs typeface="Inter"/>
                <a:sym typeface="Inter"/>
              </a:rPr>
              <a:t>Dengan tool seperti Git, developer tidak hanya menyimpan versi kode, tapi juga menciptakan alur kerja (workflow) yang fleksibel, efisien, dan profesional.</a:t>
            </a:r>
            <a:endParaRPr sz="2000">
              <a:solidFill>
                <a:srgbClr val="3F3F3F"/>
              </a:solidFill>
              <a:latin typeface="Inter"/>
              <a:ea typeface="Inter"/>
              <a:cs typeface="Inter"/>
              <a:sym typeface="Inter"/>
            </a:endParaRPr>
          </a:p>
          <a:p>
            <a:pPr indent="-330200" lvl="0" marL="457200" marR="0" rtl="0" algn="l">
              <a:spcBef>
                <a:spcPts val="0"/>
              </a:spcBef>
              <a:spcAft>
                <a:spcPts val="0"/>
              </a:spcAft>
              <a:buClr>
                <a:schemeClr val="dk1"/>
              </a:buClr>
              <a:buSzPts val="2000"/>
              <a:buFont typeface="Inter"/>
              <a:buNone/>
            </a:pPr>
            <a:r>
              <a:t/>
            </a:r>
            <a:endParaRPr sz="2000">
              <a:solidFill>
                <a:srgbClr val="3F3F3F"/>
              </a:solidFill>
              <a:latin typeface="Inter"/>
              <a:ea typeface="Inter"/>
              <a:cs typeface="Inter"/>
              <a:sym typeface="Inter"/>
            </a:endParaRPr>
          </a:p>
          <a:p>
            <a:pPr indent="-330200" lvl="0" marL="457200" marR="0" rtl="0" algn="l">
              <a:spcBef>
                <a:spcPts val="0"/>
              </a:spcBef>
              <a:spcAft>
                <a:spcPts val="0"/>
              </a:spcAft>
              <a:buClr>
                <a:schemeClr val="dk1"/>
              </a:buClr>
              <a:buSzPts val="2000"/>
              <a:buFont typeface="Inter"/>
              <a:buNone/>
            </a:pPr>
            <a:r>
              <a:t/>
            </a:r>
            <a:endParaRPr sz="2000">
              <a:solidFill>
                <a:srgbClr val="3F3F3F"/>
              </a:solidFill>
              <a:latin typeface="Inter"/>
              <a:ea typeface="Inter"/>
              <a:cs typeface="Inter"/>
              <a:sym typeface="Inte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25"/>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709" name="Google Shape;709;p25"/>
          <p:cNvSpPr txBox="1"/>
          <p:nvPr/>
        </p:nvSpPr>
        <p:spPr>
          <a:xfrm>
            <a:off x="498475" y="81280"/>
            <a:ext cx="840613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Inter"/>
                <a:ea typeface="Inter"/>
                <a:cs typeface="Inter"/>
                <a:sym typeface="Inter"/>
              </a:rPr>
              <a:t>Kegunaan dari Tools (Git)</a:t>
            </a:r>
            <a:endParaRPr b="1" sz="2400">
              <a:solidFill>
                <a:srgbClr val="3F3F3F"/>
              </a:solidFill>
              <a:latin typeface="Inter"/>
              <a:ea typeface="Inter"/>
              <a:cs typeface="Inter"/>
              <a:sym typeface="Inter"/>
            </a:endParaRPr>
          </a:p>
        </p:txBody>
      </p:sp>
      <p:sp>
        <p:nvSpPr>
          <p:cNvPr id="710" name="Google Shape;710;p25"/>
          <p:cNvSpPr/>
          <p:nvPr/>
        </p:nvSpPr>
        <p:spPr>
          <a:xfrm>
            <a:off x="250825" y="557530"/>
            <a:ext cx="8653145" cy="50158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F3F3F"/>
              </a:buClr>
              <a:buSzPts val="2000"/>
              <a:buFont typeface="Inter"/>
              <a:buNone/>
            </a:pPr>
            <a:r>
              <a:rPr lang="en-US" sz="2000">
                <a:solidFill>
                  <a:srgbClr val="3F3F3F"/>
                </a:solidFill>
                <a:latin typeface="Inter"/>
                <a:ea typeface="Inter"/>
                <a:cs typeface="Inter"/>
                <a:sym typeface="Inter"/>
              </a:rPr>
              <a:t>Tools versioning seperti Git digunakan untuk:</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Menyimpan dan melacak perubahan kode secara historis.</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Mengelola kolaborasi antar pengembang dalam proyek perangkat lunak.</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Menghindari konflik saat dua orang bekerja pada file yang sama.</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Memungkinkan rollback ke versi sebelumnya jika terjadi kesalahan.</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Memfasilitasi eksperimen fitur baru tanpa mengganggu kode utama.</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Mengintegrasikan otomatisasi seperti pengujian, deployment, dan code review.</a:t>
            </a:r>
            <a:endParaRPr sz="2000">
              <a:solidFill>
                <a:srgbClr val="3F3F3F"/>
              </a:solidFill>
              <a:latin typeface="Inter"/>
              <a:ea typeface="Inter"/>
              <a:cs typeface="Inter"/>
              <a:sym typeface="Inter"/>
            </a:endParaRPr>
          </a:p>
          <a:p>
            <a:pPr indent="-330200" lvl="0" marL="457200" marR="0" rtl="0" algn="l">
              <a:spcBef>
                <a:spcPts val="0"/>
              </a:spcBef>
              <a:spcAft>
                <a:spcPts val="0"/>
              </a:spcAft>
              <a:buClr>
                <a:schemeClr val="dk1"/>
              </a:buClr>
              <a:buSzPts val="2000"/>
              <a:buFont typeface="Inter"/>
              <a:buNone/>
            </a:pPr>
            <a:r>
              <a:t/>
            </a:r>
            <a:endParaRPr sz="2000">
              <a:solidFill>
                <a:srgbClr val="3F3F3F"/>
              </a:solidFill>
              <a:latin typeface="Inter"/>
              <a:ea typeface="Inter"/>
              <a:cs typeface="Inter"/>
              <a:sym typeface="Inter"/>
            </a:endParaRPr>
          </a:p>
          <a:p>
            <a:pPr indent="0" lvl="0" marL="0" marR="0" rtl="0" algn="l">
              <a:spcBef>
                <a:spcPts val="0"/>
              </a:spcBef>
              <a:spcAft>
                <a:spcPts val="0"/>
              </a:spcAft>
              <a:buClr>
                <a:srgbClr val="3F3F3F"/>
              </a:buClr>
              <a:buSzPts val="2000"/>
              <a:buFont typeface="Inter"/>
              <a:buNone/>
            </a:pPr>
            <a:r>
              <a:rPr lang="en-US" sz="2000">
                <a:solidFill>
                  <a:srgbClr val="3F3F3F"/>
                </a:solidFill>
                <a:latin typeface="Inter"/>
                <a:ea typeface="Inter"/>
                <a:cs typeface="Inter"/>
                <a:sym typeface="Inter"/>
              </a:rPr>
              <a:t>Dengan tool seperti Git, developer tidak hanya menyimpan versi kode, tapi juga menciptakan alur kerja (workflow) yang fleksibel, efisien, dan profesional.</a:t>
            </a:r>
            <a:endParaRPr sz="2000">
              <a:solidFill>
                <a:srgbClr val="3F3F3F"/>
              </a:solidFill>
              <a:latin typeface="Inter"/>
              <a:ea typeface="Inter"/>
              <a:cs typeface="Inter"/>
              <a:sym typeface="Inter"/>
            </a:endParaRPr>
          </a:p>
          <a:p>
            <a:pPr indent="-330200" lvl="0" marL="457200" marR="0" rtl="0" algn="l">
              <a:spcBef>
                <a:spcPts val="0"/>
              </a:spcBef>
              <a:spcAft>
                <a:spcPts val="0"/>
              </a:spcAft>
              <a:buClr>
                <a:schemeClr val="dk1"/>
              </a:buClr>
              <a:buSzPts val="2000"/>
              <a:buFont typeface="Inter"/>
              <a:buNone/>
            </a:pPr>
            <a:r>
              <a:t/>
            </a:r>
            <a:endParaRPr sz="2000">
              <a:solidFill>
                <a:srgbClr val="3F3F3F"/>
              </a:solidFill>
              <a:latin typeface="Inter"/>
              <a:ea typeface="Inter"/>
              <a:cs typeface="Inter"/>
              <a:sym typeface="Inter"/>
            </a:endParaRPr>
          </a:p>
          <a:p>
            <a:pPr indent="-330200" lvl="0" marL="457200" marR="0" rtl="0" algn="l">
              <a:spcBef>
                <a:spcPts val="0"/>
              </a:spcBef>
              <a:spcAft>
                <a:spcPts val="0"/>
              </a:spcAft>
              <a:buClr>
                <a:schemeClr val="dk1"/>
              </a:buClr>
              <a:buSzPts val="2000"/>
              <a:buFont typeface="Inter"/>
              <a:buNone/>
            </a:pPr>
            <a:r>
              <a:t/>
            </a:r>
            <a:endParaRPr sz="2000">
              <a:solidFill>
                <a:srgbClr val="3F3F3F"/>
              </a:solidFill>
              <a:latin typeface="Inter"/>
              <a:ea typeface="Inter"/>
              <a:cs typeface="Inter"/>
              <a:sym typeface="Inte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26"/>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716" name="Google Shape;716;p26"/>
          <p:cNvSpPr txBox="1"/>
          <p:nvPr/>
        </p:nvSpPr>
        <p:spPr>
          <a:xfrm>
            <a:off x="498475" y="81280"/>
            <a:ext cx="840613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Inter"/>
                <a:ea typeface="Inter"/>
                <a:cs typeface="Inter"/>
                <a:sym typeface="Inter"/>
              </a:rPr>
              <a:t>Karakteristik dari tools (git)</a:t>
            </a:r>
            <a:endParaRPr b="1" sz="2400">
              <a:solidFill>
                <a:srgbClr val="3F3F3F"/>
              </a:solidFill>
              <a:latin typeface="Inter"/>
              <a:ea typeface="Inter"/>
              <a:cs typeface="Inter"/>
              <a:sym typeface="Inter"/>
            </a:endParaRPr>
          </a:p>
        </p:txBody>
      </p:sp>
      <p:graphicFrame>
        <p:nvGraphicFramePr>
          <p:cNvPr id="717" name="Google Shape;717;p26"/>
          <p:cNvGraphicFramePr/>
          <p:nvPr/>
        </p:nvGraphicFramePr>
        <p:xfrm>
          <a:off x="467360" y="915670"/>
          <a:ext cx="3000000" cy="3000000"/>
        </p:xfrm>
        <a:graphic>
          <a:graphicData uri="http://schemas.openxmlformats.org/drawingml/2006/table">
            <a:tbl>
              <a:tblPr>
                <a:noFill/>
                <a:tableStyleId>{792BFAB1-03F5-431A-B937-CC3ACE4F49A4}</a:tableStyleId>
              </a:tblPr>
              <a:tblGrid>
                <a:gridCol w="4135750"/>
                <a:gridCol w="4135750"/>
              </a:tblGrid>
              <a:tr h="309875">
                <a:tc>
                  <a:txBody>
                    <a:bodyPr/>
                    <a:lstStyle/>
                    <a:p>
                      <a:pPr indent="0" lvl="0" marL="0" marR="0" rtl="0" algn="l">
                        <a:spcBef>
                          <a:spcPts val="0"/>
                        </a:spcBef>
                        <a:spcAft>
                          <a:spcPts val="0"/>
                        </a:spcAft>
                        <a:buNone/>
                      </a:pPr>
                      <a:r>
                        <a:rPr lang="en-US" sz="1100"/>
                        <a:t>Karakteristik</a:t>
                      </a:r>
                      <a:endParaRPr sz="1100"/>
                    </a:p>
                  </a:txBody>
                  <a:tcPr marT="0" marB="0" marR="0" marL="0" anchor="ctr"/>
                </a:tc>
                <a:tc>
                  <a:txBody>
                    <a:bodyPr/>
                    <a:lstStyle/>
                    <a:p>
                      <a:pPr indent="0" lvl="0" marL="0" marR="0" rtl="0" algn="l">
                        <a:spcBef>
                          <a:spcPts val="0"/>
                        </a:spcBef>
                        <a:spcAft>
                          <a:spcPts val="0"/>
                        </a:spcAft>
                        <a:buNone/>
                      </a:pPr>
                      <a:r>
                        <a:rPr lang="en-US" sz="1100"/>
                        <a:t>Penjelasan</a:t>
                      </a:r>
                      <a:endParaRPr sz="1100"/>
                    </a:p>
                  </a:txBody>
                  <a:tcPr marT="0" marB="0" marR="0" marL="0" anchor="ctr"/>
                </a:tc>
              </a:tr>
              <a:tr h="685800">
                <a:tc>
                  <a:txBody>
                    <a:bodyPr/>
                    <a:lstStyle/>
                    <a:p>
                      <a:pPr indent="0" lvl="0" marL="0" marR="0" rtl="0" algn="l">
                        <a:spcBef>
                          <a:spcPts val="0"/>
                        </a:spcBef>
                        <a:spcAft>
                          <a:spcPts val="0"/>
                        </a:spcAft>
                        <a:buNone/>
                      </a:pPr>
                      <a:r>
                        <a:rPr lang="en-US" sz="1100"/>
                        <a:t>Terdistribusi (Distributed)</a:t>
                      </a:r>
                      <a:endParaRPr sz="1100"/>
                    </a:p>
                  </a:txBody>
                  <a:tcPr marT="0" marB="0" marR="0" marL="0" anchor="ctr"/>
                </a:tc>
                <a:tc>
                  <a:txBody>
                    <a:bodyPr/>
                    <a:lstStyle/>
                    <a:p>
                      <a:pPr indent="0" lvl="0" marL="0" marR="0" rtl="0" algn="l">
                        <a:spcBef>
                          <a:spcPts val="0"/>
                        </a:spcBef>
                        <a:spcAft>
                          <a:spcPts val="0"/>
                        </a:spcAft>
                        <a:buNone/>
                      </a:pPr>
                      <a:r>
                        <a:rPr lang="en-US" sz="1100"/>
                        <a:t>Setiap developer punya salinan penuh repositori, bisa bekerja secara offline.</a:t>
                      </a:r>
                      <a:endParaRPr sz="1100"/>
                    </a:p>
                  </a:txBody>
                  <a:tcPr marT="0" marB="0" marR="0" marL="0" anchor="ctr"/>
                </a:tc>
              </a:tr>
              <a:tr h="619125">
                <a:tc>
                  <a:txBody>
                    <a:bodyPr/>
                    <a:lstStyle/>
                    <a:p>
                      <a:pPr indent="0" lvl="0" marL="0" marR="0" rtl="0" algn="l">
                        <a:spcBef>
                          <a:spcPts val="0"/>
                        </a:spcBef>
                        <a:spcAft>
                          <a:spcPts val="0"/>
                        </a:spcAft>
                        <a:buNone/>
                      </a:pPr>
                      <a:r>
                        <a:rPr lang="en-US" sz="1100"/>
                        <a:t>Lightweight</a:t>
                      </a:r>
                      <a:endParaRPr sz="1100"/>
                    </a:p>
                  </a:txBody>
                  <a:tcPr marT="0" marB="0" marR="0" marL="0" anchor="ctr"/>
                </a:tc>
                <a:tc>
                  <a:txBody>
                    <a:bodyPr/>
                    <a:lstStyle/>
                    <a:p>
                      <a:pPr indent="0" lvl="0" marL="0" marR="0" rtl="0" algn="l">
                        <a:spcBef>
                          <a:spcPts val="0"/>
                        </a:spcBef>
                        <a:spcAft>
                          <a:spcPts val="0"/>
                        </a:spcAft>
                        <a:buNone/>
                      </a:pPr>
                      <a:r>
                        <a:rPr lang="en-US" sz="1100"/>
                        <a:t>Cepat dan efisien, hanya menyimpan perubahan antar versi, bukan keseluruhan file.</a:t>
                      </a:r>
                      <a:endParaRPr sz="1100"/>
                    </a:p>
                  </a:txBody>
                  <a:tcPr marT="0" marB="0" marR="0" marL="0" anchor="ctr"/>
                </a:tc>
              </a:tr>
              <a:tr h="309875">
                <a:tc>
                  <a:txBody>
                    <a:bodyPr/>
                    <a:lstStyle/>
                    <a:p>
                      <a:pPr indent="0" lvl="0" marL="0" marR="0" rtl="0" algn="l">
                        <a:spcBef>
                          <a:spcPts val="0"/>
                        </a:spcBef>
                        <a:spcAft>
                          <a:spcPts val="0"/>
                        </a:spcAft>
                        <a:buNone/>
                      </a:pPr>
                      <a:r>
                        <a:rPr lang="en-US" sz="1100"/>
                        <a:t>Branching cepat &amp; murah</a:t>
                      </a:r>
                      <a:endParaRPr sz="1100"/>
                    </a:p>
                  </a:txBody>
                  <a:tcPr marT="0" marB="0" marR="0" marL="0" anchor="ctr"/>
                </a:tc>
                <a:tc>
                  <a:txBody>
                    <a:bodyPr/>
                    <a:lstStyle/>
                    <a:p>
                      <a:pPr indent="0" lvl="0" marL="0" marR="0" rtl="0" algn="l">
                        <a:spcBef>
                          <a:spcPts val="0"/>
                        </a:spcBef>
                        <a:spcAft>
                          <a:spcPts val="0"/>
                        </a:spcAft>
                        <a:buNone/>
                      </a:pPr>
                      <a:r>
                        <a:rPr lang="en-US" sz="1100"/>
                        <a:t>Git memungkinkan membuat branch tanpa overhead besar.</a:t>
                      </a:r>
                      <a:endParaRPr sz="1100"/>
                    </a:p>
                  </a:txBody>
                  <a:tcPr marT="0" marB="0" marR="0" marL="0" anchor="ctr"/>
                </a:tc>
              </a:tr>
              <a:tr h="619125">
                <a:tc>
                  <a:txBody>
                    <a:bodyPr/>
                    <a:lstStyle/>
                    <a:p>
                      <a:pPr indent="0" lvl="0" marL="0" marR="0" rtl="0" algn="l">
                        <a:spcBef>
                          <a:spcPts val="0"/>
                        </a:spcBef>
                        <a:spcAft>
                          <a:spcPts val="0"/>
                        </a:spcAft>
                        <a:buNone/>
                      </a:pPr>
                      <a:r>
                        <a:rPr lang="en-US" sz="1100"/>
                        <a:t>Mendukung multiple workflows</a:t>
                      </a:r>
                      <a:endParaRPr sz="1100"/>
                    </a:p>
                  </a:txBody>
                  <a:tcPr marT="0" marB="0" marR="0" marL="0" anchor="ctr"/>
                </a:tc>
                <a:tc>
                  <a:txBody>
                    <a:bodyPr/>
                    <a:lstStyle/>
                    <a:p>
                      <a:pPr indent="0" lvl="0" marL="0" marR="0" rtl="0" algn="l">
                        <a:spcBef>
                          <a:spcPts val="0"/>
                        </a:spcBef>
                        <a:spcAft>
                          <a:spcPts val="0"/>
                        </a:spcAft>
                        <a:buNone/>
                      </a:pPr>
                      <a:r>
                        <a:rPr lang="en-US" sz="1100"/>
                        <a:t>Bisa digunakan untuk berbagai alur kerja: centralized, feature branch, gitflow.</a:t>
                      </a:r>
                      <a:endParaRPr sz="1100"/>
                    </a:p>
                  </a:txBody>
                  <a:tcPr marT="0" marB="0" marR="0" marL="0" anchor="ctr"/>
                </a:tc>
              </a:tr>
              <a:tr h="620400">
                <a:tc>
                  <a:txBody>
                    <a:bodyPr/>
                    <a:lstStyle/>
                    <a:p>
                      <a:pPr indent="0" lvl="0" marL="0" marR="0" rtl="0" algn="l">
                        <a:spcBef>
                          <a:spcPts val="0"/>
                        </a:spcBef>
                        <a:spcAft>
                          <a:spcPts val="0"/>
                        </a:spcAft>
                        <a:buNone/>
                      </a:pPr>
                      <a:r>
                        <a:rPr lang="en-US" sz="1100"/>
                        <a:t>Kompatibel dengan CI/CD</a:t>
                      </a:r>
                      <a:endParaRPr sz="1100"/>
                    </a:p>
                  </a:txBody>
                  <a:tcPr marT="0" marB="0" marR="0" marL="0" anchor="ctr"/>
                </a:tc>
                <a:tc>
                  <a:txBody>
                    <a:bodyPr/>
                    <a:lstStyle/>
                    <a:p>
                      <a:pPr indent="0" lvl="0" marL="0" marR="0" rtl="0" algn="l">
                        <a:spcBef>
                          <a:spcPts val="0"/>
                        </a:spcBef>
                        <a:spcAft>
                          <a:spcPts val="0"/>
                        </a:spcAft>
                        <a:buNone/>
                      </a:pPr>
                      <a:r>
                        <a:rPr lang="en-US" sz="1100"/>
                        <a:t>Git mudah diintegrasikan dengan Jenkins, GitHub Actions, GitLab CI, dll.</a:t>
                      </a:r>
                      <a:endParaRPr sz="1100"/>
                    </a:p>
                  </a:txBody>
                  <a:tcPr marT="0" marB="0" marR="0" marL="0" anchor="ctr"/>
                </a:tc>
              </a:tr>
              <a:tr h="619125">
                <a:tc>
                  <a:txBody>
                    <a:bodyPr/>
                    <a:lstStyle/>
                    <a:p>
                      <a:pPr indent="0" lvl="0" marL="0" marR="0" rtl="0" algn="l">
                        <a:spcBef>
                          <a:spcPts val="0"/>
                        </a:spcBef>
                        <a:spcAft>
                          <a:spcPts val="0"/>
                        </a:spcAft>
                        <a:buNone/>
                      </a:pPr>
                      <a:r>
                        <a:rPr lang="en-US" sz="1100"/>
                        <a:t>Riwayat lengkap</a:t>
                      </a:r>
                      <a:endParaRPr sz="1100"/>
                    </a:p>
                  </a:txBody>
                  <a:tcPr marT="0" marB="0" marR="0" marL="0" anchor="ctr"/>
                </a:tc>
                <a:tc>
                  <a:txBody>
                    <a:bodyPr/>
                    <a:lstStyle/>
                    <a:p>
                      <a:pPr indent="0" lvl="0" marL="0" marR="0" rtl="0" algn="l">
                        <a:spcBef>
                          <a:spcPts val="0"/>
                        </a:spcBef>
                        <a:spcAft>
                          <a:spcPts val="0"/>
                        </a:spcAft>
                        <a:buNone/>
                      </a:pPr>
                      <a:r>
                        <a:rPr lang="en-US" sz="1100"/>
                        <a:t>Menyimpan seluruh jejak perubahan, termasuk penulis, waktu, dan isi perubahan.</a:t>
                      </a:r>
                      <a:endParaRPr sz="1100"/>
                    </a:p>
                  </a:txBody>
                  <a:tcPr marT="0" marB="0" marR="0" marL="0" anchor="ct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27"/>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723" name="Google Shape;723;p27"/>
          <p:cNvSpPr txBox="1"/>
          <p:nvPr/>
        </p:nvSpPr>
        <p:spPr>
          <a:xfrm>
            <a:off x="498475" y="81280"/>
            <a:ext cx="840613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Inter"/>
                <a:ea typeface="Inter"/>
                <a:cs typeface="Inter"/>
                <a:sym typeface="Inter"/>
              </a:rPr>
              <a:t>Proses Versioning</a:t>
            </a:r>
            <a:endParaRPr b="1" sz="2400">
              <a:solidFill>
                <a:srgbClr val="3F3F3F"/>
              </a:solidFill>
              <a:latin typeface="Inter"/>
              <a:ea typeface="Inter"/>
              <a:cs typeface="Inter"/>
              <a:sym typeface="Inter"/>
            </a:endParaRPr>
          </a:p>
        </p:txBody>
      </p:sp>
      <p:sp>
        <p:nvSpPr>
          <p:cNvPr id="724" name="Google Shape;724;p27">
            <a:hlinkClick r:id="rId3"/>
          </p:cNvPr>
          <p:cNvSpPr/>
          <p:nvPr/>
        </p:nvSpPr>
        <p:spPr>
          <a:xfrm>
            <a:off x="250825" y="1059815"/>
            <a:ext cx="8653145" cy="3754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3F3F3F"/>
              </a:buClr>
              <a:buSzPts val="2000"/>
              <a:buFont typeface="Inter"/>
              <a:buNone/>
            </a:pPr>
            <a:r>
              <a:rPr lang="en-US" sz="2000">
                <a:solidFill>
                  <a:srgbClr val="3F3F3F"/>
                </a:solidFill>
                <a:latin typeface="Inter"/>
                <a:ea typeface="Inter"/>
                <a:cs typeface="Inter"/>
                <a:sym typeface="Inter"/>
              </a:rPr>
              <a:t>Sebelum melakukan proses versioning, maka tools yang diperlukan harus diinstal terlebih dahulu. Tools yang akan diinstall adalah git. Git dapat di download pada situs resminya yaitu : </a:t>
            </a:r>
            <a:br>
              <a:rPr lang="en-US" sz="2000">
                <a:solidFill>
                  <a:srgbClr val="3F3F3F"/>
                </a:solidFill>
                <a:latin typeface="Inter"/>
                <a:ea typeface="Inter"/>
                <a:cs typeface="Inter"/>
                <a:sym typeface="Inter"/>
              </a:rPr>
            </a:br>
            <a:r>
              <a:rPr lang="en-US" sz="2000" u="sng">
                <a:solidFill>
                  <a:srgbClr val="3F3F3F"/>
                </a:solidFill>
                <a:latin typeface="Inter"/>
                <a:ea typeface="Inter"/>
                <a:cs typeface="Inter"/>
                <a:sym typeface="Inter"/>
                <a:hlinkClick r:id="rId4">
                  <a:extLst>
                    <a:ext uri="{A12FA001-AC4F-418D-AE19-62706E023703}">
                      <ahyp:hlinkClr val="tx"/>
                    </a:ext>
                  </a:extLst>
                </a:hlinkClick>
              </a:rPr>
              <a:t>https://git-scm.com/downloads</a:t>
            </a:r>
            <a:endParaRPr sz="2000" u="sng">
              <a:solidFill>
                <a:srgbClr val="3F3F3F"/>
              </a:solidFill>
              <a:latin typeface="Inter"/>
              <a:ea typeface="Inter"/>
              <a:cs typeface="Inter"/>
              <a:sym typeface="Inter"/>
              <a:hlinkClick r:id="rId5">
                <a:extLst>
                  <a:ext uri="{A12FA001-AC4F-418D-AE19-62706E023703}">
                    <ahyp:hlinkClr val="tx"/>
                  </a:ext>
                </a:extLst>
              </a:hlinkClick>
            </a:endParaRPr>
          </a:p>
          <a:p>
            <a:pPr indent="0" lvl="0" marL="0" marR="0" rtl="0" algn="l">
              <a:spcBef>
                <a:spcPts val="0"/>
              </a:spcBef>
              <a:spcAft>
                <a:spcPts val="0"/>
              </a:spcAft>
              <a:buClr>
                <a:schemeClr val="dk1"/>
              </a:buClr>
              <a:buSzPts val="2000"/>
              <a:buFont typeface="Inter"/>
              <a:buNone/>
            </a:pPr>
            <a:r>
              <a:t/>
            </a:r>
            <a:endParaRPr sz="2000" u="sng">
              <a:solidFill>
                <a:srgbClr val="3F3F3F"/>
              </a:solidFill>
              <a:latin typeface="Inter"/>
              <a:ea typeface="Inter"/>
              <a:cs typeface="Inter"/>
              <a:sym typeface="Inter"/>
              <a:hlinkClick r:id="rId6">
                <a:extLst>
                  <a:ext uri="{A12FA001-AC4F-418D-AE19-62706E023703}">
                    <ahyp:hlinkClr val="tx"/>
                  </a:ext>
                </a:extLst>
              </a:hlinkClick>
            </a:endParaRPr>
          </a:p>
          <a:p>
            <a:pPr indent="0" lvl="0" marL="0" marR="0" rtl="0" algn="l">
              <a:spcBef>
                <a:spcPts val="0"/>
              </a:spcBef>
              <a:spcAft>
                <a:spcPts val="0"/>
              </a:spcAft>
              <a:buClr>
                <a:srgbClr val="3F3F3F"/>
              </a:buClr>
              <a:buSzPts val="2000"/>
              <a:buFont typeface="Inter"/>
              <a:buNone/>
            </a:pPr>
            <a:r>
              <a:rPr lang="en-US" sz="2000">
                <a:solidFill>
                  <a:srgbClr val="3F3F3F"/>
                </a:solidFill>
                <a:latin typeface="Inter"/>
                <a:ea typeface="Inter"/>
                <a:cs typeface="Inter"/>
                <a:sym typeface="Inter"/>
              </a:rPr>
              <a:t>git digunakan untuk melakukan proses versioning di local, sedangkan untuk repository remote (cloud), maka perlu mendaftarkan akun di github/gitlab.</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u="sng">
                <a:solidFill>
                  <a:srgbClr val="3F3F3F"/>
                </a:solidFill>
                <a:latin typeface="Inter"/>
                <a:ea typeface="Inter"/>
                <a:cs typeface="Inter"/>
                <a:sym typeface="Inter"/>
                <a:hlinkClick r:id="rId7">
                  <a:extLst>
                    <a:ext uri="{A12FA001-AC4F-418D-AE19-62706E023703}">
                      <ahyp:hlinkClr val="tx"/>
                    </a:ext>
                  </a:extLst>
                </a:hlinkClick>
              </a:rPr>
              <a:t>https://github.com/</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u="sng">
                <a:solidFill>
                  <a:srgbClr val="3F3F3F"/>
                </a:solidFill>
                <a:latin typeface="Inter"/>
                <a:ea typeface="Inter"/>
                <a:cs typeface="Inter"/>
                <a:sym typeface="Inter"/>
                <a:hlinkClick r:id="rId8">
                  <a:extLst>
                    <a:ext uri="{A12FA001-AC4F-418D-AE19-62706E023703}">
                      <ahyp:hlinkClr val="tx"/>
                    </a:ext>
                  </a:extLst>
                </a:hlinkClick>
              </a:rPr>
              <a:t>https://gitlab.com/</a:t>
            </a:r>
            <a:endParaRPr sz="2000" u="sng">
              <a:solidFill>
                <a:srgbClr val="3F3F3F"/>
              </a:solidFill>
              <a:latin typeface="Inter"/>
              <a:ea typeface="Inter"/>
              <a:cs typeface="Inter"/>
              <a:sym typeface="Inter"/>
              <a:hlinkClick r:id="rId9">
                <a:extLst>
                  <a:ext uri="{A12FA001-AC4F-418D-AE19-62706E023703}">
                    <ahyp:hlinkClr val="tx"/>
                  </a:ext>
                </a:extLst>
              </a:hlinkClick>
            </a:endParaRPr>
          </a:p>
          <a:p>
            <a:pPr indent="0" lvl="0" marL="0" marR="0" rtl="0" algn="l">
              <a:spcBef>
                <a:spcPts val="0"/>
              </a:spcBef>
              <a:spcAft>
                <a:spcPts val="0"/>
              </a:spcAft>
              <a:buClr>
                <a:schemeClr val="dk1"/>
              </a:buClr>
              <a:buSzPts val="2000"/>
              <a:buFont typeface="Inter"/>
              <a:buNone/>
            </a:pPr>
            <a:r>
              <a:t/>
            </a:r>
            <a:endParaRPr sz="2000">
              <a:solidFill>
                <a:srgbClr val="3F3F3F"/>
              </a:solidFill>
              <a:latin typeface="Inter"/>
              <a:ea typeface="Inter"/>
              <a:cs typeface="Inter"/>
              <a:sym typeface="Inte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28"/>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730" name="Google Shape;730;p28"/>
          <p:cNvSpPr txBox="1"/>
          <p:nvPr/>
        </p:nvSpPr>
        <p:spPr>
          <a:xfrm>
            <a:off x="498475" y="81280"/>
            <a:ext cx="840613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Inter"/>
                <a:ea typeface="Inter"/>
                <a:cs typeface="Inter"/>
                <a:sym typeface="Inter"/>
              </a:rPr>
              <a:t>Proses Versioning (cloning)</a:t>
            </a:r>
            <a:endParaRPr b="1" sz="2400">
              <a:solidFill>
                <a:srgbClr val="3F3F3F"/>
              </a:solidFill>
              <a:latin typeface="Inter"/>
              <a:ea typeface="Inter"/>
              <a:cs typeface="Inter"/>
              <a:sym typeface="Inter"/>
            </a:endParaRPr>
          </a:p>
        </p:txBody>
      </p:sp>
      <p:sp>
        <p:nvSpPr>
          <p:cNvPr id="731" name="Google Shape;731;p28">
            <a:hlinkClick r:id="rId3"/>
          </p:cNvPr>
          <p:cNvSpPr/>
          <p:nvPr/>
        </p:nvSpPr>
        <p:spPr>
          <a:xfrm>
            <a:off x="250825" y="1059815"/>
            <a:ext cx="8653145" cy="3754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3F3F3F"/>
              </a:buClr>
              <a:buSzPts val="2000"/>
              <a:buFont typeface="Inter"/>
              <a:buNone/>
            </a:pPr>
            <a:r>
              <a:rPr lang="en-US" sz="2000">
                <a:solidFill>
                  <a:srgbClr val="3F3F3F"/>
                </a:solidFill>
                <a:latin typeface="Inter"/>
                <a:ea typeface="Inter"/>
                <a:cs typeface="Inter"/>
                <a:sym typeface="Inter"/>
              </a:rPr>
              <a:t>Cloning adalah proses menyalin seluruh repository dari server ke komputer lokal. Hal ini dilakukan jika kita ingin menggunakan repository yang tersedia di server, baik milik kita sendiri atau milik orang lain yang bersifat publik, ke komputer lokal kita. Pada git, baris perintahnya adalah : </a:t>
            </a:r>
            <a:endParaRPr sz="2000">
              <a:solidFill>
                <a:srgbClr val="3F3F3F"/>
              </a:solidFill>
              <a:latin typeface="Inter"/>
              <a:ea typeface="Inter"/>
              <a:cs typeface="Inter"/>
              <a:sym typeface="Inter"/>
            </a:endParaRPr>
          </a:p>
          <a:p>
            <a:pPr indent="0" lvl="0" marL="0" marR="0" rtl="0" algn="l">
              <a:spcBef>
                <a:spcPts val="0"/>
              </a:spcBef>
              <a:spcAft>
                <a:spcPts val="0"/>
              </a:spcAft>
              <a:buClr>
                <a:schemeClr val="dk1"/>
              </a:buClr>
              <a:buSzPts val="2000"/>
              <a:buFont typeface="Inter"/>
              <a:buNone/>
            </a:pPr>
            <a:r>
              <a:t/>
            </a:r>
            <a:endParaRPr sz="2000">
              <a:solidFill>
                <a:srgbClr val="3F3F3F"/>
              </a:solidFill>
              <a:latin typeface="Inter"/>
              <a:ea typeface="Inter"/>
              <a:cs typeface="Inter"/>
              <a:sym typeface="Inter"/>
            </a:endParaRPr>
          </a:p>
          <a:p>
            <a:pPr indent="0" lvl="0" marL="0" marR="0" rtl="0" algn="l">
              <a:spcBef>
                <a:spcPts val="0"/>
              </a:spcBef>
              <a:spcAft>
                <a:spcPts val="0"/>
              </a:spcAft>
              <a:buClr>
                <a:schemeClr val="dk1"/>
              </a:buClr>
              <a:buSzPts val="2000"/>
              <a:buFont typeface="Inter"/>
              <a:buNone/>
            </a:pPr>
            <a:r>
              <a:t/>
            </a:r>
            <a:endParaRPr sz="2000">
              <a:solidFill>
                <a:srgbClr val="3F3F3F"/>
              </a:solidFill>
              <a:latin typeface="Inter"/>
              <a:ea typeface="Inter"/>
              <a:cs typeface="Inter"/>
              <a:sym typeface="Inter"/>
            </a:endParaRPr>
          </a:p>
        </p:txBody>
      </p:sp>
      <p:pic>
        <p:nvPicPr>
          <p:cNvPr id="732" name="Google Shape;732;p28"/>
          <p:cNvPicPr preferRelativeResize="0"/>
          <p:nvPr/>
        </p:nvPicPr>
        <p:blipFill rotWithShape="1">
          <a:blip r:embed="rId4">
            <a:alphaModFix/>
          </a:blip>
          <a:srcRect b="0" l="0" r="0" t="0"/>
          <a:stretch/>
        </p:blipFill>
        <p:spPr>
          <a:xfrm>
            <a:off x="413385" y="3075940"/>
            <a:ext cx="8569325" cy="89344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29"/>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738" name="Google Shape;738;p29"/>
          <p:cNvSpPr txBox="1"/>
          <p:nvPr/>
        </p:nvSpPr>
        <p:spPr>
          <a:xfrm>
            <a:off x="498475" y="81280"/>
            <a:ext cx="840613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Inter"/>
                <a:ea typeface="Inter"/>
                <a:cs typeface="Inter"/>
                <a:sym typeface="Inter"/>
              </a:rPr>
              <a:t>Proses Versioning (checkout)</a:t>
            </a:r>
            <a:endParaRPr b="1" sz="2400">
              <a:solidFill>
                <a:srgbClr val="3F3F3F"/>
              </a:solidFill>
              <a:latin typeface="Inter"/>
              <a:ea typeface="Inter"/>
              <a:cs typeface="Inter"/>
              <a:sym typeface="Inter"/>
            </a:endParaRPr>
          </a:p>
        </p:txBody>
      </p:sp>
      <p:sp>
        <p:nvSpPr>
          <p:cNvPr id="739" name="Google Shape;739;p29">
            <a:hlinkClick r:id="rId3"/>
          </p:cNvPr>
          <p:cNvSpPr/>
          <p:nvPr/>
        </p:nvSpPr>
        <p:spPr>
          <a:xfrm>
            <a:off x="250825" y="844550"/>
            <a:ext cx="8653145" cy="9010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3F3F3F"/>
              </a:buClr>
              <a:buSzPts val="2000"/>
              <a:buFont typeface="Inter"/>
              <a:buNone/>
            </a:pPr>
            <a:r>
              <a:rPr lang="en-US" sz="2000">
                <a:solidFill>
                  <a:srgbClr val="3F3F3F"/>
                </a:solidFill>
                <a:latin typeface="Inter"/>
                <a:ea typeface="Inter"/>
                <a:cs typeface="Inter"/>
                <a:sym typeface="Inter"/>
              </a:rPr>
              <a:t>Perintah Checkout adalah perintah untuk berpindah ke branch, atau commit tertentu. Baris perintahnya adalah : </a:t>
            </a:r>
            <a:endParaRPr sz="2000">
              <a:solidFill>
                <a:srgbClr val="3F3F3F"/>
              </a:solidFill>
              <a:latin typeface="Inter"/>
              <a:ea typeface="Inter"/>
              <a:cs typeface="Inter"/>
              <a:sym typeface="Inter"/>
            </a:endParaRPr>
          </a:p>
          <a:p>
            <a:pPr indent="0" lvl="0" marL="0" marR="0" rtl="0" algn="l">
              <a:spcBef>
                <a:spcPts val="0"/>
              </a:spcBef>
              <a:spcAft>
                <a:spcPts val="0"/>
              </a:spcAft>
              <a:buClr>
                <a:schemeClr val="dk1"/>
              </a:buClr>
              <a:buSzPts val="2000"/>
              <a:buFont typeface="Inter"/>
              <a:buNone/>
            </a:pPr>
            <a:r>
              <a:t/>
            </a:r>
            <a:endParaRPr sz="2000">
              <a:solidFill>
                <a:srgbClr val="3F3F3F"/>
              </a:solidFill>
              <a:latin typeface="Inter"/>
              <a:ea typeface="Inter"/>
              <a:cs typeface="Inter"/>
              <a:sym typeface="Inter"/>
            </a:endParaRPr>
          </a:p>
          <a:p>
            <a:pPr indent="0" lvl="0" marL="0" marR="0" rtl="0" algn="l">
              <a:spcBef>
                <a:spcPts val="0"/>
              </a:spcBef>
              <a:spcAft>
                <a:spcPts val="0"/>
              </a:spcAft>
              <a:buClr>
                <a:schemeClr val="dk1"/>
              </a:buClr>
              <a:buSzPts val="2000"/>
              <a:buFont typeface="Inter"/>
              <a:buNone/>
            </a:pPr>
            <a:r>
              <a:t/>
            </a:r>
            <a:endParaRPr sz="2000">
              <a:solidFill>
                <a:srgbClr val="3F3F3F"/>
              </a:solidFill>
              <a:latin typeface="Inter"/>
              <a:ea typeface="Inter"/>
              <a:cs typeface="Inter"/>
              <a:sym typeface="Inter"/>
            </a:endParaRPr>
          </a:p>
        </p:txBody>
      </p:sp>
      <p:pic>
        <p:nvPicPr>
          <p:cNvPr id="740" name="Google Shape;740;p29"/>
          <p:cNvPicPr preferRelativeResize="0"/>
          <p:nvPr/>
        </p:nvPicPr>
        <p:blipFill rotWithShape="1">
          <a:blip r:embed="rId4">
            <a:alphaModFix/>
          </a:blip>
          <a:srcRect b="0" l="0" r="0" t="0"/>
          <a:stretch/>
        </p:blipFill>
        <p:spPr>
          <a:xfrm>
            <a:off x="392430" y="1635760"/>
            <a:ext cx="4954905" cy="862965"/>
          </a:xfrm>
          <a:prstGeom prst="rect">
            <a:avLst/>
          </a:prstGeom>
          <a:noFill/>
          <a:ln>
            <a:noFill/>
          </a:ln>
        </p:spPr>
      </p:pic>
      <p:sp>
        <p:nvSpPr>
          <p:cNvPr id="741" name="Google Shape;741;p29">
            <a:hlinkClick r:id="rId5"/>
          </p:cNvPr>
          <p:cNvSpPr/>
          <p:nvPr/>
        </p:nvSpPr>
        <p:spPr>
          <a:xfrm>
            <a:off x="377825" y="2715895"/>
            <a:ext cx="8653145" cy="21907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3F3F3F"/>
              </a:buClr>
              <a:buSzPts val="2000"/>
              <a:buFont typeface="Inter"/>
              <a:buNone/>
            </a:pPr>
            <a:r>
              <a:rPr lang="en-US" sz="2000">
                <a:solidFill>
                  <a:srgbClr val="3F3F3F"/>
                </a:solidFill>
                <a:latin typeface="Inter"/>
                <a:ea typeface="Inter"/>
                <a:cs typeface="Inter"/>
                <a:sym typeface="Inter"/>
              </a:rPr>
              <a:t>Branch adalah Cabang pengembangan terpisah dari kode utama, memungkinkan pekerjaan dilakukan tanpa mengganggu stabilitas main. </a:t>
            </a:r>
            <a:endParaRPr sz="2000">
              <a:solidFill>
                <a:srgbClr val="3F3F3F"/>
              </a:solidFill>
              <a:latin typeface="Inter"/>
              <a:ea typeface="Inter"/>
              <a:cs typeface="Inter"/>
              <a:sym typeface="Inter"/>
            </a:endParaRPr>
          </a:p>
          <a:p>
            <a:pPr indent="0" lvl="0" marL="0" marR="0" rtl="0" algn="l">
              <a:spcBef>
                <a:spcPts val="0"/>
              </a:spcBef>
              <a:spcAft>
                <a:spcPts val="0"/>
              </a:spcAft>
              <a:buClr>
                <a:srgbClr val="3F3F3F"/>
              </a:buClr>
              <a:buSzPts val="2000"/>
              <a:buFont typeface="Inter"/>
              <a:buNone/>
            </a:pPr>
            <a:r>
              <a:rPr lang="en-US" sz="2000">
                <a:solidFill>
                  <a:srgbClr val="3F3F3F"/>
                </a:solidFill>
                <a:latin typeface="Inter"/>
                <a:ea typeface="Inter"/>
                <a:cs typeface="Inter"/>
                <a:sym typeface="Inter"/>
              </a:rPr>
              <a:t>Commit: Titik rekam (snapshot) dari perubahan kode pada saat tertentu. Commit dilakukan jika ada perubahan pada baris code yang perlu dicatat dan dibuatkan titik rekamnya. Sehingga jika dibutuhkan rollback, maka akan di rollback ke titik rekam tersebut</a:t>
            </a:r>
            <a:endParaRPr sz="2000">
              <a:solidFill>
                <a:srgbClr val="3F3F3F"/>
              </a:solidFill>
              <a:latin typeface="Inter"/>
              <a:ea typeface="Inter"/>
              <a:cs typeface="Inter"/>
              <a:sym typeface="Inte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grpSp>
        <p:nvGrpSpPr>
          <p:cNvPr id="301" name="Google Shape;301;p3"/>
          <p:cNvGrpSpPr/>
          <p:nvPr/>
        </p:nvGrpSpPr>
        <p:grpSpPr>
          <a:xfrm>
            <a:off x="5141141" y="1076926"/>
            <a:ext cx="3337839" cy="3267556"/>
            <a:chOff x="1524875" y="458825"/>
            <a:chExt cx="4488125" cy="4394275"/>
          </a:xfrm>
        </p:grpSpPr>
        <p:sp>
          <p:nvSpPr>
            <p:cNvPr id="302" name="Google Shape;302;p3"/>
            <p:cNvSpPr/>
            <p:nvPr/>
          </p:nvSpPr>
          <p:spPr>
            <a:xfrm>
              <a:off x="1704725" y="3274425"/>
              <a:ext cx="308575" cy="560450"/>
            </a:xfrm>
            <a:custGeom>
              <a:rect b="b" l="l" r="r" t="t"/>
              <a:pathLst>
                <a:path extrusionOk="0" h="22418" w="12343">
                  <a:moveTo>
                    <a:pt x="253" y="0"/>
                  </a:moveTo>
                  <a:cubicBezTo>
                    <a:pt x="181" y="0"/>
                    <a:pt x="110" y="37"/>
                    <a:pt x="67" y="102"/>
                  </a:cubicBezTo>
                  <a:cubicBezTo>
                    <a:pt x="0" y="202"/>
                    <a:pt x="34" y="335"/>
                    <a:pt x="134" y="402"/>
                  </a:cubicBezTo>
                  <a:cubicBezTo>
                    <a:pt x="7172" y="5506"/>
                    <a:pt x="11509" y="13545"/>
                    <a:pt x="11876" y="22218"/>
                  </a:cubicBezTo>
                  <a:cubicBezTo>
                    <a:pt x="11876" y="22351"/>
                    <a:pt x="11976" y="22418"/>
                    <a:pt x="12109" y="22418"/>
                  </a:cubicBezTo>
                  <a:cubicBezTo>
                    <a:pt x="12242" y="22418"/>
                    <a:pt x="12343" y="22318"/>
                    <a:pt x="12309" y="22184"/>
                  </a:cubicBezTo>
                  <a:cubicBezTo>
                    <a:pt x="11942" y="13378"/>
                    <a:pt x="7539" y="5205"/>
                    <a:pt x="367" y="35"/>
                  </a:cubicBezTo>
                  <a:cubicBezTo>
                    <a:pt x="332" y="11"/>
                    <a:pt x="292" y="0"/>
                    <a:pt x="25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03" name="Google Shape;303;p3"/>
            <p:cNvSpPr/>
            <p:nvPr/>
          </p:nvSpPr>
          <p:spPr>
            <a:xfrm>
              <a:off x="1524875" y="3615475"/>
              <a:ext cx="405875" cy="535475"/>
            </a:xfrm>
            <a:custGeom>
              <a:rect b="b" l="l" r="r" t="t"/>
              <a:pathLst>
                <a:path extrusionOk="0" h="21419" w="16235">
                  <a:moveTo>
                    <a:pt x="394" y="1"/>
                  </a:moveTo>
                  <a:cubicBezTo>
                    <a:pt x="156" y="1"/>
                    <a:pt x="0" y="361"/>
                    <a:pt x="256" y="503"/>
                  </a:cubicBezTo>
                  <a:cubicBezTo>
                    <a:pt x="356" y="536"/>
                    <a:pt x="8095" y="4940"/>
                    <a:pt x="12698" y="12845"/>
                  </a:cubicBezTo>
                  <a:cubicBezTo>
                    <a:pt x="10497" y="11719"/>
                    <a:pt x="8070" y="11157"/>
                    <a:pt x="5615" y="11157"/>
                  </a:cubicBezTo>
                  <a:cubicBezTo>
                    <a:pt x="4797" y="11157"/>
                    <a:pt x="3975" y="11219"/>
                    <a:pt x="3158" y="11344"/>
                  </a:cubicBezTo>
                  <a:cubicBezTo>
                    <a:pt x="2821" y="11375"/>
                    <a:pt x="2906" y="11856"/>
                    <a:pt x="3181" y="11856"/>
                  </a:cubicBezTo>
                  <a:cubicBezTo>
                    <a:pt x="3206" y="11856"/>
                    <a:pt x="3231" y="11853"/>
                    <a:pt x="3258" y="11845"/>
                  </a:cubicBezTo>
                  <a:cubicBezTo>
                    <a:pt x="4029" y="11724"/>
                    <a:pt x="4803" y="11664"/>
                    <a:pt x="5574" y="11664"/>
                  </a:cubicBezTo>
                  <a:cubicBezTo>
                    <a:pt x="8208" y="11664"/>
                    <a:pt x="10810" y="12356"/>
                    <a:pt x="13132" y="13646"/>
                  </a:cubicBezTo>
                  <a:cubicBezTo>
                    <a:pt x="14433" y="16014"/>
                    <a:pt x="15300" y="18583"/>
                    <a:pt x="15734" y="21218"/>
                  </a:cubicBezTo>
                  <a:cubicBezTo>
                    <a:pt x="15734" y="21318"/>
                    <a:pt x="15834" y="21418"/>
                    <a:pt x="15934" y="21418"/>
                  </a:cubicBezTo>
                  <a:lnTo>
                    <a:pt x="16034" y="21418"/>
                  </a:lnTo>
                  <a:cubicBezTo>
                    <a:pt x="16167" y="21418"/>
                    <a:pt x="16234" y="21285"/>
                    <a:pt x="16234" y="21151"/>
                  </a:cubicBezTo>
                  <a:cubicBezTo>
                    <a:pt x="15767" y="18449"/>
                    <a:pt x="14900" y="15847"/>
                    <a:pt x="13599" y="13446"/>
                  </a:cubicBezTo>
                  <a:cubicBezTo>
                    <a:pt x="13566" y="13379"/>
                    <a:pt x="13566" y="13346"/>
                    <a:pt x="13532" y="13312"/>
                  </a:cubicBezTo>
                  <a:cubicBezTo>
                    <a:pt x="13032" y="12412"/>
                    <a:pt x="12465" y="11511"/>
                    <a:pt x="11898" y="10644"/>
                  </a:cubicBezTo>
                  <a:cubicBezTo>
                    <a:pt x="11931" y="10243"/>
                    <a:pt x="12131" y="7308"/>
                    <a:pt x="13032" y="5040"/>
                  </a:cubicBezTo>
                  <a:cubicBezTo>
                    <a:pt x="13095" y="4851"/>
                    <a:pt x="12946" y="4715"/>
                    <a:pt x="12794" y="4715"/>
                  </a:cubicBezTo>
                  <a:cubicBezTo>
                    <a:pt x="12705" y="4715"/>
                    <a:pt x="12614" y="4762"/>
                    <a:pt x="12565" y="4873"/>
                  </a:cubicBezTo>
                  <a:cubicBezTo>
                    <a:pt x="11964" y="6541"/>
                    <a:pt x="11598" y="8242"/>
                    <a:pt x="11431" y="10010"/>
                  </a:cubicBezTo>
                  <a:cubicBezTo>
                    <a:pt x="8462" y="6007"/>
                    <a:pt x="4759" y="2638"/>
                    <a:pt x="523" y="36"/>
                  </a:cubicBezTo>
                  <a:cubicBezTo>
                    <a:pt x="479" y="11"/>
                    <a:pt x="435" y="1"/>
                    <a:pt x="39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04" name="Google Shape;304;p3"/>
            <p:cNvSpPr/>
            <p:nvPr/>
          </p:nvSpPr>
          <p:spPr>
            <a:xfrm>
              <a:off x="2477775" y="4085025"/>
              <a:ext cx="73400" cy="134300"/>
            </a:xfrm>
            <a:custGeom>
              <a:rect b="b" l="l" r="r" t="t"/>
              <a:pathLst>
                <a:path extrusionOk="0" h="5372" w="2936">
                  <a:moveTo>
                    <a:pt x="267" y="1"/>
                  </a:moveTo>
                  <a:cubicBezTo>
                    <a:pt x="0" y="1035"/>
                    <a:pt x="234" y="3770"/>
                    <a:pt x="234" y="3770"/>
                  </a:cubicBezTo>
                  <a:cubicBezTo>
                    <a:pt x="234" y="3770"/>
                    <a:pt x="668" y="4738"/>
                    <a:pt x="2202" y="5371"/>
                  </a:cubicBezTo>
                  <a:lnTo>
                    <a:pt x="2936" y="1535"/>
                  </a:lnTo>
                  <a:lnTo>
                    <a:pt x="267"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05" name="Google Shape;305;p3"/>
            <p:cNvSpPr/>
            <p:nvPr/>
          </p:nvSpPr>
          <p:spPr>
            <a:xfrm>
              <a:off x="2532825" y="4116725"/>
              <a:ext cx="107600" cy="103425"/>
            </a:xfrm>
            <a:custGeom>
              <a:rect b="b" l="l" r="r" t="t"/>
              <a:pathLst>
                <a:path extrusionOk="0" h="4137" w="4304">
                  <a:moveTo>
                    <a:pt x="4303" y="0"/>
                  </a:moveTo>
                  <a:lnTo>
                    <a:pt x="434" y="1902"/>
                  </a:lnTo>
                  <a:lnTo>
                    <a:pt x="0" y="4137"/>
                  </a:lnTo>
                  <a:lnTo>
                    <a:pt x="3436" y="3036"/>
                  </a:lnTo>
                  <a:lnTo>
                    <a:pt x="4303"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06" name="Google Shape;306;p3"/>
            <p:cNvSpPr/>
            <p:nvPr/>
          </p:nvSpPr>
          <p:spPr>
            <a:xfrm>
              <a:off x="1985750" y="2318775"/>
              <a:ext cx="212675" cy="1192550"/>
            </a:xfrm>
            <a:custGeom>
              <a:rect b="b" l="l" r="r" t="t"/>
              <a:pathLst>
                <a:path extrusionOk="0" h="47702" w="8507">
                  <a:moveTo>
                    <a:pt x="8107" y="0"/>
                  </a:moveTo>
                  <a:cubicBezTo>
                    <a:pt x="5605" y="5337"/>
                    <a:pt x="3670" y="10107"/>
                    <a:pt x="3503" y="18614"/>
                  </a:cubicBezTo>
                  <a:cubicBezTo>
                    <a:pt x="3470" y="20448"/>
                    <a:pt x="3437" y="22250"/>
                    <a:pt x="3437" y="23984"/>
                  </a:cubicBezTo>
                  <a:cubicBezTo>
                    <a:pt x="3370" y="30088"/>
                    <a:pt x="3303" y="35359"/>
                    <a:pt x="2436" y="37927"/>
                  </a:cubicBezTo>
                  <a:cubicBezTo>
                    <a:pt x="2269" y="38461"/>
                    <a:pt x="2069" y="39028"/>
                    <a:pt x="1835" y="39595"/>
                  </a:cubicBezTo>
                  <a:cubicBezTo>
                    <a:pt x="1569" y="40329"/>
                    <a:pt x="1302" y="41096"/>
                    <a:pt x="1001" y="41964"/>
                  </a:cubicBezTo>
                  <a:cubicBezTo>
                    <a:pt x="668" y="43198"/>
                    <a:pt x="401" y="44465"/>
                    <a:pt x="201" y="45766"/>
                  </a:cubicBezTo>
                  <a:cubicBezTo>
                    <a:pt x="134" y="46367"/>
                    <a:pt x="67" y="47001"/>
                    <a:pt x="1" y="47701"/>
                  </a:cubicBezTo>
                  <a:cubicBezTo>
                    <a:pt x="501" y="44999"/>
                    <a:pt x="1235" y="42331"/>
                    <a:pt x="2236" y="39729"/>
                  </a:cubicBezTo>
                  <a:cubicBezTo>
                    <a:pt x="2469" y="39128"/>
                    <a:pt x="2669" y="38595"/>
                    <a:pt x="2869" y="38027"/>
                  </a:cubicBezTo>
                  <a:cubicBezTo>
                    <a:pt x="3737" y="35426"/>
                    <a:pt x="3803" y="30122"/>
                    <a:pt x="3870" y="23984"/>
                  </a:cubicBezTo>
                  <a:cubicBezTo>
                    <a:pt x="3870" y="22216"/>
                    <a:pt x="3904" y="20415"/>
                    <a:pt x="3937" y="18614"/>
                  </a:cubicBezTo>
                  <a:cubicBezTo>
                    <a:pt x="4104" y="10174"/>
                    <a:pt x="6005" y="5437"/>
                    <a:pt x="8507" y="134"/>
                  </a:cubicBezTo>
                  <a:lnTo>
                    <a:pt x="810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07" name="Google Shape;307;p3"/>
            <p:cNvSpPr/>
            <p:nvPr/>
          </p:nvSpPr>
          <p:spPr>
            <a:xfrm>
              <a:off x="2356025" y="2645675"/>
              <a:ext cx="175150" cy="576275"/>
            </a:xfrm>
            <a:custGeom>
              <a:rect b="b" l="l" r="r" t="t"/>
              <a:pathLst>
                <a:path extrusionOk="0" h="23051" w="7006">
                  <a:moveTo>
                    <a:pt x="7005" y="0"/>
                  </a:moveTo>
                  <a:lnTo>
                    <a:pt x="7005" y="0"/>
                  </a:lnTo>
                  <a:cubicBezTo>
                    <a:pt x="5404" y="2035"/>
                    <a:pt x="2035" y="2869"/>
                    <a:pt x="2035" y="2869"/>
                  </a:cubicBezTo>
                  <a:lnTo>
                    <a:pt x="0" y="12409"/>
                  </a:lnTo>
                  <a:lnTo>
                    <a:pt x="1501" y="23050"/>
                  </a:lnTo>
                  <a:lnTo>
                    <a:pt x="1168" y="12910"/>
                  </a:lnTo>
                  <a:lnTo>
                    <a:pt x="3236" y="3903"/>
                  </a:lnTo>
                  <a:cubicBezTo>
                    <a:pt x="6738" y="2502"/>
                    <a:pt x="7005" y="0"/>
                    <a:pt x="700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08" name="Google Shape;308;p3"/>
            <p:cNvSpPr/>
            <p:nvPr/>
          </p:nvSpPr>
          <p:spPr>
            <a:xfrm>
              <a:off x="1969075" y="3628050"/>
              <a:ext cx="240200" cy="156850"/>
            </a:xfrm>
            <a:custGeom>
              <a:rect b="b" l="l" r="r" t="t"/>
              <a:pathLst>
                <a:path extrusionOk="0" h="6274" w="9608">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09" name="Google Shape;309;p3"/>
            <p:cNvSpPr/>
            <p:nvPr/>
          </p:nvSpPr>
          <p:spPr>
            <a:xfrm>
              <a:off x="1969075" y="3628050"/>
              <a:ext cx="240200" cy="156850"/>
            </a:xfrm>
            <a:custGeom>
              <a:rect b="b" l="l" r="r" t="t"/>
              <a:pathLst>
                <a:path extrusionOk="0" h="6274" w="9608">
                  <a:moveTo>
                    <a:pt x="434" y="0"/>
                  </a:moveTo>
                  <a:cubicBezTo>
                    <a:pt x="34" y="234"/>
                    <a:pt x="67" y="834"/>
                    <a:pt x="34" y="2102"/>
                  </a:cubicBezTo>
                  <a:cubicBezTo>
                    <a:pt x="1" y="2936"/>
                    <a:pt x="67" y="3769"/>
                    <a:pt x="201" y="4603"/>
                  </a:cubicBezTo>
                  <a:cubicBezTo>
                    <a:pt x="301" y="4904"/>
                    <a:pt x="1068" y="5904"/>
                    <a:pt x="4037" y="6205"/>
                  </a:cubicBezTo>
                  <a:cubicBezTo>
                    <a:pt x="4459" y="6252"/>
                    <a:pt x="4845" y="6273"/>
                    <a:pt x="5198" y="6273"/>
                  </a:cubicBezTo>
                  <a:cubicBezTo>
                    <a:pt x="7328" y="6273"/>
                    <a:pt x="8240" y="5504"/>
                    <a:pt x="8440" y="5104"/>
                  </a:cubicBezTo>
                  <a:cubicBezTo>
                    <a:pt x="8840" y="4003"/>
                    <a:pt x="9174" y="2902"/>
                    <a:pt x="9441" y="1768"/>
                  </a:cubicBezTo>
                  <a:cubicBezTo>
                    <a:pt x="9607" y="1101"/>
                    <a:pt x="9307" y="1001"/>
                    <a:pt x="9307" y="1001"/>
                  </a:cubicBezTo>
                  <a:lnTo>
                    <a:pt x="9107" y="1768"/>
                  </a:lnTo>
                  <a:cubicBezTo>
                    <a:pt x="9107" y="1768"/>
                    <a:pt x="8055" y="2621"/>
                    <a:pt x="5454" y="2621"/>
                  </a:cubicBezTo>
                  <a:cubicBezTo>
                    <a:pt x="5237" y="2621"/>
                    <a:pt x="5009" y="2615"/>
                    <a:pt x="4771" y="2602"/>
                  </a:cubicBezTo>
                  <a:cubicBezTo>
                    <a:pt x="1668" y="2435"/>
                    <a:pt x="468" y="901"/>
                    <a:pt x="468" y="901"/>
                  </a:cubicBezTo>
                  <a:lnTo>
                    <a:pt x="43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10" name="Google Shape;310;p3"/>
            <p:cNvSpPr/>
            <p:nvPr/>
          </p:nvSpPr>
          <p:spPr>
            <a:xfrm>
              <a:off x="2430250" y="3649725"/>
              <a:ext cx="213500" cy="131525"/>
            </a:xfrm>
            <a:custGeom>
              <a:rect b="b" l="l" r="r" t="t"/>
              <a:pathLst>
                <a:path extrusionOk="0" h="5261" w="854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11" name="Google Shape;311;p3"/>
            <p:cNvSpPr/>
            <p:nvPr/>
          </p:nvSpPr>
          <p:spPr>
            <a:xfrm>
              <a:off x="2430250" y="3649725"/>
              <a:ext cx="213500" cy="131525"/>
            </a:xfrm>
            <a:custGeom>
              <a:rect b="b" l="l" r="r" t="t"/>
              <a:pathLst>
                <a:path extrusionOk="0" h="5261" w="8540">
                  <a:moveTo>
                    <a:pt x="8173" y="0"/>
                  </a:moveTo>
                  <a:lnTo>
                    <a:pt x="8139" y="734"/>
                  </a:lnTo>
                  <a:cubicBezTo>
                    <a:pt x="8139" y="734"/>
                    <a:pt x="7606" y="1702"/>
                    <a:pt x="4703" y="1802"/>
                  </a:cubicBezTo>
                  <a:cubicBezTo>
                    <a:pt x="4574" y="1806"/>
                    <a:pt x="4447" y="1808"/>
                    <a:pt x="4323" y="1808"/>
                  </a:cubicBezTo>
                  <a:cubicBezTo>
                    <a:pt x="1682" y="1808"/>
                    <a:pt x="434" y="834"/>
                    <a:pt x="434" y="834"/>
                  </a:cubicBezTo>
                  <a:lnTo>
                    <a:pt x="267" y="234"/>
                  </a:lnTo>
                  <a:cubicBezTo>
                    <a:pt x="0" y="334"/>
                    <a:pt x="0" y="668"/>
                    <a:pt x="134" y="1368"/>
                  </a:cubicBezTo>
                  <a:cubicBezTo>
                    <a:pt x="234" y="2035"/>
                    <a:pt x="634" y="3570"/>
                    <a:pt x="734" y="4070"/>
                  </a:cubicBezTo>
                  <a:cubicBezTo>
                    <a:pt x="821" y="4476"/>
                    <a:pt x="2170" y="5261"/>
                    <a:pt x="4231" y="5261"/>
                  </a:cubicBezTo>
                  <a:cubicBezTo>
                    <a:pt x="4540" y="5261"/>
                    <a:pt x="4865" y="5243"/>
                    <a:pt x="5204" y="5204"/>
                  </a:cubicBezTo>
                  <a:cubicBezTo>
                    <a:pt x="7772" y="4904"/>
                    <a:pt x="8273" y="4237"/>
                    <a:pt x="8373" y="3570"/>
                  </a:cubicBezTo>
                  <a:cubicBezTo>
                    <a:pt x="8439" y="2869"/>
                    <a:pt x="8540" y="1101"/>
                    <a:pt x="8540" y="634"/>
                  </a:cubicBezTo>
                  <a:cubicBezTo>
                    <a:pt x="8540" y="167"/>
                    <a:pt x="8506" y="100"/>
                    <a:pt x="817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12" name="Google Shape;312;p3"/>
            <p:cNvSpPr/>
            <p:nvPr/>
          </p:nvSpPr>
          <p:spPr>
            <a:xfrm>
              <a:off x="3326725" y="1561550"/>
              <a:ext cx="83400" cy="127625"/>
            </a:xfrm>
            <a:custGeom>
              <a:rect b="b" l="l" r="r" t="t"/>
              <a:pathLst>
                <a:path extrusionOk="0" h="5105" w="3336">
                  <a:moveTo>
                    <a:pt x="1835" y="1"/>
                  </a:moveTo>
                  <a:lnTo>
                    <a:pt x="1835" y="1"/>
                  </a:lnTo>
                  <a:cubicBezTo>
                    <a:pt x="1834" y="1"/>
                    <a:pt x="0" y="1469"/>
                    <a:pt x="67" y="2236"/>
                  </a:cubicBezTo>
                  <a:cubicBezTo>
                    <a:pt x="133" y="2703"/>
                    <a:pt x="467" y="3070"/>
                    <a:pt x="901" y="3237"/>
                  </a:cubicBezTo>
                  <a:cubicBezTo>
                    <a:pt x="867" y="3937"/>
                    <a:pt x="600" y="4604"/>
                    <a:pt x="133" y="5105"/>
                  </a:cubicBezTo>
                  <a:cubicBezTo>
                    <a:pt x="1245" y="4425"/>
                    <a:pt x="1328" y="3575"/>
                    <a:pt x="1334" y="3452"/>
                  </a:cubicBezTo>
                  <a:lnTo>
                    <a:pt x="1334" y="3452"/>
                  </a:lnTo>
                  <a:cubicBezTo>
                    <a:pt x="1313" y="4272"/>
                    <a:pt x="2268" y="4404"/>
                    <a:pt x="2268" y="4404"/>
                  </a:cubicBezTo>
                  <a:cubicBezTo>
                    <a:pt x="2290" y="4858"/>
                    <a:pt x="2592" y="4990"/>
                    <a:pt x="2893" y="4990"/>
                  </a:cubicBezTo>
                  <a:cubicBezTo>
                    <a:pt x="3056" y="4990"/>
                    <a:pt x="3219" y="4951"/>
                    <a:pt x="3336" y="4904"/>
                  </a:cubicBezTo>
                  <a:cubicBezTo>
                    <a:pt x="2869" y="4871"/>
                    <a:pt x="2502" y="4437"/>
                    <a:pt x="2535" y="3970"/>
                  </a:cubicBezTo>
                  <a:lnTo>
                    <a:pt x="2535" y="3970"/>
                  </a:lnTo>
                  <a:cubicBezTo>
                    <a:pt x="2483" y="3982"/>
                    <a:pt x="2431" y="3988"/>
                    <a:pt x="2379" y="3988"/>
                  </a:cubicBezTo>
                  <a:cubicBezTo>
                    <a:pt x="2134" y="3988"/>
                    <a:pt x="1906" y="3863"/>
                    <a:pt x="1768" y="3670"/>
                  </a:cubicBezTo>
                  <a:cubicBezTo>
                    <a:pt x="1601" y="3403"/>
                    <a:pt x="1568" y="3070"/>
                    <a:pt x="1701" y="2803"/>
                  </a:cubicBezTo>
                  <a:lnTo>
                    <a:pt x="1701" y="2803"/>
                  </a:lnTo>
                  <a:cubicBezTo>
                    <a:pt x="1568" y="2879"/>
                    <a:pt x="1424" y="2915"/>
                    <a:pt x="1282" y="2915"/>
                  </a:cubicBezTo>
                  <a:cubicBezTo>
                    <a:pt x="927" y="2915"/>
                    <a:pt x="586" y="2693"/>
                    <a:pt x="467" y="2336"/>
                  </a:cubicBezTo>
                  <a:cubicBezTo>
                    <a:pt x="267" y="1735"/>
                    <a:pt x="1201" y="902"/>
                    <a:pt x="1835" y="1"/>
                  </a:cubicBezTo>
                  <a:close/>
                </a:path>
              </a:pathLst>
            </a:custGeom>
            <a:solidFill>
              <a:srgbClr val="A14E4D"/>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13" name="Google Shape;313;p3"/>
            <p:cNvSpPr/>
            <p:nvPr/>
          </p:nvSpPr>
          <p:spPr>
            <a:xfrm>
              <a:off x="2286800" y="1506525"/>
              <a:ext cx="40050" cy="81775"/>
            </a:xfrm>
            <a:custGeom>
              <a:rect b="b" l="l" r="r" t="t"/>
              <a:pathLst>
                <a:path extrusionOk="0" h="3271" w="1602">
                  <a:moveTo>
                    <a:pt x="1" y="0"/>
                  </a:moveTo>
                  <a:lnTo>
                    <a:pt x="1" y="3269"/>
                  </a:lnTo>
                  <a:cubicBezTo>
                    <a:pt x="20" y="3270"/>
                    <a:pt x="39" y="3270"/>
                    <a:pt x="58" y="3270"/>
                  </a:cubicBezTo>
                  <a:cubicBezTo>
                    <a:pt x="900" y="3270"/>
                    <a:pt x="1601" y="2550"/>
                    <a:pt x="1568" y="1702"/>
                  </a:cubicBezTo>
                  <a:cubicBezTo>
                    <a:pt x="1602" y="801"/>
                    <a:pt x="901" y="34"/>
                    <a:pt x="1"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14" name="Google Shape;314;p3"/>
            <p:cNvSpPr/>
            <p:nvPr/>
          </p:nvSpPr>
          <p:spPr>
            <a:xfrm>
              <a:off x="2533650" y="1521525"/>
              <a:ext cx="37550" cy="32125"/>
            </a:xfrm>
            <a:custGeom>
              <a:rect b="b" l="l" r="r" t="t"/>
              <a:pathLst>
                <a:path extrusionOk="0" h="1285" w="1502">
                  <a:moveTo>
                    <a:pt x="668" y="1"/>
                  </a:moveTo>
                  <a:cubicBezTo>
                    <a:pt x="301" y="1"/>
                    <a:pt x="0" y="268"/>
                    <a:pt x="0" y="635"/>
                  </a:cubicBezTo>
                  <a:cubicBezTo>
                    <a:pt x="0" y="1022"/>
                    <a:pt x="312" y="1285"/>
                    <a:pt x="647" y="1285"/>
                  </a:cubicBezTo>
                  <a:cubicBezTo>
                    <a:pt x="803" y="1285"/>
                    <a:pt x="964" y="1228"/>
                    <a:pt x="1101" y="1102"/>
                  </a:cubicBezTo>
                  <a:cubicBezTo>
                    <a:pt x="1501" y="735"/>
                    <a:pt x="1235" y="34"/>
                    <a:pt x="668"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15" name="Google Shape;315;p3"/>
            <p:cNvSpPr/>
            <p:nvPr/>
          </p:nvSpPr>
          <p:spPr>
            <a:xfrm>
              <a:off x="2416900" y="1533200"/>
              <a:ext cx="40875" cy="35425"/>
            </a:xfrm>
            <a:custGeom>
              <a:rect b="b" l="l" r="r" t="t"/>
              <a:pathLst>
                <a:path extrusionOk="0" h="1417" w="1635">
                  <a:moveTo>
                    <a:pt x="734" y="1"/>
                  </a:moveTo>
                  <a:cubicBezTo>
                    <a:pt x="334" y="1"/>
                    <a:pt x="0" y="301"/>
                    <a:pt x="0" y="701"/>
                  </a:cubicBezTo>
                  <a:cubicBezTo>
                    <a:pt x="0" y="1138"/>
                    <a:pt x="349" y="1416"/>
                    <a:pt x="707" y="1416"/>
                  </a:cubicBezTo>
                  <a:cubicBezTo>
                    <a:pt x="869" y="1416"/>
                    <a:pt x="1033" y="1359"/>
                    <a:pt x="1168" y="1235"/>
                  </a:cubicBezTo>
                  <a:cubicBezTo>
                    <a:pt x="1635" y="801"/>
                    <a:pt x="1335" y="34"/>
                    <a:pt x="734" y="1"/>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16" name="Google Shape;316;p3"/>
            <p:cNvSpPr/>
            <p:nvPr/>
          </p:nvSpPr>
          <p:spPr>
            <a:xfrm>
              <a:off x="2533650" y="1470550"/>
              <a:ext cx="45050" cy="33500"/>
            </a:xfrm>
            <a:custGeom>
              <a:rect b="b" l="l" r="r" t="t"/>
              <a:pathLst>
                <a:path extrusionOk="0" h="1340" w="1802">
                  <a:moveTo>
                    <a:pt x="784" y="0"/>
                  </a:moveTo>
                  <a:cubicBezTo>
                    <a:pt x="457" y="0"/>
                    <a:pt x="140" y="180"/>
                    <a:pt x="0" y="505"/>
                  </a:cubicBezTo>
                  <a:lnTo>
                    <a:pt x="1602" y="1339"/>
                  </a:lnTo>
                  <a:cubicBezTo>
                    <a:pt x="1802" y="906"/>
                    <a:pt x="1635" y="372"/>
                    <a:pt x="1201" y="105"/>
                  </a:cubicBezTo>
                  <a:cubicBezTo>
                    <a:pt x="1070" y="34"/>
                    <a:pt x="926" y="0"/>
                    <a:pt x="784" y="0"/>
                  </a:cubicBez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17" name="Google Shape;317;p3"/>
            <p:cNvSpPr/>
            <p:nvPr/>
          </p:nvSpPr>
          <p:spPr>
            <a:xfrm>
              <a:off x="2548650" y="2189425"/>
              <a:ext cx="179550" cy="59325"/>
            </a:xfrm>
            <a:custGeom>
              <a:rect b="b" l="l" r="r" t="t"/>
              <a:pathLst>
                <a:path extrusionOk="0" h="2373" w="7182">
                  <a:moveTo>
                    <a:pt x="6806" y="1"/>
                  </a:moveTo>
                  <a:cubicBezTo>
                    <a:pt x="6461" y="1"/>
                    <a:pt x="5884" y="124"/>
                    <a:pt x="5205" y="337"/>
                  </a:cubicBezTo>
                  <a:lnTo>
                    <a:pt x="2536" y="838"/>
                  </a:lnTo>
                  <a:cubicBezTo>
                    <a:pt x="1368" y="1271"/>
                    <a:pt x="268" y="1505"/>
                    <a:pt x="168" y="1805"/>
                  </a:cubicBezTo>
                  <a:lnTo>
                    <a:pt x="1" y="2372"/>
                  </a:lnTo>
                  <a:lnTo>
                    <a:pt x="6972" y="771"/>
                  </a:lnTo>
                  <a:cubicBezTo>
                    <a:pt x="6972" y="771"/>
                    <a:pt x="7039" y="504"/>
                    <a:pt x="7139" y="204"/>
                  </a:cubicBezTo>
                  <a:cubicBezTo>
                    <a:pt x="7181" y="65"/>
                    <a:pt x="7054" y="1"/>
                    <a:pt x="680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18" name="Google Shape;318;p3"/>
            <p:cNvSpPr/>
            <p:nvPr/>
          </p:nvSpPr>
          <p:spPr>
            <a:xfrm>
              <a:off x="2557825" y="2133625"/>
              <a:ext cx="194550" cy="64250"/>
            </a:xfrm>
            <a:custGeom>
              <a:rect b="b" l="l" r="r" t="t"/>
              <a:pathLst>
                <a:path extrusionOk="0" h="2570" w="7782">
                  <a:moveTo>
                    <a:pt x="5317" y="0"/>
                  </a:moveTo>
                  <a:cubicBezTo>
                    <a:pt x="5109" y="0"/>
                    <a:pt x="4853" y="20"/>
                    <a:pt x="4537" y="68"/>
                  </a:cubicBezTo>
                  <a:cubicBezTo>
                    <a:pt x="2336" y="401"/>
                    <a:pt x="2169" y="1469"/>
                    <a:pt x="2169" y="1469"/>
                  </a:cubicBezTo>
                  <a:cubicBezTo>
                    <a:pt x="1802" y="1569"/>
                    <a:pt x="1435" y="1669"/>
                    <a:pt x="1068" y="1736"/>
                  </a:cubicBezTo>
                  <a:cubicBezTo>
                    <a:pt x="334" y="1902"/>
                    <a:pt x="234" y="2002"/>
                    <a:pt x="168" y="2203"/>
                  </a:cubicBezTo>
                  <a:lnTo>
                    <a:pt x="1" y="2569"/>
                  </a:lnTo>
                  <a:lnTo>
                    <a:pt x="7640" y="835"/>
                  </a:lnTo>
                  <a:cubicBezTo>
                    <a:pt x="7640" y="835"/>
                    <a:pt x="7673" y="668"/>
                    <a:pt x="7740" y="501"/>
                  </a:cubicBezTo>
                  <a:cubicBezTo>
                    <a:pt x="7782" y="374"/>
                    <a:pt x="7663" y="328"/>
                    <a:pt x="7452" y="328"/>
                  </a:cubicBezTo>
                  <a:cubicBezTo>
                    <a:pt x="7330" y="328"/>
                    <a:pt x="7177" y="343"/>
                    <a:pt x="7006" y="368"/>
                  </a:cubicBezTo>
                  <a:lnTo>
                    <a:pt x="6138" y="568"/>
                  </a:lnTo>
                  <a:cubicBezTo>
                    <a:pt x="6138" y="568"/>
                    <a:pt x="6422" y="0"/>
                    <a:pt x="5317" y="0"/>
                  </a:cubicBezTo>
                  <a:close/>
                </a:path>
              </a:pathLst>
            </a:custGeom>
            <a:solidFill>
              <a:srgbClr val="37474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19" name="Google Shape;319;p3"/>
            <p:cNvSpPr/>
            <p:nvPr/>
          </p:nvSpPr>
          <p:spPr>
            <a:xfrm>
              <a:off x="2553650" y="2156975"/>
              <a:ext cx="181000" cy="92600"/>
            </a:xfrm>
            <a:custGeom>
              <a:rect b="b" l="l" r="r" t="t"/>
              <a:pathLst>
                <a:path extrusionOk="0" h="3704" w="7240">
                  <a:moveTo>
                    <a:pt x="7239" y="1"/>
                  </a:moveTo>
                  <a:lnTo>
                    <a:pt x="1135" y="1402"/>
                  </a:lnTo>
                  <a:lnTo>
                    <a:pt x="902" y="2069"/>
                  </a:lnTo>
                  <a:cubicBezTo>
                    <a:pt x="1180" y="1971"/>
                    <a:pt x="1436" y="1926"/>
                    <a:pt x="1632" y="1926"/>
                  </a:cubicBezTo>
                  <a:cubicBezTo>
                    <a:pt x="1904" y="1926"/>
                    <a:pt x="2061" y="2014"/>
                    <a:pt x="2002" y="2169"/>
                  </a:cubicBezTo>
                  <a:cubicBezTo>
                    <a:pt x="2002" y="2203"/>
                    <a:pt x="1969" y="2269"/>
                    <a:pt x="1936" y="2336"/>
                  </a:cubicBezTo>
                  <a:cubicBezTo>
                    <a:pt x="1035" y="2636"/>
                    <a:pt x="268" y="2870"/>
                    <a:pt x="168" y="3137"/>
                  </a:cubicBezTo>
                  <a:lnTo>
                    <a:pt x="1" y="3704"/>
                  </a:lnTo>
                  <a:lnTo>
                    <a:pt x="6939" y="2069"/>
                  </a:lnTo>
                  <a:lnTo>
                    <a:pt x="7139" y="1502"/>
                  </a:lnTo>
                  <a:cubicBezTo>
                    <a:pt x="7173" y="1385"/>
                    <a:pt x="7048" y="1327"/>
                    <a:pt x="6810" y="1327"/>
                  </a:cubicBezTo>
                  <a:cubicBezTo>
                    <a:pt x="6572" y="1327"/>
                    <a:pt x="6222" y="1385"/>
                    <a:pt x="5805" y="1502"/>
                  </a:cubicBezTo>
                  <a:lnTo>
                    <a:pt x="5838" y="1369"/>
                  </a:lnTo>
                  <a:cubicBezTo>
                    <a:pt x="6005" y="902"/>
                    <a:pt x="6239" y="902"/>
                    <a:pt x="6939" y="668"/>
                  </a:cubicBezTo>
                  <a:lnTo>
                    <a:pt x="7239" y="1"/>
                  </a:lnTo>
                  <a:close/>
                </a:path>
              </a:pathLst>
            </a:custGeom>
            <a:solidFill>
              <a:srgbClr val="26323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20" name="Google Shape;320;p3"/>
            <p:cNvSpPr/>
            <p:nvPr/>
          </p:nvSpPr>
          <p:spPr>
            <a:xfrm>
              <a:off x="1962400" y="2306325"/>
              <a:ext cx="100100" cy="24975"/>
            </a:xfrm>
            <a:custGeom>
              <a:rect b="b" l="l" r="r" t="t"/>
              <a:pathLst>
                <a:path extrusionOk="0" h="999" w="4004">
                  <a:moveTo>
                    <a:pt x="1982" y="1"/>
                  </a:moveTo>
                  <a:cubicBezTo>
                    <a:pt x="560" y="1"/>
                    <a:pt x="1" y="665"/>
                    <a:pt x="1" y="665"/>
                  </a:cubicBezTo>
                  <a:cubicBezTo>
                    <a:pt x="390" y="519"/>
                    <a:pt x="817" y="464"/>
                    <a:pt x="1240" y="464"/>
                  </a:cubicBezTo>
                  <a:cubicBezTo>
                    <a:pt x="2557" y="464"/>
                    <a:pt x="3837" y="999"/>
                    <a:pt x="3837" y="999"/>
                  </a:cubicBezTo>
                  <a:lnTo>
                    <a:pt x="4004" y="365"/>
                  </a:lnTo>
                  <a:cubicBezTo>
                    <a:pt x="3193" y="98"/>
                    <a:pt x="2525" y="1"/>
                    <a:pt x="1982" y="1"/>
                  </a:cubicBezTo>
                  <a:close/>
                </a:path>
              </a:pathLst>
            </a:custGeom>
            <a:solidFill>
              <a:srgbClr val="A14E4D"/>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21" name="Google Shape;321;p3"/>
            <p:cNvSpPr/>
            <p:nvPr/>
          </p:nvSpPr>
          <p:spPr>
            <a:xfrm>
              <a:off x="5432375" y="1740850"/>
              <a:ext cx="127625" cy="306925"/>
            </a:xfrm>
            <a:custGeom>
              <a:rect b="b" l="l" r="r" t="t"/>
              <a:pathLst>
                <a:path extrusionOk="0" h="12277" w="5105">
                  <a:moveTo>
                    <a:pt x="5104" y="1"/>
                  </a:moveTo>
                  <a:cubicBezTo>
                    <a:pt x="4070" y="668"/>
                    <a:pt x="3303" y="1535"/>
                    <a:pt x="2469" y="2903"/>
                  </a:cubicBezTo>
                  <a:cubicBezTo>
                    <a:pt x="368" y="6272"/>
                    <a:pt x="1" y="10542"/>
                    <a:pt x="1335" y="12276"/>
                  </a:cubicBezTo>
                  <a:lnTo>
                    <a:pt x="5104" y="6238"/>
                  </a:lnTo>
                  <a:lnTo>
                    <a:pt x="5104"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22" name="Google Shape;322;p3"/>
            <p:cNvSpPr/>
            <p:nvPr/>
          </p:nvSpPr>
          <p:spPr>
            <a:xfrm>
              <a:off x="5476575" y="1878450"/>
              <a:ext cx="211850" cy="200900"/>
            </a:xfrm>
            <a:custGeom>
              <a:rect b="b" l="l" r="r" t="t"/>
              <a:pathLst>
                <a:path extrusionOk="0" h="8036" w="8474">
                  <a:moveTo>
                    <a:pt x="8473" y="1"/>
                  </a:moveTo>
                  <a:lnTo>
                    <a:pt x="3803" y="1135"/>
                  </a:lnTo>
                  <a:lnTo>
                    <a:pt x="1" y="7306"/>
                  </a:lnTo>
                  <a:cubicBezTo>
                    <a:pt x="475" y="7780"/>
                    <a:pt x="1101" y="8035"/>
                    <a:pt x="1747" y="8035"/>
                  </a:cubicBezTo>
                  <a:cubicBezTo>
                    <a:pt x="2010" y="8035"/>
                    <a:pt x="2276" y="7993"/>
                    <a:pt x="2536" y="7906"/>
                  </a:cubicBezTo>
                  <a:cubicBezTo>
                    <a:pt x="5104" y="7273"/>
                    <a:pt x="7706" y="3770"/>
                    <a:pt x="847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23" name="Google Shape;323;p3"/>
            <p:cNvSpPr/>
            <p:nvPr/>
          </p:nvSpPr>
          <p:spPr>
            <a:xfrm>
              <a:off x="5579150" y="1724175"/>
              <a:ext cx="121775" cy="165150"/>
            </a:xfrm>
            <a:custGeom>
              <a:rect b="b" l="l" r="r" t="t"/>
              <a:pathLst>
                <a:path extrusionOk="0" h="6606" w="4871">
                  <a:moveTo>
                    <a:pt x="2502" y="1"/>
                  </a:moveTo>
                  <a:lnTo>
                    <a:pt x="1" y="6605"/>
                  </a:lnTo>
                  <a:lnTo>
                    <a:pt x="1" y="6605"/>
                  </a:lnTo>
                  <a:lnTo>
                    <a:pt x="4471" y="5504"/>
                  </a:lnTo>
                  <a:cubicBezTo>
                    <a:pt x="4871" y="2702"/>
                    <a:pt x="4104" y="601"/>
                    <a:pt x="250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24" name="Google Shape;324;p3"/>
            <p:cNvSpPr/>
            <p:nvPr/>
          </p:nvSpPr>
          <p:spPr>
            <a:xfrm>
              <a:off x="5573325" y="1721600"/>
              <a:ext cx="56725" cy="150200"/>
            </a:xfrm>
            <a:custGeom>
              <a:rect b="b" l="l" r="r" t="t"/>
              <a:pathLst>
                <a:path extrusionOk="0" h="6008" w="2269">
                  <a:moveTo>
                    <a:pt x="1604" y="1"/>
                  </a:moveTo>
                  <a:cubicBezTo>
                    <a:pt x="1033" y="1"/>
                    <a:pt x="482" y="157"/>
                    <a:pt x="0" y="470"/>
                  </a:cubicBezTo>
                  <a:lnTo>
                    <a:pt x="0" y="6008"/>
                  </a:lnTo>
                  <a:lnTo>
                    <a:pt x="2268" y="70"/>
                  </a:lnTo>
                  <a:cubicBezTo>
                    <a:pt x="2046" y="24"/>
                    <a:pt x="1824" y="1"/>
                    <a:pt x="160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25" name="Google Shape;325;p3"/>
            <p:cNvSpPr/>
            <p:nvPr/>
          </p:nvSpPr>
          <p:spPr>
            <a:xfrm>
              <a:off x="4668500" y="4397750"/>
              <a:ext cx="32550" cy="71550"/>
            </a:xfrm>
            <a:custGeom>
              <a:rect b="b" l="l" r="r" t="t"/>
              <a:pathLst>
                <a:path extrusionOk="0" h="2862" w="1302">
                  <a:moveTo>
                    <a:pt x="1235" y="1"/>
                  </a:moveTo>
                  <a:lnTo>
                    <a:pt x="67" y="701"/>
                  </a:lnTo>
                  <a:cubicBezTo>
                    <a:pt x="34" y="735"/>
                    <a:pt x="1" y="768"/>
                    <a:pt x="1" y="835"/>
                  </a:cubicBezTo>
                  <a:lnTo>
                    <a:pt x="1" y="1135"/>
                  </a:lnTo>
                  <a:lnTo>
                    <a:pt x="1" y="1202"/>
                  </a:lnTo>
                  <a:lnTo>
                    <a:pt x="67" y="1202"/>
                  </a:lnTo>
                  <a:lnTo>
                    <a:pt x="801" y="768"/>
                  </a:lnTo>
                  <a:lnTo>
                    <a:pt x="268" y="2736"/>
                  </a:lnTo>
                  <a:cubicBezTo>
                    <a:pt x="268" y="2769"/>
                    <a:pt x="268" y="2769"/>
                    <a:pt x="268" y="2803"/>
                  </a:cubicBezTo>
                  <a:cubicBezTo>
                    <a:pt x="234" y="2803"/>
                    <a:pt x="268" y="2836"/>
                    <a:pt x="268" y="2836"/>
                  </a:cubicBezTo>
                  <a:cubicBezTo>
                    <a:pt x="284" y="2853"/>
                    <a:pt x="293" y="2861"/>
                    <a:pt x="301" y="2861"/>
                  </a:cubicBezTo>
                  <a:cubicBezTo>
                    <a:pt x="309" y="2861"/>
                    <a:pt x="318" y="2853"/>
                    <a:pt x="334" y="2836"/>
                  </a:cubicBezTo>
                  <a:lnTo>
                    <a:pt x="668" y="2636"/>
                  </a:lnTo>
                  <a:cubicBezTo>
                    <a:pt x="701" y="2636"/>
                    <a:pt x="701" y="2603"/>
                    <a:pt x="701" y="2603"/>
                  </a:cubicBezTo>
                  <a:cubicBezTo>
                    <a:pt x="735" y="2569"/>
                    <a:pt x="735" y="2536"/>
                    <a:pt x="735" y="2536"/>
                  </a:cubicBezTo>
                  <a:lnTo>
                    <a:pt x="1268" y="568"/>
                  </a:lnTo>
                  <a:cubicBezTo>
                    <a:pt x="1302" y="501"/>
                    <a:pt x="1302" y="434"/>
                    <a:pt x="1302" y="368"/>
                  </a:cubicBezTo>
                  <a:lnTo>
                    <a:pt x="1302" y="67"/>
                  </a:lnTo>
                  <a:cubicBezTo>
                    <a:pt x="1302" y="34"/>
                    <a:pt x="1302" y="34"/>
                    <a:pt x="1302"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26" name="Google Shape;326;p3"/>
            <p:cNvSpPr/>
            <p:nvPr/>
          </p:nvSpPr>
          <p:spPr>
            <a:xfrm>
              <a:off x="4706025" y="4380250"/>
              <a:ext cx="35900" cy="64225"/>
            </a:xfrm>
            <a:custGeom>
              <a:rect b="b" l="l" r="r" t="t"/>
              <a:pathLst>
                <a:path extrusionOk="0" h="2569" w="1436">
                  <a:moveTo>
                    <a:pt x="897" y="587"/>
                  </a:moveTo>
                  <a:cubicBezTo>
                    <a:pt x="918" y="587"/>
                    <a:pt x="935" y="610"/>
                    <a:pt x="935" y="634"/>
                  </a:cubicBezTo>
                  <a:cubicBezTo>
                    <a:pt x="968" y="634"/>
                    <a:pt x="968" y="667"/>
                    <a:pt x="968" y="701"/>
                  </a:cubicBezTo>
                  <a:cubicBezTo>
                    <a:pt x="1001" y="767"/>
                    <a:pt x="1001" y="801"/>
                    <a:pt x="968" y="868"/>
                  </a:cubicBezTo>
                  <a:lnTo>
                    <a:pt x="968" y="1401"/>
                  </a:lnTo>
                  <a:cubicBezTo>
                    <a:pt x="1001" y="1468"/>
                    <a:pt x="1001" y="1501"/>
                    <a:pt x="1001" y="1568"/>
                  </a:cubicBezTo>
                  <a:cubicBezTo>
                    <a:pt x="968" y="1601"/>
                    <a:pt x="968" y="1668"/>
                    <a:pt x="935" y="1701"/>
                  </a:cubicBezTo>
                  <a:cubicBezTo>
                    <a:pt x="901" y="1802"/>
                    <a:pt x="835" y="1902"/>
                    <a:pt x="735" y="1935"/>
                  </a:cubicBezTo>
                  <a:cubicBezTo>
                    <a:pt x="701" y="1968"/>
                    <a:pt x="668" y="1968"/>
                    <a:pt x="601" y="1968"/>
                  </a:cubicBezTo>
                  <a:cubicBezTo>
                    <a:pt x="568" y="1968"/>
                    <a:pt x="568" y="1968"/>
                    <a:pt x="534" y="1935"/>
                  </a:cubicBezTo>
                  <a:cubicBezTo>
                    <a:pt x="501" y="1935"/>
                    <a:pt x="501" y="1902"/>
                    <a:pt x="501" y="1868"/>
                  </a:cubicBezTo>
                  <a:cubicBezTo>
                    <a:pt x="468" y="1802"/>
                    <a:pt x="468" y="1768"/>
                    <a:pt x="501" y="1701"/>
                  </a:cubicBezTo>
                  <a:lnTo>
                    <a:pt x="501" y="1168"/>
                  </a:lnTo>
                  <a:cubicBezTo>
                    <a:pt x="501" y="1101"/>
                    <a:pt x="501" y="1034"/>
                    <a:pt x="501" y="1001"/>
                  </a:cubicBezTo>
                  <a:cubicBezTo>
                    <a:pt x="501" y="934"/>
                    <a:pt x="501" y="901"/>
                    <a:pt x="534" y="868"/>
                  </a:cubicBezTo>
                  <a:cubicBezTo>
                    <a:pt x="568" y="801"/>
                    <a:pt x="568" y="767"/>
                    <a:pt x="601" y="734"/>
                  </a:cubicBezTo>
                  <a:cubicBezTo>
                    <a:pt x="635" y="701"/>
                    <a:pt x="701" y="667"/>
                    <a:pt x="735" y="634"/>
                  </a:cubicBezTo>
                  <a:cubicBezTo>
                    <a:pt x="768" y="601"/>
                    <a:pt x="801" y="601"/>
                    <a:pt x="868" y="601"/>
                  </a:cubicBezTo>
                  <a:cubicBezTo>
                    <a:pt x="878" y="591"/>
                    <a:pt x="888" y="587"/>
                    <a:pt x="897" y="587"/>
                  </a:cubicBezTo>
                  <a:close/>
                  <a:moveTo>
                    <a:pt x="1035" y="0"/>
                  </a:moveTo>
                  <a:cubicBezTo>
                    <a:pt x="935" y="0"/>
                    <a:pt x="801" y="34"/>
                    <a:pt x="735" y="100"/>
                  </a:cubicBezTo>
                  <a:cubicBezTo>
                    <a:pt x="601" y="167"/>
                    <a:pt x="501" y="267"/>
                    <a:pt x="401" y="367"/>
                  </a:cubicBezTo>
                  <a:cubicBezTo>
                    <a:pt x="301" y="467"/>
                    <a:pt x="234" y="567"/>
                    <a:pt x="168" y="667"/>
                  </a:cubicBezTo>
                  <a:cubicBezTo>
                    <a:pt x="134" y="801"/>
                    <a:pt x="67" y="901"/>
                    <a:pt x="67" y="1034"/>
                  </a:cubicBezTo>
                  <a:cubicBezTo>
                    <a:pt x="34" y="1168"/>
                    <a:pt x="1" y="1268"/>
                    <a:pt x="1" y="1401"/>
                  </a:cubicBezTo>
                  <a:lnTo>
                    <a:pt x="1" y="1701"/>
                  </a:lnTo>
                  <a:lnTo>
                    <a:pt x="1" y="2002"/>
                  </a:lnTo>
                  <a:cubicBezTo>
                    <a:pt x="1" y="2102"/>
                    <a:pt x="34" y="2202"/>
                    <a:pt x="67" y="2302"/>
                  </a:cubicBezTo>
                  <a:cubicBezTo>
                    <a:pt x="67" y="2369"/>
                    <a:pt x="101" y="2469"/>
                    <a:pt x="168" y="2502"/>
                  </a:cubicBezTo>
                  <a:cubicBezTo>
                    <a:pt x="234" y="2569"/>
                    <a:pt x="334" y="2569"/>
                    <a:pt x="401" y="2569"/>
                  </a:cubicBezTo>
                  <a:cubicBezTo>
                    <a:pt x="501" y="2569"/>
                    <a:pt x="635" y="2535"/>
                    <a:pt x="735" y="2469"/>
                  </a:cubicBezTo>
                  <a:cubicBezTo>
                    <a:pt x="835" y="2402"/>
                    <a:pt x="935" y="2302"/>
                    <a:pt x="1035" y="2202"/>
                  </a:cubicBezTo>
                  <a:cubicBezTo>
                    <a:pt x="1135" y="2102"/>
                    <a:pt x="1202" y="2002"/>
                    <a:pt x="1268" y="1902"/>
                  </a:cubicBezTo>
                  <a:cubicBezTo>
                    <a:pt x="1302" y="1768"/>
                    <a:pt x="1368" y="1668"/>
                    <a:pt x="1402" y="1535"/>
                  </a:cubicBezTo>
                  <a:cubicBezTo>
                    <a:pt x="1402" y="1401"/>
                    <a:pt x="1435" y="1268"/>
                    <a:pt x="1435" y="1168"/>
                  </a:cubicBezTo>
                  <a:lnTo>
                    <a:pt x="1435" y="868"/>
                  </a:lnTo>
                  <a:lnTo>
                    <a:pt x="1435" y="567"/>
                  </a:lnTo>
                  <a:cubicBezTo>
                    <a:pt x="1435" y="467"/>
                    <a:pt x="1402" y="367"/>
                    <a:pt x="1402" y="267"/>
                  </a:cubicBezTo>
                  <a:cubicBezTo>
                    <a:pt x="1368" y="200"/>
                    <a:pt x="1335" y="100"/>
                    <a:pt x="1268" y="67"/>
                  </a:cubicBezTo>
                  <a:cubicBezTo>
                    <a:pt x="1202" y="0"/>
                    <a:pt x="1102" y="0"/>
                    <a:pt x="1035" y="0"/>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27" name="Google Shape;327;p3"/>
            <p:cNvSpPr/>
            <p:nvPr/>
          </p:nvSpPr>
          <p:spPr>
            <a:xfrm>
              <a:off x="4746900" y="4346050"/>
              <a:ext cx="48375" cy="78425"/>
            </a:xfrm>
            <a:custGeom>
              <a:rect b="b" l="l" r="r" t="t"/>
              <a:pathLst>
                <a:path extrusionOk="0" h="3137" w="1935">
                  <a:moveTo>
                    <a:pt x="467" y="1035"/>
                  </a:moveTo>
                  <a:cubicBezTo>
                    <a:pt x="501" y="1068"/>
                    <a:pt x="501" y="1101"/>
                    <a:pt x="501" y="1168"/>
                  </a:cubicBezTo>
                  <a:cubicBezTo>
                    <a:pt x="501" y="1235"/>
                    <a:pt x="501" y="1302"/>
                    <a:pt x="501" y="1368"/>
                  </a:cubicBezTo>
                  <a:cubicBezTo>
                    <a:pt x="501" y="1402"/>
                    <a:pt x="501" y="1468"/>
                    <a:pt x="467" y="1502"/>
                  </a:cubicBezTo>
                  <a:cubicBezTo>
                    <a:pt x="467" y="1535"/>
                    <a:pt x="434" y="1568"/>
                    <a:pt x="401" y="1602"/>
                  </a:cubicBezTo>
                  <a:lnTo>
                    <a:pt x="334" y="1602"/>
                  </a:lnTo>
                  <a:cubicBezTo>
                    <a:pt x="300" y="1568"/>
                    <a:pt x="300" y="1502"/>
                    <a:pt x="300" y="1468"/>
                  </a:cubicBezTo>
                  <a:cubicBezTo>
                    <a:pt x="300" y="1402"/>
                    <a:pt x="300" y="1335"/>
                    <a:pt x="300" y="1268"/>
                  </a:cubicBezTo>
                  <a:cubicBezTo>
                    <a:pt x="300" y="1201"/>
                    <a:pt x="300" y="1168"/>
                    <a:pt x="334" y="1135"/>
                  </a:cubicBezTo>
                  <a:cubicBezTo>
                    <a:pt x="334" y="1101"/>
                    <a:pt x="367" y="1068"/>
                    <a:pt x="401" y="1035"/>
                  </a:cubicBezTo>
                  <a:close/>
                  <a:moveTo>
                    <a:pt x="567" y="668"/>
                  </a:moveTo>
                  <a:cubicBezTo>
                    <a:pt x="501" y="668"/>
                    <a:pt x="467" y="701"/>
                    <a:pt x="401" y="734"/>
                  </a:cubicBezTo>
                  <a:cubicBezTo>
                    <a:pt x="334" y="768"/>
                    <a:pt x="267" y="801"/>
                    <a:pt x="234" y="868"/>
                  </a:cubicBezTo>
                  <a:cubicBezTo>
                    <a:pt x="200" y="901"/>
                    <a:pt x="134" y="968"/>
                    <a:pt x="134" y="1035"/>
                  </a:cubicBezTo>
                  <a:cubicBezTo>
                    <a:pt x="100" y="1101"/>
                    <a:pt x="67" y="1135"/>
                    <a:pt x="34" y="1201"/>
                  </a:cubicBezTo>
                  <a:cubicBezTo>
                    <a:pt x="34" y="1268"/>
                    <a:pt x="34" y="1335"/>
                    <a:pt x="0" y="1402"/>
                  </a:cubicBezTo>
                  <a:lnTo>
                    <a:pt x="0" y="1535"/>
                  </a:lnTo>
                  <a:lnTo>
                    <a:pt x="0" y="1668"/>
                  </a:lnTo>
                  <a:cubicBezTo>
                    <a:pt x="34" y="1735"/>
                    <a:pt x="34" y="1769"/>
                    <a:pt x="34" y="1835"/>
                  </a:cubicBezTo>
                  <a:cubicBezTo>
                    <a:pt x="67" y="1869"/>
                    <a:pt x="67" y="1902"/>
                    <a:pt x="134" y="1935"/>
                  </a:cubicBezTo>
                  <a:cubicBezTo>
                    <a:pt x="134" y="1969"/>
                    <a:pt x="200" y="1969"/>
                    <a:pt x="234" y="1969"/>
                  </a:cubicBezTo>
                  <a:cubicBezTo>
                    <a:pt x="300" y="1969"/>
                    <a:pt x="334" y="1935"/>
                    <a:pt x="401" y="1902"/>
                  </a:cubicBezTo>
                  <a:cubicBezTo>
                    <a:pt x="467" y="1869"/>
                    <a:pt x="534" y="1835"/>
                    <a:pt x="567" y="1769"/>
                  </a:cubicBezTo>
                  <a:cubicBezTo>
                    <a:pt x="601" y="1735"/>
                    <a:pt x="667" y="1668"/>
                    <a:pt x="701" y="1602"/>
                  </a:cubicBezTo>
                  <a:cubicBezTo>
                    <a:pt x="701" y="1535"/>
                    <a:pt x="734" y="1468"/>
                    <a:pt x="767" y="1435"/>
                  </a:cubicBezTo>
                  <a:cubicBezTo>
                    <a:pt x="767" y="1368"/>
                    <a:pt x="801" y="1302"/>
                    <a:pt x="801" y="1235"/>
                  </a:cubicBezTo>
                  <a:lnTo>
                    <a:pt x="801" y="968"/>
                  </a:lnTo>
                  <a:cubicBezTo>
                    <a:pt x="801" y="901"/>
                    <a:pt x="767" y="868"/>
                    <a:pt x="767" y="801"/>
                  </a:cubicBezTo>
                  <a:cubicBezTo>
                    <a:pt x="734" y="768"/>
                    <a:pt x="734" y="734"/>
                    <a:pt x="701" y="701"/>
                  </a:cubicBezTo>
                  <a:cubicBezTo>
                    <a:pt x="667" y="668"/>
                    <a:pt x="601" y="668"/>
                    <a:pt x="567" y="668"/>
                  </a:cubicBezTo>
                  <a:close/>
                  <a:moveTo>
                    <a:pt x="1610" y="1510"/>
                  </a:moveTo>
                  <a:cubicBezTo>
                    <a:pt x="1626" y="1510"/>
                    <a:pt x="1635" y="1518"/>
                    <a:pt x="1635" y="1535"/>
                  </a:cubicBezTo>
                  <a:cubicBezTo>
                    <a:pt x="1635" y="1568"/>
                    <a:pt x="1635" y="1602"/>
                    <a:pt x="1635" y="1635"/>
                  </a:cubicBezTo>
                  <a:cubicBezTo>
                    <a:pt x="1635" y="1702"/>
                    <a:pt x="1635" y="1769"/>
                    <a:pt x="1635" y="1869"/>
                  </a:cubicBezTo>
                  <a:cubicBezTo>
                    <a:pt x="1635" y="1902"/>
                    <a:pt x="1635" y="1935"/>
                    <a:pt x="1635" y="2002"/>
                  </a:cubicBezTo>
                  <a:cubicBezTo>
                    <a:pt x="1601" y="2035"/>
                    <a:pt x="1568" y="2069"/>
                    <a:pt x="1535" y="2069"/>
                  </a:cubicBezTo>
                  <a:cubicBezTo>
                    <a:pt x="1518" y="2085"/>
                    <a:pt x="1501" y="2094"/>
                    <a:pt x="1489" y="2094"/>
                  </a:cubicBezTo>
                  <a:cubicBezTo>
                    <a:pt x="1476" y="2094"/>
                    <a:pt x="1468" y="2085"/>
                    <a:pt x="1468" y="2069"/>
                  </a:cubicBezTo>
                  <a:cubicBezTo>
                    <a:pt x="1435" y="2035"/>
                    <a:pt x="1435" y="2002"/>
                    <a:pt x="1435" y="1969"/>
                  </a:cubicBezTo>
                  <a:cubicBezTo>
                    <a:pt x="1435" y="1902"/>
                    <a:pt x="1435" y="1835"/>
                    <a:pt x="1435" y="1769"/>
                  </a:cubicBezTo>
                  <a:cubicBezTo>
                    <a:pt x="1435" y="1702"/>
                    <a:pt x="1468" y="1668"/>
                    <a:pt x="1468" y="1602"/>
                  </a:cubicBezTo>
                  <a:cubicBezTo>
                    <a:pt x="1468" y="1568"/>
                    <a:pt x="1501" y="1535"/>
                    <a:pt x="1535" y="1535"/>
                  </a:cubicBezTo>
                  <a:cubicBezTo>
                    <a:pt x="1568" y="1518"/>
                    <a:pt x="1593" y="1510"/>
                    <a:pt x="1610" y="1510"/>
                  </a:cubicBezTo>
                  <a:close/>
                  <a:moveTo>
                    <a:pt x="1743" y="1153"/>
                  </a:moveTo>
                  <a:cubicBezTo>
                    <a:pt x="1727" y="1153"/>
                    <a:pt x="1713" y="1157"/>
                    <a:pt x="1701" y="1168"/>
                  </a:cubicBezTo>
                  <a:cubicBezTo>
                    <a:pt x="1635" y="1168"/>
                    <a:pt x="1601" y="1168"/>
                    <a:pt x="1535" y="1201"/>
                  </a:cubicBezTo>
                  <a:cubicBezTo>
                    <a:pt x="1468" y="1235"/>
                    <a:pt x="1435" y="1302"/>
                    <a:pt x="1368" y="1335"/>
                  </a:cubicBezTo>
                  <a:cubicBezTo>
                    <a:pt x="1335" y="1402"/>
                    <a:pt x="1301" y="1435"/>
                    <a:pt x="1268" y="1502"/>
                  </a:cubicBezTo>
                  <a:cubicBezTo>
                    <a:pt x="1234" y="1568"/>
                    <a:pt x="1201" y="1635"/>
                    <a:pt x="1201" y="1702"/>
                  </a:cubicBezTo>
                  <a:cubicBezTo>
                    <a:pt x="1168" y="1769"/>
                    <a:pt x="1168" y="1835"/>
                    <a:pt x="1168" y="1902"/>
                  </a:cubicBezTo>
                  <a:lnTo>
                    <a:pt x="1168" y="2035"/>
                  </a:lnTo>
                  <a:cubicBezTo>
                    <a:pt x="1168" y="2069"/>
                    <a:pt x="1168" y="2102"/>
                    <a:pt x="1168" y="2135"/>
                  </a:cubicBezTo>
                  <a:cubicBezTo>
                    <a:pt x="1168" y="2202"/>
                    <a:pt x="1168" y="2269"/>
                    <a:pt x="1201" y="2302"/>
                  </a:cubicBezTo>
                  <a:cubicBezTo>
                    <a:pt x="1201" y="2369"/>
                    <a:pt x="1234" y="2402"/>
                    <a:pt x="1268" y="2436"/>
                  </a:cubicBezTo>
                  <a:cubicBezTo>
                    <a:pt x="1301" y="2436"/>
                    <a:pt x="1335" y="2469"/>
                    <a:pt x="1368" y="2469"/>
                  </a:cubicBezTo>
                  <a:cubicBezTo>
                    <a:pt x="1435" y="2436"/>
                    <a:pt x="1501" y="2436"/>
                    <a:pt x="1535" y="2402"/>
                  </a:cubicBezTo>
                  <a:cubicBezTo>
                    <a:pt x="1601" y="2369"/>
                    <a:pt x="1668" y="2302"/>
                    <a:pt x="1701" y="2269"/>
                  </a:cubicBezTo>
                  <a:cubicBezTo>
                    <a:pt x="1768" y="2202"/>
                    <a:pt x="1802" y="2135"/>
                    <a:pt x="1835" y="2102"/>
                  </a:cubicBezTo>
                  <a:cubicBezTo>
                    <a:pt x="1868" y="2035"/>
                    <a:pt x="1868" y="1969"/>
                    <a:pt x="1902" y="1902"/>
                  </a:cubicBezTo>
                  <a:cubicBezTo>
                    <a:pt x="1902" y="1835"/>
                    <a:pt x="1935" y="1769"/>
                    <a:pt x="1935" y="1702"/>
                  </a:cubicBezTo>
                  <a:lnTo>
                    <a:pt x="1935" y="1468"/>
                  </a:lnTo>
                  <a:cubicBezTo>
                    <a:pt x="1935" y="1402"/>
                    <a:pt x="1902" y="1335"/>
                    <a:pt x="1902" y="1302"/>
                  </a:cubicBezTo>
                  <a:cubicBezTo>
                    <a:pt x="1902" y="1235"/>
                    <a:pt x="1868" y="1201"/>
                    <a:pt x="1835" y="1168"/>
                  </a:cubicBezTo>
                  <a:cubicBezTo>
                    <a:pt x="1813" y="1168"/>
                    <a:pt x="1776" y="1153"/>
                    <a:pt x="1743" y="1153"/>
                  </a:cubicBezTo>
                  <a:close/>
                  <a:moveTo>
                    <a:pt x="1701" y="1"/>
                  </a:moveTo>
                  <a:lnTo>
                    <a:pt x="1501" y="101"/>
                  </a:lnTo>
                  <a:cubicBezTo>
                    <a:pt x="1468" y="134"/>
                    <a:pt x="1468" y="134"/>
                    <a:pt x="1435" y="167"/>
                  </a:cubicBezTo>
                  <a:cubicBezTo>
                    <a:pt x="1435" y="167"/>
                    <a:pt x="1401" y="201"/>
                    <a:pt x="1401" y="234"/>
                  </a:cubicBezTo>
                  <a:lnTo>
                    <a:pt x="200" y="3069"/>
                  </a:lnTo>
                  <a:cubicBezTo>
                    <a:pt x="167" y="3103"/>
                    <a:pt x="167" y="3103"/>
                    <a:pt x="200" y="3103"/>
                  </a:cubicBezTo>
                  <a:cubicBezTo>
                    <a:pt x="167" y="3103"/>
                    <a:pt x="167" y="3136"/>
                    <a:pt x="200" y="3136"/>
                  </a:cubicBezTo>
                  <a:lnTo>
                    <a:pt x="234" y="3136"/>
                  </a:lnTo>
                  <a:lnTo>
                    <a:pt x="434" y="3036"/>
                  </a:lnTo>
                  <a:cubicBezTo>
                    <a:pt x="467" y="3003"/>
                    <a:pt x="467" y="3003"/>
                    <a:pt x="501" y="2969"/>
                  </a:cubicBezTo>
                  <a:cubicBezTo>
                    <a:pt x="501" y="2969"/>
                    <a:pt x="534" y="2936"/>
                    <a:pt x="534" y="2903"/>
                  </a:cubicBezTo>
                  <a:lnTo>
                    <a:pt x="1735" y="67"/>
                  </a:lnTo>
                  <a:lnTo>
                    <a:pt x="1735" y="34"/>
                  </a:lnTo>
                  <a:cubicBezTo>
                    <a:pt x="1735" y="34"/>
                    <a:pt x="1735" y="1"/>
                    <a:pt x="1735" y="1"/>
                  </a:cubicBezTo>
                  <a:close/>
                </a:path>
              </a:pathLst>
            </a:custGeom>
            <a:solidFill>
              <a:srgbClr val="455A6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28" name="Google Shape;328;p3"/>
            <p:cNvSpPr/>
            <p:nvPr/>
          </p:nvSpPr>
          <p:spPr>
            <a:xfrm>
              <a:off x="4605950" y="4269325"/>
              <a:ext cx="79250" cy="101775"/>
            </a:xfrm>
            <a:custGeom>
              <a:rect b="b" l="l" r="r" t="t"/>
              <a:pathLst>
                <a:path extrusionOk="0" h="4071" w="3170">
                  <a:moveTo>
                    <a:pt x="2636" y="1"/>
                  </a:moveTo>
                  <a:cubicBezTo>
                    <a:pt x="1569" y="1068"/>
                    <a:pt x="668" y="2336"/>
                    <a:pt x="1" y="3703"/>
                  </a:cubicBezTo>
                  <a:lnTo>
                    <a:pt x="1335" y="4070"/>
                  </a:lnTo>
                  <a:cubicBezTo>
                    <a:pt x="1802" y="3136"/>
                    <a:pt x="2403" y="2269"/>
                    <a:pt x="3170" y="1502"/>
                  </a:cubicBezTo>
                  <a:lnTo>
                    <a:pt x="2636"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29" name="Google Shape;329;p3"/>
            <p:cNvSpPr/>
            <p:nvPr/>
          </p:nvSpPr>
          <p:spPr>
            <a:xfrm>
              <a:off x="4686850" y="4196775"/>
              <a:ext cx="90100" cy="93425"/>
            </a:xfrm>
            <a:custGeom>
              <a:rect b="b" l="l" r="r" t="t"/>
              <a:pathLst>
                <a:path extrusionOk="0" h="3737" w="3604">
                  <a:moveTo>
                    <a:pt x="3603" y="1"/>
                  </a:moveTo>
                  <a:lnTo>
                    <a:pt x="3603" y="1"/>
                  </a:lnTo>
                  <a:cubicBezTo>
                    <a:pt x="2969" y="134"/>
                    <a:pt x="2369" y="401"/>
                    <a:pt x="1802" y="735"/>
                  </a:cubicBezTo>
                  <a:cubicBezTo>
                    <a:pt x="1168" y="1101"/>
                    <a:pt x="534" y="1568"/>
                    <a:pt x="1" y="2069"/>
                  </a:cubicBezTo>
                  <a:lnTo>
                    <a:pt x="534" y="3737"/>
                  </a:lnTo>
                  <a:cubicBezTo>
                    <a:pt x="935" y="3370"/>
                    <a:pt x="1335" y="3070"/>
                    <a:pt x="1802" y="2836"/>
                  </a:cubicBezTo>
                  <a:cubicBezTo>
                    <a:pt x="2169" y="2603"/>
                    <a:pt x="2602" y="2436"/>
                    <a:pt x="3036" y="2302"/>
                  </a:cubicBezTo>
                  <a:lnTo>
                    <a:pt x="3603"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30" name="Google Shape;330;p3"/>
            <p:cNvSpPr/>
            <p:nvPr/>
          </p:nvSpPr>
          <p:spPr>
            <a:xfrm>
              <a:off x="4772750" y="4192650"/>
              <a:ext cx="86750" cy="72525"/>
            </a:xfrm>
            <a:custGeom>
              <a:rect b="b" l="l" r="r" t="t"/>
              <a:pathLst>
                <a:path extrusionOk="0" h="2901" w="3470">
                  <a:moveTo>
                    <a:pt x="1239" y="1"/>
                  </a:moveTo>
                  <a:cubicBezTo>
                    <a:pt x="1016" y="1"/>
                    <a:pt x="791" y="22"/>
                    <a:pt x="567" y="66"/>
                  </a:cubicBezTo>
                  <a:lnTo>
                    <a:pt x="0" y="2367"/>
                  </a:lnTo>
                  <a:cubicBezTo>
                    <a:pt x="130" y="2349"/>
                    <a:pt x="261" y="2339"/>
                    <a:pt x="392" y="2339"/>
                  </a:cubicBezTo>
                  <a:cubicBezTo>
                    <a:pt x="967" y="2339"/>
                    <a:pt x="1540" y="2521"/>
                    <a:pt x="2002" y="2901"/>
                  </a:cubicBezTo>
                  <a:lnTo>
                    <a:pt x="3469" y="833"/>
                  </a:lnTo>
                  <a:cubicBezTo>
                    <a:pt x="2842" y="284"/>
                    <a:pt x="2050" y="1"/>
                    <a:pt x="123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31" name="Google Shape;331;p3"/>
            <p:cNvSpPr/>
            <p:nvPr/>
          </p:nvSpPr>
          <p:spPr>
            <a:xfrm>
              <a:off x="4575100" y="4375250"/>
              <a:ext cx="58400" cy="103425"/>
            </a:xfrm>
            <a:custGeom>
              <a:rect b="b" l="l" r="r" t="t"/>
              <a:pathLst>
                <a:path extrusionOk="0" h="4137" w="2336">
                  <a:moveTo>
                    <a:pt x="1001" y="0"/>
                  </a:moveTo>
                  <a:cubicBezTo>
                    <a:pt x="401" y="1301"/>
                    <a:pt x="67" y="2702"/>
                    <a:pt x="1" y="4136"/>
                  </a:cubicBezTo>
                  <a:lnTo>
                    <a:pt x="1635" y="3202"/>
                  </a:lnTo>
                  <a:cubicBezTo>
                    <a:pt x="1702" y="2202"/>
                    <a:pt x="1935" y="1234"/>
                    <a:pt x="2336" y="334"/>
                  </a:cubicBezTo>
                  <a:lnTo>
                    <a:pt x="1001" y="0"/>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32" name="Google Shape;332;p3"/>
            <p:cNvSpPr/>
            <p:nvPr/>
          </p:nvSpPr>
          <p:spPr>
            <a:xfrm>
              <a:off x="4574275" y="4466975"/>
              <a:ext cx="58400" cy="98425"/>
            </a:xfrm>
            <a:custGeom>
              <a:rect b="b" l="l" r="r" t="t"/>
              <a:pathLst>
                <a:path extrusionOk="0" h="3937" w="2336">
                  <a:moveTo>
                    <a:pt x="1668" y="0"/>
                  </a:moveTo>
                  <a:lnTo>
                    <a:pt x="0" y="968"/>
                  </a:lnTo>
                  <a:cubicBezTo>
                    <a:pt x="0" y="2035"/>
                    <a:pt x="334" y="3103"/>
                    <a:pt x="1001" y="3937"/>
                  </a:cubicBezTo>
                  <a:lnTo>
                    <a:pt x="2335" y="2069"/>
                  </a:lnTo>
                  <a:cubicBezTo>
                    <a:pt x="1902" y="1468"/>
                    <a:pt x="1668" y="734"/>
                    <a:pt x="166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33" name="Google Shape;333;p3"/>
            <p:cNvSpPr/>
            <p:nvPr/>
          </p:nvSpPr>
          <p:spPr>
            <a:xfrm>
              <a:off x="4603450" y="4540350"/>
              <a:ext cx="85925" cy="73375"/>
            </a:xfrm>
            <a:custGeom>
              <a:rect b="b" l="l" r="r" t="t"/>
              <a:pathLst>
                <a:path extrusionOk="0" h="2935" w="3437">
                  <a:moveTo>
                    <a:pt x="1469" y="1"/>
                  </a:moveTo>
                  <a:lnTo>
                    <a:pt x="1" y="2102"/>
                  </a:lnTo>
                  <a:cubicBezTo>
                    <a:pt x="602" y="2652"/>
                    <a:pt x="1409" y="2934"/>
                    <a:pt x="2228" y="2934"/>
                  </a:cubicBezTo>
                  <a:cubicBezTo>
                    <a:pt x="2453" y="2934"/>
                    <a:pt x="2680" y="2913"/>
                    <a:pt x="2903" y="2870"/>
                  </a:cubicBezTo>
                  <a:lnTo>
                    <a:pt x="3437" y="535"/>
                  </a:lnTo>
                  <a:lnTo>
                    <a:pt x="3437" y="535"/>
                  </a:lnTo>
                  <a:cubicBezTo>
                    <a:pt x="3294" y="562"/>
                    <a:pt x="3149" y="575"/>
                    <a:pt x="3005" y="575"/>
                  </a:cubicBezTo>
                  <a:cubicBezTo>
                    <a:pt x="2445" y="575"/>
                    <a:pt x="1893" y="373"/>
                    <a:pt x="146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34" name="Google Shape;334;p3"/>
            <p:cNvSpPr/>
            <p:nvPr/>
          </p:nvSpPr>
          <p:spPr>
            <a:xfrm>
              <a:off x="4686025" y="4516175"/>
              <a:ext cx="90075" cy="93425"/>
            </a:xfrm>
            <a:custGeom>
              <a:rect b="b" l="l" r="r" t="t"/>
              <a:pathLst>
                <a:path extrusionOk="0" h="3737" w="3603">
                  <a:moveTo>
                    <a:pt x="3036" y="1"/>
                  </a:moveTo>
                  <a:cubicBezTo>
                    <a:pt x="2669" y="334"/>
                    <a:pt x="2235" y="634"/>
                    <a:pt x="1801" y="901"/>
                  </a:cubicBezTo>
                  <a:cubicBezTo>
                    <a:pt x="1401" y="1135"/>
                    <a:pt x="1001" y="1301"/>
                    <a:pt x="567" y="1402"/>
                  </a:cubicBezTo>
                  <a:lnTo>
                    <a:pt x="0" y="3737"/>
                  </a:lnTo>
                  <a:cubicBezTo>
                    <a:pt x="634" y="3570"/>
                    <a:pt x="1234" y="3336"/>
                    <a:pt x="1801" y="3003"/>
                  </a:cubicBezTo>
                  <a:cubicBezTo>
                    <a:pt x="2435" y="2602"/>
                    <a:pt x="3036" y="2169"/>
                    <a:pt x="3603" y="1668"/>
                  </a:cubicBezTo>
                  <a:lnTo>
                    <a:pt x="3036"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35" name="Google Shape;335;p3"/>
            <p:cNvSpPr/>
            <p:nvPr/>
          </p:nvSpPr>
          <p:spPr>
            <a:xfrm>
              <a:off x="4772750" y="4435275"/>
              <a:ext cx="86750" cy="111775"/>
            </a:xfrm>
            <a:custGeom>
              <a:rect b="b" l="l" r="r" t="t"/>
              <a:pathLst>
                <a:path extrusionOk="0" h="4471" w="3470">
                  <a:moveTo>
                    <a:pt x="2002" y="1"/>
                  </a:moveTo>
                  <a:cubicBezTo>
                    <a:pt x="1501" y="1035"/>
                    <a:pt x="801" y="1969"/>
                    <a:pt x="0" y="2803"/>
                  </a:cubicBezTo>
                  <a:lnTo>
                    <a:pt x="567" y="4471"/>
                  </a:lnTo>
                  <a:cubicBezTo>
                    <a:pt x="1768" y="3270"/>
                    <a:pt x="2736" y="1902"/>
                    <a:pt x="3469" y="368"/>
                  </a:cubicBezTo>
                  <a:lnTo>
                    <a:pt x="2002"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36" name="Google Shape;336;p3"/>
            <p:cNvSpPr/>
            <p:nvPr/>
          </p:nvSpPr>
          <p:spPr>
            <a:xfrm>
              <a:off x="4829450" y="4220125"/>
              <a:ext cx="64250" cy="108450"/>
            </a:xfrm>
            <a:custGeom>
              <a:rect b="b" l="l" r="r" t="t"/>
              <a:pathLst>
                <a:path extrusionOk="0" h="4338" w="2570">
                  <a:moveTo>
                    <a:pt x="1468" y="1"/>
                  </a:moveTo>
                  <a:lnTo>
                    <a:pt x="1" y="2102"/>
                  </a:lnTo>
                  <a:cubicBezTo>
                    <a:pt x="501" y="2736"/>
                    <a:pt x="768" y="3537"/>
                    <a:pt x="768" y="4337"/>
                  </a:cubicBezTo>
                  <a:lnTo>
                    <a:pt x="2569" y="3303"/>
                  </a:lnTo>
                  <a:cubicBezTo>
                    <a:pt x="2536" y="1869"/>
                    <a:pt x="2135" y="735"/>
                    <a:pt x="1468"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37" name="Google Shape;337;p3"/>
            <p:cNvSpPr/>
            <p:nvPr/>
          </p:nvSpPr>
          <p:spPr>
            <a:xfrm>
              <a:off x="4829450" y="4315200"/>
              <a:ext cx="64250" cy="115100"/>
            </a:xfrm>
            <a:custGeom>
              <a:rect b="b" l="l" r="r" t="t"/>
              <a:pathLst>
                <a:path extrusionOk="0" h="4604" w="2570">
                  <a:moveTo>
                    <a:pt x="2569" y="0"/>
                  </a:moveTo>
                  <a:lnTo>
                    <a:pt x="768" y="1068"/>
                  </a:lnTo>
                  <a:cubicBezTo>
                    <a:pt x="701" y="2135"/>
                    <a:pt x="434" y="3203"/>
                    <a:pt x="1" y="4203"/>
                  </a:cubicBezTo>
                  <a:lnTo>
                    <a:pt x="1468" y="4604"/>
                  </a:lnTo>
                  <a:cubicBezTo>
                    <a:pt x="2135" y="3169"/>
                    <a:pt x="2502" y="1602"/>
                    <a:pt x="256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38" name="Google Shape;338;p3"/>
            <p:cNvSpPr/>
            <p:nvPr/>
          </p:nvSpPr>
          <p:spPr>
            <a:xfrm>
              <a:off x="3259175" y="2889175"/>
              <a:ext cx="346700" cy="311925"/>
            </a:xfrm>
            <a:custGeom>
              <a:rect b="b" l="l" r="r" t="t"/>
              <a:pathLst>
                <a:path extrusionOk="0" h="12477" w="13868">
                  <a:moveTo>
                    <a:pt x="10908" y="1"/>
                  </a:moveTo>
                  <a:cubicBezTo>
                    <a:pt x="10741" y="1"/>
                    <a:pt x="10574" y="134"/>
                    <a:pt x="10541" y="301"/>
                  </a:cubicBezTo>
                  <a:lnTo>
                    <a:pt x="8273" y="5071"/>
                  </a:lnTo>
                  <a:cubicBezTo>
                    <a:pt x="8273" y="5071"/>
                    <a:pt x="8239" y="5104"/>
                    <a:pt x="8239" y="5104"/>
                  </a:cubicBezTo>
                  <a:cubicBezTo>
                    <a:pt x="8206" y="5104"/>
                    <a:pt x="8173" y="5071"/>
                    <a:pt x="8139" y="5004"/>
                  </a:cubicBezTo>
                  <a:lnTo>
                    <a:pt x="6004" y="1335"/>
                  </a:lnTo>
                  <a:cubicBezTo>
                    <a:pt x="5871" y="1035"/>
                    <a:pt x="5671" y="1035"/>
                    <a:pt x="5571" y="1035"/>
                  </a:cubicBezTo>
                  <a:cubicBezTo>
                    <a:pt x="5404" y="1068"/>
                    <a:pt x="5271" y="1201"/>
                    <a:pt x="5237" y="1368"/>
                  </a:cubicBezTo>
                  <a:lnTo>
                    <a:pt x="2869" y="8140"/>
                  </a:lnTo>
                  <a:cubicBezTo>
                    <a:pt x="2835" y="8206"/>
                    <a:pt x="2802" y="8240"/>
                    <a:pt x="2802" y="8240"/>
                  </a:cubicBezTo>
                  <a:cubicBezTo>
                    <a:pt x="2769" y="8240"/>
                    <a:pt x="2702" y="8240"/>
                    <a:pt x="2669" y="8173"/>
                  </a:cubicBezTo>
                  <a:lnTo>
                    <a:pt x="2068" y="7573"/>
                  </a:lnTo>
                  <a:cubicBezTo>
                    <a:pt x="1966" y="7471"/>
                    <a:pt x="1825" y="7427"/>
                    <a:pt x="1690" y="7427"/>
                  </a:cubicBezTo>
                  <a:cubicBezTo>
                    <a:pt x="1648" y="7427"/>
                    <a:pt x="1607" y="7431"/>
                    <a:pt x="1568" y="7439"/>
                  </a:cubicBezTo>
                  <a:cubicBezTo>
                    <a:pt x="1401" y="7506"/>
                    <a:pt x="1268" y="7639"/>
                    <a:pt x="1234" y="7840"/>
                  </a:cubicBezTo>
                  <a:lnTo>
                    <a:pt x="33" y="12209"/>
                  </a:lnTo>
                  <a:cubicBezTo>
                    <a:pt x="0" y="12343"/>
                    <a:pt x="67" y="12443"/>
                    <a:pt x="167" y="12476"/>
                  </a:cubicBezTo>
                  <a:lnTo>
                    <a:pt x="234" y="12476"/>
                  </a:lnTo>
                  <a:cubicBezTo>
                    <a:pt x="300" y="12476"/>
                    <a:pt x="400" y="12443"/>
                    <a:pt x="434" y="12343"/>
                  </a:cubicBezTo>
                  <a:lnTo>
                    <a:pt x="1635" y="7940"/>
                  </a:lnTo>
                  <a:cubicBezTo>
                    <a:pt x="1668" y="7873"/>
                    <a:pt x="1701" y="7840"/>
                    <a:pt x="1701" y="7840"/>
                  </a:cubicBezTo>
                  <a:cubicBezTo>
                    <a:pt x="1735" y="7840"/>
                    <a:pt x="1768" y="7840"/>
                    <a:pt x="1801" y="7873"/>
                  </a:cubicBezTo>
                  <a:lnTo>
                    <a:pt x="2435" y="8473"/>
                  </a:lnTo>
                  <a:cubicBezTo>
                    <a:pt x="2518" y="8584"/>
                    <a:pt x="2670" y="8649"/>
                    <a:pt x="2814" y="8649"/>
                  </a:cubicBezTo>
                  <a:cubicBezTo>
                    <a:pt x="2844" y="8649"/>
                    <a:pt x="2874" y="8646"/>
                    <a:pt x="2902" y="8640"/>
                  </a:cubicBezTo>
                  <a:cubicBezTo>
                    <a:pt x="3069" y="8573"/>
                    <a:pt x="3236" y="8440"/>
                    <a:pt x="3269" y="8273"/>
                  </a:cubicBezTo>
                  <a:lnTo>
                    <a:pt x="5604" y="1502"/>
                  </a:lnTo>
                  <a:cubicBezTo>
                    <a:pt x="5604" y="1502"/>
                    <a:pt x="5604" y="1468"/>
                    <a:pt x="5604" y="1468"/>
                  </a:cubicBezTo>
                  <a:cubicBezTo>
                    <a:pt x="5637" y="1502"/>
                    <a:pt x="5637" y="1502"/>
                    <a:pt x="5671" y="1535"/>
                  </a:cubicBezTo>
                  <a:lnTo>
                    <a:pt x="7806" y="5238"/>
                  </a:lnTo>
                  <a:cubicBezTo>
                    <a:pt x="7872" y="5404"/>
                    <a:pt x="8073" y="5538"/>
                    <a:pt x="8239" y="5538"/>
                  </a:cubicBezTo>
                  <a:cubicBezTo>
                    <a:pt x="8406" y="5505"/>
                    <a:pt x="8573" y="5404"/>
                    <a:pt x="8640" y="5238"/>
                  </a:cubicBezTo>
                  <a:lnTo>
                    <a:pt x="10875" y="468"/>
                  </a:lnTo>
                  <a:cubicBezTo>
                    <a:pt x="10908" y="434"/>
                    <a:pt x="10908" y="401"/>
                    <a:pt x="10908" y="401"/>
                  </a:cubicBezTo>
                  <a:cubicBezTo>
                    <a:pt x="10975" y="434"/>
                    <a:pt x="10975" y="468"/>
                    <a:pt x="11008" y="501"/>
                  </a:cubicBezTo>
                  <a:lnTo>
                    <a:pt x="13410" y="4671"/>
                  </a:lnTo>
                  <a:cubicBezTo>
                    <a:pt x="13452" y="4744"/>
                    <a:pt x="13517" y="4775"/>
                    <a:pt x="13582" y="4775"/>
                  </a:cubicBezTo>
                  <a:cubicBezTo>
                    <a:pt x="13725" y="4775"/>
                    <a:pt x="13868" y="4630"/>
                    <a:pt x="13777" y="4470"/>
                  </a:cubicBezTo>
                  <a:lnTo>
                    <a:pt x="11375" y="301"/>
                  </a:lnTo>
                  <a:cubicBezTo>
                    <a:pt x="11275" y="134"/>
                    <a:pt x="11108" y="1"/>
                    <a:pt x="1090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39" name="Google Shape;339;p3"/>
            <p:cNvSpPr/>
            <p:nvPr/>
          </p:nvSpPr>
          <p:spPr>
            <a:xfrm>
              <a:off x="3265000" y="2973300"/>
              <a:ext cx="333600" cy="368725"/>
            </a:xfrm>
            <a:custGeom>
              <a:rect b="b" l="l" r="r" t="t"/>
              <a:pathLst>
                <a:path extrusionOk="0" h="14749" w="13344">
                  <a:moveTo>
                    <a:pt x="10724" y="0"/>
                  </a:moveTo>
                  <a:cubicBezTo>
                    <a:pt x="10646" y="0"/>
                    <a:pt x="10576" y="67"/>
                    <a:pt x="10541" y="205"/>
                  </a:cubicBezTo>
                  <a:lnTo>
                    <a:pt x="8140" y="7910"/>
                  </a:lnTo>
                  <a:cubicBezTo>
                    <a:pt x="8106" y="8044"/>
                    <a:pt x="8040" y="8110"/>
                    <a:pt x="7960" y="8110"/>
                  </a:cubicBezTo>
                  <a:cubicBezTo>
                    <a:pt x="7881" y="8110"/>
                    <a:pt x="7790" y="8044"/>
                    <a:pt x="7706" y="7910"/>
                  </a:cubicBezTo>
                  <a:lnTo>
                    <a:pt x="5571" y="4241"/>
                  </a:lnTo>
                  <a:cubicBezTo>
                    <a:pt x="5505" y="4108"/>
                    <a:pt x="5421" y="4041"/>
                    <a:pt x="5346" y="4041"/>
                  </a:cubicBezTo>
                  <a:cubicBezTo>
                    <a:pt x="5271" y="4041"/>
                    <a:pt x="5204" y="4108"/>
                    <a:pt x="5171" y="4241"/>
                  </a:cubicBezTo>
                  <a:lnTo>
                    <a:pt x="2803" y="11013"/>
                  </a:lnTo>
                  <a:cubicBezTo>
                    <a:pt x="2771" y="11122"/>
                    <a:pt x="2718" y="11180"/>
                    <a:pt x="2657" y="11180"/>
                  </a:cubicBezTo>
                  <a:cubicBezTo>
                    <a:pt x="2587" y="11180"/>
                    <a:pt x="2507" y="11105"/>
                    <a:pt x="2436" y="10946"/>
                  </a:cubicBezTo>
                  <a:lnTo>
                    <a:pt x="1535" y="8644"/>
                  </a:lnTo>
                  <a:cubicBezTo>
                    <a:pt x="1466" y="8490"/>
                    <a:pt x="1398" y="8415"/>
                    <a:pt x="1334" y="8415"/>
                  </a:cubicBezTo>
                  <a:cubicBezTo>
                    <a:pt x="1273" y="8415"/>
                    <a:pt x="1217" y="8481"/>
                    <a:pt x="1168" y="8611"/>
                  </a:cubicBezTo>
                  <a:lnTo>
                    <a:pt x="1" y="13014"/>
                  </a:lnTo>
                  <a:lnTo>
                    <a:pt x="1" y="14749"/>
                  </a:lnTo>
                  <a:lnTo>
                    <a:pt x="13343" y="7043"/>
                  </a:lnTo>
                  <a:lnTo>
                    <a:pt x="13343" y="3240"/>
                  </a:lnTo>
                  <a:lnTo>
                    <a:pt x="10942" y="171"/>
                  </a:lnTo>
                  <a:cubicBezTo>
                    <a:pt x="10877" y="59"/>
                    <a:pt x="10797" y="0"/>
                    <a:pt x="1072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40" name="Google Shape;340;p3"/>
            <p:cNvSpPr/>
            <p:nvPr/>
          </p:nvSpPr>
          <p:spPr>
            <a:xfrm>
              <a:off x="3378425" y="2897600"/>
              <a:ext cx="40050" cy="51250"/>
            </a:xfrm>
            <a:custGeom>
              <a:rect b="b" l="l" r="r" t="t"/>
              <a:pathLst>
                <a:path extrusionOk="0" h="2050" w="1602">
                  <a:moveTo>
                    <a:pt x="1144" y="0"/>
                  </a:moveTo>
                  <a:cubicBezTo>
                    <a:pt x="1040" y="0"/>
                    <a:pt x="923" y="32"/>
                    <a:pt x="801" y="97"/>
                  </a:cubicBezTo>
                  <a:cubicBezTo>
                    <a:pt x="334" y="397"/>
                    <a:pt x="34" y="931"/>
                    <a:pt x="0" y="1465"/>
                  </a:cubicBezTo>
                  <a:cubicBezTo>
                    <a:pt x="0" y="1839"/>
                    <a:pt x="181" y="2050"/>
                    <a:pt x="438" y="2050"/>
                  </a:cubicBezTo>
                  <a:cubicBezTo>
                    <a:pt x="548" y="2050"/>
                    <a:pt x="671" y="2012"/>
                    <a:pt x="801" y="1932"/>
                  </a:cubicBezTo>
                  <a:cubicBezTo>
                    <a:pt x="1268" y="1632"/>
                    <a:pt x="1568" y="1131"/>
                    <a:pt x="1601" y="564"/>
                  </a:cubicBezTo>
                  <a:cubicBezTo>
                    <a:pt x="1601" y="205"/>
                    <a:pt x="1412" y="0"/>
                    <a:pt x="114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41" name="Google Shape;341;p3"/>
            <p:cNvSpPr/>
            <p:nvPr/>
          </p:nvSpPr>
          <p:spPr>
            <a:xfrm>
              <a:off x="3246650" y="3171375"/>
              <a:ext cx="401975" cy="235700"/>
            </a:xfrm>
            <a:custGeom>
              <a:rect b="b" l="l" r="r" t="t"/>
              <a:pathLst>
                <a:path extrusionOk="0" h="9428" w="16079">
                  <a:moveTo>
                    <a:pt x="15872" y="1"/>
                  </a:moveTo>
                  <a:cubicBezTo>
                    <a:pt x="15836" y="1"/>
                    <a:pt x="15803" y="8"/>
                    <a:pt x="15779" y="21"/>
                  </a:cubicBezTo>
                  <a:lnTo>
                    <a:pt x="134" y="9060"/>
                  </a:lnTo>
                  <a:cubicBezTo>
                    <a:pt x="34" y="9127"/>
                    <a:pt x="1" y="9227"/>
                    <a:pt x="67" y="9327"/>
                  </a:cubicBezTo>
                  <a:cubicBezTo>
                    <a:pt x="101" y="9394"/>
                    <a:pt x="168" y="9427"/>
                    <a:pt x="234" y="9427"/>
                  </a:cubicBezTo>
                  <a:cubicBezTo>
                    <a:pt x="268" y="9427"/>
                    <a:pt x="301" y="9427"/>
                    <a:pt x="334" y="9394"/>
                  </a:cubicBezTo>
                  <a:lnTo>
                    <a:pt x="15979" y="388"/>
                  </a:lnTo>
                  <a:cubicBezTo>
                    <a:pt x="16079" y="321"/>
                    <a:pt x="16079" y="187"/>
                    <a:pt x="16046" y="87"/>
                  </a:cubicBezTo>
                  <a:cubicBezTo>
                    <a:pt x="16003" y="24"/>
                    <a:pt x="15934" y="1"/>
                    <a:pt x="15872"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42" name="Google Shape;342;p3"/>
            <p:cNvSpPr/>
            <p:nvPr/>
          </p:nvSpPr>
          <p:spPr>
            <a:xfrm>
              <a:off x="3440950" y="3284675"/>
              <a:ext cx="10875" cy="205800"/>
            </a:xfrm>
            <a:custGeom>
              <a:rect b="b" l="l" r="r" t="t"/>
              <a:pathLst>
                <a:path extrusionOk="0" h="8232" w="435">
                  <a:moveTo>
                    <a:pt x="201" y="0"/>
                  </a:moveTo>
                  <a:cubicBezTo>
                    <a:pt x="101" y="0"/>
                    <a:pt x="1" y="75"/>
                    <a:pt x="1" y="225"/>
                  </a:cubicBezTo>
                  <a:lnTo>
                    <a:pt x="1" y="8031"/>
                  </a:lnTo>
                  <a:cubicBezTo>
                    <a:pt x="1" y="8131"/>
                    <a:pt x="68" y="8231"/>
                    <a:pt x="201" y="8231"/>
                  </a:cubicBezTo>
                  <a:cubicBezTo>
                    <a:pt x="301" y="8231"/>
                    <a:pt x="435" y="8131"/>
                    <a:pt x="401" y="8031"/>
                  </a:cubicBezTo>
                  <a:lnTo>
                    <a:pt x="401" y="225"/>
                  </a:lnTo>
                  <a:cubicBezTo>
                    <a:pt x="401" y="75"/>
                    <a:pt x="301"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43" name="Google Shape;343;p3"/>
            <p:cNvSpPr/>
            <p:nvPr/>
          </p:nvSpPr>
          <p:spPr>
            <a:xfrm>
              <a:off x="3843750" y="1640775"/>
              <a:ext cx="301900" cy="466775"/>
            </a:xfrm>
            <a:custGeom>
              <a:rect b="b" l="l" r="r" t="t"/>
              <a:pathLst>
                <a:path extrusionOk="0" h="18671" w="12076">
                  <a:moveTo>
                    <a:pt x="7639" y="1"/>
                  </a:moveTo>
                  <a:lnTo>
                    <a:pt x="7638" y="7"/>
                  </a:lnTo>
                  <a:lnTo>
                    <a:pt x="7638" y="7"/>
                  </a:lnTo>
                  <a:cubicBezTo>
                    <a:pt x="7650" y="5"/>
                    <a:pt x="7661" y="3"/>
                    <a:pt x="7673" y="1"/>
                  </a:cubicBezTo>
                  <a:close/>
                  <a:moveTo>
                    <a:pt x="7638" y="7"/>
                  </a:moveTo>
                  <a:lnTo>
                    <a:pt x="7638" y="7"/>
                  </a:lnTo>
                  <a:cubicBezTo>
                    <a:pt x="7116" y="111"/>
                    <a:pt x="6595" y="340"/>
                    <a:pt x="6138" y="601"/>
                  </a:cubicBezTo>
                  <a:cubicBezTo>
                    <a:pt x="2736" y="2569"/>
                    <a:pt x="0" y="8040"/>
                    <a:pt x="0" y="12843"/>
                  </a:cubicBezTo>
                  <a:cubicBezTo>
                    <a:pt x="0" y="16486"/>
                    <a:pt x="1573" y="18670"/>
                    <a:pt x="3817" y="18670"/>
                  </a:cubicBezTo>
                  <a:cubicBezTo>
                    <a:pt x="4532" y="18670"/>
                    <a:pt x="5316" y="18448"/>
                    <a:pt x="6138" y="17980"/>
                  </a:cubicBezTo>
                  <a:cubicBezTo>
                    <a:pt x="9007" y="16313"/>
                    <a:pt x="11409" y="12143"/>
                    <a:pt x="12076" y="8007"/>
                  </a:cubicBezTo>
                  <a:lnTo>
                    <a:pt x="12076" y="8007"/>
                  </a:lnTo>
                  <a:lnTo>
                    <a:pt x="10408" y="8373"/>
                  </a:lnTo>
                  <a:cubicBezTo>
                    <a:pt x="9908" y="11342"/>
                    <a:pt x="8173" y="14311"/>
                    <a:pt x="6138" y="15512"/>
                  </a:cubicBezTo>
                  <a:cubicBezTo>
                    <a:pt x="5552" y="15849"/>
                    <a:pt x="4994" y="16008"/>
                    <a:pt x="4483" y="16008"/>
                  </a:cubicBezTo>
                  <a:cubicBezTo>
                    <a:pt x="2870" y="16008"/>
                    <a:pt x="1735" y="14419"/>
                    <a:pt x="1735" y="11809"/>
                  </a:cubicBezTo>
                  <a:cubicBezTo>
                    <a:pt x="1768" y="8407"/>
                    <a:pt x="3703" y="4471"/>
                    <a:pt x="6138" y="3070"/>
                  </a:cubicBezTo>
                  <a:cubicBezTo>
                    <a:pt x="6472" y="2870"/>
                    <a:pt x="6839" y="2736"/>
                    <a:pt x="7239" y="2636"/>
                  </a:cubicBezTo>
                  <a:lnTo>
                    <a:pt x="7638" y="7"/>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44" name="Google Shape;344;p3"/>
            <p:cNvSpPr/>
            <p:nvPr/>
          </p:nvSpPr>
          <p:spPr>
            <a:xfrm>
              <a:off x="3931300" y="1772575"/>
              <a:ext cx="131800" cy="200950"/>
            </a:xfrm>
            <a:custGeom>
              <a:rect b="b" l="l" r="r" t="t"/>
              <a:pathLst>
                <a:path extrusionOk="0" h="8038" w="5272">
                  <a:moveTo>
                    <a:pt x="3640" y="1"/>
                  </a:moveTo>
                  <a:cubicBezTo>
                    <a:pt x="3332" y="1"/>
                    <a:pt x="2993" y="97"/>
                    <a:pt x="2636" y="299"/>
                  </a:cubicBezTo>
                  <a:cubicBezTo>
                    <a:pt x="1168" y="1133"/>
                    <a:pt x="1" y="3502"/>
                    <a:pt x="1" y="5537"/>
                  </a:cubicBezTo>
                  <a:cubicBezTo>
                    <a:pt x="1" y="7102"/>
                    <a:pt x="670" y="8037"/>
                    <a:pt x="1632" y="8037"/>
                  </a:cubicBezTo>
                  <a:cubicBezTo>
                    <a:pt x="1941" y="8037"/>
                    <a:pt x="2280" y="7941"/>
                    <a:pt x="2636" y="7738"/>
                  </a:cubicBezTo>
                  <a:cubicBezTo>
                    <a:pt x="4104" y="6904"/>
                    <a:pt x="5271" y="4536"/>
                    <a:pt x="5271" y="2501"/>
                  </a:cubicBezTo>
                  <a:cubicBezTo>
                    <a:pt x="5271" y="935"/>
                    <a:pt x="4602" y="1"/>
                    <a:pt x="364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45" name="Google Shape;345;p3"/>
            <p:cNvSpPr/>
            <p:nvPr/>
          </p:nvSpPr>
          <p:spPr>
            <a:xfrm>
              <a:off x="4046400" y="1614450"/>
              <a:ext cx="125950" cy="211500"/>
            </a:xfrm>
            <a:custGeom>
              <a:rect b="b" l="l" r="r" t="t"/>
              <a:pathLst>
                <a:path extrusionOk="0" h="8460" w="5038">
                  <a:moveTo>
                    <a:pt x="1194" y="0"/>
                  </a:moveTo>
                  <a:cubicBezTo>
                    <a:pt x="937" y="0"/>
                    <a:pt x="673" y="29"/>
                    <a:pt x="401" y="86"/>
                  </a:cubicBezTo>
                  <a:lnTo>
                    <a:pt x="0" y="2755"/>
                  </a:lnTo>
                  <a:cubicBezTo>
                    <a:pt x="204" y="2709"/>
                    <a:pt x="402" y="2686"/>
                    <a:pt x="593" y="2686"/>
                  </a:cubicBezTo>
                  <a:cubicBezTo>
                    <a:pt x="2186" y="2686"/>
                    <a:pt x="3303" y="4267"/>
                    <a:pt x="3303" y="6858"/>
                  </a:cubicBezTo>
                  <a:cubicBezTo>
                    <a:pt x="3269" y="7392"/>
                    <a:pt x="3236" y="7925"/>
                    <a:pt x="3136" y="8459"/>
                  </a:cubicBezTo>
                  <a:lnTo>
                    <a:pt x="4837" y="8092"/>
                  </a:lnTo>
                  <a:cubicBezTo>
                    <a:pt x="4970" y="7325"/>
                    <a:pt x="5037" y="6591"/>
                    <a:pt x="5037" y="5824"/>
                  </a:cubicBezTo>
                  <a:cubicBezTo>
                    <a:pt x="5037" y="2199"/>
                    <a:pt x="3450" y="0"/>
                    <a:pt x="119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46" name="Google Shape;346;p3"/>
            <p:cNvSpPr/>
            <p:nvPr/>
          </p:nvSpPr>
          <p:spPr>
            <a:xfrm>
              <a:off x="3926300" y="2398000"/>
              <a:ext cx="45075" cy="356950"/>
            </a:xfrm>
            <a:custGeom>
              <a:rect b="b" l="l" r="r" t="t"/>
              <a:pathLst>
                <a:path extrusionOk="0" h="14278" w="1803">
                  <a:moveTo>
                    <a:pt x="1802" y="0"/>
                  </a:moveTo>
                  <a:lnTo>
                    <a:pt x="1" y="1034"/>
                  </a:lnTo>
                  <a:lnTo>
                    <a:pt x="1" y="14277"/>
                  </a:lnTo>
                  <a:lnTo>
                    <a:pt x="1802" y="13243"/>
                  </a:lnTo>
                  <a:lnTo>
                    <a:pt x="18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47" name="Google Shape;347;p3"/>
            <p:cNvSpPr/>
            <p:nvPr/>
          </p:nvSpPr>
          <p:spPr>
            <a:xfrm>
              <a:off x="4179000" y="2428025"/>
              <a:ext cx="45050" cy="180975"/>
            </a:xfrm>
            <a:custGeom>
              <a:rect b="b" l="l" r="r" t="t"/>
              <a:pathLst>
                <a:path extrusionOk="0" h="7239" w="1802">
                  <a:moveTo>
                    <a:pt x="1801" y="0"/>
                  </a:moveTo>
                  <a:lnTo>
                    <a:pt x="0" y="1034"/>
                  </a:lnTo>
                  <a:lnTo>
                    <a:pt x="0" y="7239"/>
                  </a:lnTo>
                  <a:lnTo>
                    <a:pt x="1801" y="6204"/>
                  </a:lnTo>
                  <a:lnTo>
                    <a:pt x="1801"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48" name="Google Shape;348;p3"/>
            <p:cNvSpPr/>
            <p:nvPr/>
          </p:nvSpPr>
          <p:spPr>
            <a:xfrm>
              <a:off x="4116450" y="2378800"/>
              <a:ext cx="44225" cy="266900"/>
            </a:xfrm>
            <a:custGeom>
              <a:rect b="b" l="l" r="r" t="t"/>
              <a:pathLst>
                <a:path extrusionOk="0" h="10676" w="1769">
                  <a:moveTo>
                    <a:pt x="1768" y="1"/>
                  </a:moveTo>
                  <a:lnTo>
                    <a:pt x="0" y="1035"/>
                  </a:lnTo>
                  <a:lnTo>
                    <a:pt x="0" y="10675"/>
                  </a:lnTo>
                  <a:lnTo>
                    <a:pt x="1768" y="9641"/>
                  </a:lnTo>
                  <a:lnTo>
                    <a:pt x="1768"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49" name="Google Shape;349;p3"/>
            <p:cNvSpPr/>
            <p:nvPr/>
          </p:nvSpPr>
          <p:spPr>
            <a:xfrm>
              <a:off x="4053075" y="2529750"/>
              <a:ext cx="45050" cy="152625"/>
            </a:xfrm>
            <a:custGeom>
              <a:rect b="b" l="l" r="r" t="t"/>
              <a:pathLst>
                <a:path extrusionOk="0" h="6105" w="1802">
                  <a:moveTo>
                    <a:pt x="1801" y="1"/>
                  </a:moveTo>
                  <a:lnTo>
                    <a:pt x="0" y="1035"/>
                  </a:lnTo>
                  <a:lnTo>
                    <a:pt x="0" y="6105"/>
                  </a:lnTo>
                  <a:lnTo>
                    <a:pt x="1801" y="5071"/>
                  </a:lnTo>
                  <a:lnTo>
                    <a:pt x="1801"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50" name="Google Shape;350;p3"/>
            <p:cNvSpPr/>
            <p:nvPr/>
          </p:nvSpPr>
          <p:spPr>
            <a:xfrm>
              <a:off x="3989675" y="2526425"/>
              <a:ext cx="45075" cy="192650"/>
            </a:xfrm>
            <a:custGeom>
              <a:rect b="b" l="l" r="r" t="t"/>
              <a:pathLst>
                <a:path extrusionOk="0" h="7706" w="1803">
                  <a:moveTo>
                    <a:pt x="1802" y="0"/>
                  </a:moveTo>
                  <a:lnTo>
                    <a:pt x="1" y="1034"/>
                  </a:lnTo>
                  <a:lnTo>
                    <a:pt x="1" y="7706"/>
                  </a:lnTo>
                  <a:lnTo>
                    <a:pt x="1802" y="6638"/>
                  </a:lnTo>
                  <a:lnTo>
                    <a:pt x="1802" y="0"/>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51" name="Google Shape;351;p3"/>
            <p:cNvSpPr/>
            <p:nvPr/>
          </p:nvSpPr>
          <p:spPr>
            <a:xfrm>
              <a:off x="3892950" y="2572400"/>
              <a:ext cx="404450" cy="235900"/>
            </a:xfrm>
            <a:custGeom>
              <a:rect b="b" l="l" r="r" t="t"/>
              <a:pathLst>
                <a:path extrusionOk="0" h="9436" w="16178">
                  <a:moveTo>
                    <a:pt x="15880" y="0"/>
                  </a:moveTo>
                  <a:cubicBezTo>
                    <a:pt x="15848" y="0"/>
                    <a:pt x="15813" y="9"/>
                    <a:pt x="15778" y="29"/>
                  </a:cubicBezTo>
                  <a:lnTo>
                    <a:pt x="134" y="9069"/>
                  </a:lnTo>
                  <a:cubicBezTo>
                    <a:pt x="34" y="9102"/>
                    <a:pt x="1" y="9236"/>
                    <a:pt x="67" y="9336"/>
                  </a:cubicBezTo>
                  <a:cubicBezTo>
                    <a:pt x="101" y="9403"/>
                    <a:pt x="167" y="9436"/>
                    <a:pt x="234" y="9436"/>
                  </a:cubicBezTo>
                  <a:cubicBezTo>
                    <a:pt x="267" y="9436"/>
                    <a:pt x="301" y="9436"/>
                    <a:pt x="334" y="9403"/>
                  </a:cubicBezTo>
                  <a:lnTo>
                    <a:pt x="15979" y="396"/>
                  </a:lnTo>
                  <a:cubicBezTo>
                    <a:pt x="16177" y="283"/>
                    <a:pt x="16062" y="0"/>
                    <a:pt x="1588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52" name="Google Shape;352;p3"/>
            <p:cNvSpPr/>
            <p:nvPr/>
          </p:nvSpPr>
          <p:spPr>
            <a:xfrm>
              <a:off x="4087250" y="2685900"/>
              <a:ext cx="10875" cy="205800"/>
            </a:xfrm>
            <a:custGeom>
              <a:rect b="b" l="l" r="r" t="t"/>
              <a:pathLst>
                <a:path extrusionOk="0" h="8232" w="435">
                  <a:moveTo>
                    <a:pt x="201" y="1"/>
                  </a:moveTo>
                  <a:cubicBezTo>
                    <a:pt x="101" y="1"/>
                    <a:pt x="1" y="76"/>
                    <a:pt x="1" y="226"/>
                  </a:cubicBezTo>
                  <a:lnTo>
                    <a:pt x="1" y="8032"/>
                  </a:lnTo>
                  <a:cubicBezTo>
                    <a:pt x="1" y="8132"/>
                    <a:pt x="101" y="8232"/>
                    <a:pt x="201" y="8232"/>
                  </a:cubicBezTo>
                  <a:cubicBezTo>
                    <a:pt x="334" y="8232"/>
                    <a:pt x="434" y="8132"/>
                    <a:pt x="401" y="8032"/>
                  </a:cubicBezTo>
                  <a:lnTo>
                    <a:pt x="401" y="226"/>
                  </a:lnTo>
                  <a:cubicBezTo>
                    <a:pt x="401" y="76"/>
                    <a:pt x="301" y="1"/>
                    <a:pt x="20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53" name="Google Shape;353;p3"/>
            <p:cNvSpPr/>
            <p:nvPr/>
          </p:nvSpPr>
          <p:spPr>
            <a:xfrm>
              <a:off x="5191375" y="1351250"/>
              <a:ext cx="205175" cy="37700"/>
            </a:xfrm>
            <a:custGeom>
              <a:rect b="b" l="l" r="r" t="t"/>
              <a:pathLst>
                <a:path extrusionOk="0" h="1508" w="8207">
                  <a:moveTo>
                    <a:pt x="194" y="0"/>
                  </a:moveTo>
                  <a:cubicBezTo>
                    <a:pt x="109" y="0"/>
                    <a:pt x="34" y="87"/>
                    <a:pt x="34" y="174"/>
                  </a:cubicBezTo>
                  <a:cubicBezTo>
                    <a:pt x="1" y="274"/>
                    <a:pt x="67" y="374"/>
                    <a:pt x="201" y="374"/>
                  </a:cubicBezTo>
                  <a:lnTo>
                    <a:pt x="8006" y="1508"/>
                  </a:lnTo>
                  <a:lnTo>
                    <a:pt x="8040" y="1508"/>
                  </a:lnTo>
                  <a:cubicBezTo>
                    <a:pt x="8106" y="1508"/>
                    <a:pt x="8206" y="1441"/>
                    <a:pt x="8206" y="1341"/>
                  </a:cubicBezTo>
                  <a:cubicBezTo>
                    <a:pt x="8206" y="1241"/>
                    <a:pt x="8140" y="1141"/>
                    <a:pt x="8040" y="1141"/>
                  </a:cubicBezTo>
                  <a:lnTo>
                    <a:pt x="234" y="7"/>
                  </a:lnTo>
                  <a:cubicBezTo>
                    <a:pt x="221" y="2"/>
                    <a:pt x="207" y="0"/>
                    <a:pt x="19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54" name="Google Shape;354;p3"/>
            <p:cNvSpPr/>
            <p:nvPr/>
          </p:nvSpPr>
          <p:spPr>
            <a:xfrm>
              <a:off x="5449050" y="2423625"/>
              <a:ext cx="252725" cy="47100"/>
            </a:xfrm>
            <a:custGeom>
              <a:rect b="b" l="l" r="r" t="t"/>
              <a:pathLst>
                <a:path extrusionOk="0" h="1884" w="10109">
                  <a:moveTo>
                    <a:pt x="183" y="1"/>
                  </a:moveTo>
                  <a:cubicBezTo>
                    <a:pt x="103" y="1"/>
                    <a:pt x="34" y="66"/>
                    <a:pt x="34" y="176"/>
                  </a:cubicBezTo>
                  <a:cubicBezTo>
                    <a:pt x="1" y="276"/>
                    <a:pt x="68" y="343"/>
                    <a:pt x="201" y="376"/>
                  </a:cubicBezTo>
                  <a:lnTo>
                    <a:pt x="9841" y="1877"/>
                  </a:lnTo>
                  <a:lnTo>
                    <a:pt x="9875" y="1877"/>
                  </a:lnTo>
                  <a:cubicBezTo>
                    <a:pt x="9888" y="1882"/>
                    <a:pt x="9902" y="1884"/>
                    <a:pt x="9915" y="1884"/>
                  </a:cubicBezTo>
                  <a:cubicBezTo>
                    <a:pt x="10000" y="1884"/>
                    <a:pt x="10075" y="1797"/>
                    <a:pt x="10075" y="1710"/>
                  </a:cubicBezTo>
                  <a:cubicBezTo>
                    <a:pt x="10108" y="1610"/>
                    <a:pt x="10041" y="1510"/>
                    <a:pt x="9908" y="1510"/>
                  </a:cubicBezTo>
                  <a:lnTo>
                    <a:pt x="234" y="9"/>
                  </a:lnTo>
                  <a:cubicBezTo>
                    <a:pt x="217" y="4"/>
                    <a:pt x="200" y="1"/>
                    <a:pt x="18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55" name="Google Shape;355;p3"/>
            <p:cNvSpPr/>
            <p:nvPr/>
          </p:nvSpPr>
          <p:spPr>
            <a:xfrm>
              <a:off x="4833625" y="1974475"/>
              <a:ext cx="163550" cy="88300"/>
            </a:xfrm>
            <a:custGeom>
              <a:rect b="b" l="l" r="r" t="t"/>
              <a:pathLst>
                <a:path extrusionOk="0" h="3532" w="6542">
                  <a:moveTo>
                    <a:pt x="6272" y="0"/>
                  </a:moveTo>
                  <a:cubicBezTo>
                    <a:pt x="6240" y="0"/>
                    <a:pt x="6207" y="9"/>
                    <a:pt x="6171" y="29"/>
                  </a:cubicBezTo>
                  <a:lnTo>
                    <a:pt x="100" y="3165"/>
                  </a:lnTo>
                  <a:cubicBezTo>
                    <a:pt x="34" y="3231"/>
                    <a:pt x="0" y="3331"/>
                    <a:pt x="34" y="3432"/>
                  </a:cubicBezTo>
                  <a:cubicBezTo>
                    <a:pt x="67" y="3498"/>
                    <a:pt x="134" y="3532"/>
                    <a:pt x="201" y="3532"/>
                  </a:cubicBezTo>
                  <a:lnTo>
                    <a:pt x="301" y="3532"/>
                  </a:lnTo>
                  <a:lnTo>
                    <a:pt x="6372" y="363"/>
                  </a:lnTo>
                  <a:cubicBezTo>
                    <a:pt x="6542" y="278"/>
                    <a:pt x="6447" y="0"/>
                    <a:pt x="627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56" name="Google Shape;356;p3"/>
            <p:cNvSpPr/>
            <p:nvPr/>
          </p:nvSpPr>
          <p:spPr>
            <a:xfrm>
              <a:off x="4648900" y="2318550"/>
              <a:ext cx="10875" cy="148675"/>
            </a:xfrm>
            <a:custGeom>
              <a:rect b="b" l="l" r="r" t="t"/>
              <a:pathLst>
                <a:path extrusionOk="0" h="5947" w="435">
                  <a:moveTo>
                    <a:pt x="218" y="1"/>
                  </a:moveTo>
                  <a:cubicBezTo>
                    <a:pt x="109" y="1"/>
                    <a:pt x="1" y="59"/>
                    <a:pt x="17" y="176"/>
                  </a:cubicBezTo>
                  <a:lnTo>
                    <a:pt x="17" y="5747"/>
                  </a:lnTo>
                  <a:cubicBezTo>
                    <a:pt x="17" y="5847"/>
                    <a:pt x="118" y="5947"/>
                    <a:pt x="218" y="5947"/>
                  </a:cubicBezTo>
                  <a:cubicBezTo>
                    <a:pt x="318" y="5947"/>
                    <a:pt x="418" y="5847"/>
                    <a:pt x="418" y="5747"/>
                  </a:cubicBezTo>
                  <a:lnTo>
                    <a:pt x="418" y="176"/>
                  </a:lnTo>
                  <a:cubicBezTo>
                    <a:pt x="434" y="59"/>
                    <a:pt x="326" y="1"/>
                    <a:pt x="21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57" name="Google Shape;357;p3"/>
            <p:cNvSpPr/>
            <p:nvPr/>
          </p:nvSpPr>
          <p:spPr>
            <a:xfrm>
              <a:off x="4799925" y="3728700"/>
              <a:ext cx="454025" cy="229600"/>
            </a:xfrm>
            <a:custGeom>
              <a:rect b="b" l="l" r="r" t="t"/>
              <a:pathLst>
                <a:path extrusionOk="0" h="9184" w="18161">
                  <a:moveTo>
                    <a:pt x="282" y="1"/>
                  </a:moveTo>
                  <a:cubicBezTo>
                    <a:pt x="91" y="1"/>
                    <a:pt x="0" y="254"/>
                    <a:pt x="181" y="344"/>
                  </a:cubicBezTo>
                  <a:lnTo>
                    <a:pt x="17793" y="9184"/>
                  </a:lnTo>
                  <a:lnTo>
                    <a:pt x="17860" y="9184"/>
                  </a:lnTo>
                  <a:cubicBezTo>
                    <a:pt x="18060" y="9184"/>
                    <a:pt x="18160" y="8917"/>
                    <a:pt x="17960" y="8817"/>
                  </a:cubicBezTo>
                  <a:lnTo>
                    <a:pt x="348" y="10"/>
                  </a:lnTo>
                  <a:cubicBezTo>
                    <a:pt x="325" y="4"/>
                    <a:pt x="303" y="1"/>
                    <a:pt x="282"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58" name="Google Shape;358;p3"/>
            <p:cNvSpPr/>
            <p:nvPr/>
          </p:nvSpPr>
          <p:spPr>
            <a:xfrm>
              <a:off x="3429200" y="4345800"/>
              <a:ext cx="178575" cy="208750"/>
            </a:xfrm>
            <a:custGeom>
              <a:rect b="b" l="l" r="r" t="t"/>
              <a:pathLst>
                <a:path extrusionOk="0" h="8350" w="7143">
                  <a:moveTo>
                    <a:pt x="253" y="1"/>
                  </a:moveTo>
                  <a:cubicBezTo>
                    <a:pt x="117" y="1"/>
                    <a:pt x="1" y="156"/>
                    <a:pt x="104" y="311"/>
                  </a:cubicBezTo>
                  <a:lnTo>
                    <a:pt x="6775" y="8283"/>
                  </a:lnTo>
                  <a:cubicBezTo>
                    <a:pt x="6809" y="8350"/>
                    <a:pt x="6876" y="8350"/>
                    <a:pt x="6942" y="8350"/>
                  </a:cubicBezTo>
                  <a:cubicBezTo>
                    <a:pt x="6976" y="8350"/>
                    <a:pt x="7009" y="8350"/>
                    <a:pt x="7042" y="8317"/>
                  </a:cubicBezTo>
                  <a:cubicBezTo>
                    <a:pt x="7142" y="8250"/>
                    <a:pt x="7142" y="8116"/>
                    <a:pt x="7076" y="8050"/>
                  </a:cubicBezTo>
                  <a:lnTo>
                    <a:pt x="371" y="44"/>
                  </a:lnTo>
                  <a:cubicBezTo>
                    <a:pt x="333" y="14"/>
                    <a:pt x="292" y="1"/>
                    <a:pt x="25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59" name="Google Shape;359;p3"/>
            <p:cNvSpPr/>
            <p:nvPr/>
          </p:nvSpPr>
          <p:spPr>
            <a:xfrm>
              <a:off x="3802050" y="4453300"/>
              <a:ext cx="191000" cy="148800"/>
            </a:xfrm>
            <a:custGeom>
              <a:rect b="b" l="l" r="r" t="t"/>
              <a:pathLst>
                <a:path extrusionOk="0" h="5952" w="7640">
                  <a:moveTo>
                    <a:pt x="7438" y="1"/>
                  </a:moveTo>
                  <a:cubicBezTo>
                    <a:pt x="7396" y="1"/>
                    <a:pt x="7351" y="17"/>
                    <a:pt x="7306" y="47"/>
                  </a:cubicBezTo>
                  <a:lnTo>
                    <a:pt x="101" y="5584"/>
                  </a:lnTo>
                  <a:cubicBezTo>
                    <a:pt x="34" y="5651"/>
                    <a:pt x="1" y="5785"/>
                    <a:pt x="67" y="5851"/>
                  </a:cubicBezTo>
                  <a:cubicBezTo>
                    <a:pt x="101" y="5918"/>
                    <a:pt x="167" y="5951"/>
                    <a:pt x="234" y="5951"/>
                  </a:cubicBezTo>
                  <a:cubicBezTo>
                    <a:pt x="267" y="5951"/>
                    <a:pt x="301" y="5918"/>
                    <a:pt x="334" y="5885"/>
                  </a:cubicBezTo>
                  <a:lnTo>
                    <a:pt x="7539" y="347"/>
                  </a:lnTo>
                  <a:cubicBezTo>
                    <a:pt x="7639" y="281"/>
                    <a:pt x="7639" y="147"/>
                    <a:pt x="7573" y="80"/>
                  </a:cubicBezTo>
                  <a:cubicBezTo>
                    <a:pt x="7536" y="25"/>
                    <a:pt x="7489" y="1"/>
                    <a:pt x="743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60" name="Google Shape;360;p3"/>
            <p:cNvSpPr/>
            <p:nvPr/>
          </p:nvSpPr>
          <p:spPr>
            <a:xfrm>
              <a:off x="4185650" y="1864275"/>
              <a:ext cx="321100" cy="8375"/>
            </a:xfrm>
            <a:custGeom>
              <a:rect b="b" l="l" r="r" t="t"/>
              <a:pathLst>
                <a:path extrusionOk="0" h="335" w="12844">
                  <a:moveTo>
                    <a:pt x="12643" y="1"/>
                  </a:moveTo>
                  <a:lnTo>
                    <a:pt x="201" y="101"/>
                  </a:lnTo>
                  <a:cubicBezTo>
                    <a:pt x="101" y="101"/>
                    <a:pt x="1" y="134"/>
                    <a:pt x="34" y="201"/>
                  </a:cubicBezTo>
                  <a:cubicBezTo>
                    <a:pt x="34" y="267"/>
                    <a:pt x="101" y="334"/>
                    <a:pt x="201" y="334"/>
                  </a:cubicBezTo>
                  <a:lnTo>
                    <a:pt x="12643" y="234"/>
                  </a:lnTo>
                  <a:cubicBezTo>
                    <a:pt x="12743" y="234"/>
                    <a:pt x="12843" y="201"/>
                    <a:pt x="12843" y="134"/>
                  </a:cubicBezTo>
                  <a:cubicBezTo>
                    <a:pt x="12843" y="67"/>
                    <a:pt x="12743" y="1"/>
                    <a:pt x="1264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61" name="Google Shape;361;p3"/>
            <p:cNvSpPr/>
            <p:nvPr/>
          </p:nvSpPr>
          <p:spPr>
            <a:xfrm>
              <a:off x="4715200" y="3815500"/>
              <a:ext cx="13375" cy="352950"/>
            </a:xfrm>
            <a:custGeom>
              <a:rect b="b" l="l" r="r" t="t"/>
              <a:pathLst>
                <a:path extrusionOk="0" h="14118" w="535">
                  <a:moveTo>
                    <a:pt x="239" y="1"/>
                  </a:moveTo>
                  <a:cubicBezTo>
                    <a:pt x="227" y="1"/>
                    <a:pt x="214" y="3"/>
                    <a:pt x="201" y="7"/>
                  </a:cubicBezTo>
                  <a:cubicBezTo>
                    <a:pt x="67" y="7"/>
                    <a:pt x="1" y="74"/>
                    <a:pt x="1" y="174"/>
                  </a:cubicBezTo>
                  <a:lnTo>
                    <a:pt x="167" y="13917"/>
                  </a:lnTo>
                  <a:cubicBezTo>
                    <a:pt x="167" y="14017"/>
                    <a:pt x="234" y="14118"/>
                    <a:pt x="368" y="14118"/>
                  </a:cubicBezTo>
                  <a:cubicBezTo>
                    <a:pt x="468" y="14118"/>
                    <a:pt x="534" y="14017"/>
                    <a:pt x="534" y="13917"/>
                  </a:cubicBezTo>
                  <a:lnTo>
                    <a:pt x="368" y="174"/>
                  </a:lnTo>
                  <a:cubicBezTo>
                    <a:pt x="368" y="88"/>
                    <a:pt x="318" y="1"/>
                    <a:pt x="239"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62" name="Google Shape;362;p3"/>
            <p:cNvSpPr/>
            <p:nvPr/>
          </p:nvSpPr>
          <p:spPr>
            <a:xfrm>
              <a:off x="5424875" y="2105050"/>
              <a:ext cx="79450" cy="231250"/>
            </a:xfrm>
            <a:custGeom>
              <a:rect b="b" l="l" r="r" t="t"/>
              <a:pathLst>
                <a:path extrusionOk="0" h="9250" w="3178">
                  <a:moveTo>
                    <a:pt x="2922" y="1"/>
                  </a:moveTo>
                  <a:cubicBezTo>
                    <a:pt x="2848" y="1"/>
                    <a:pt x="2782" y="33"/>
                    <a:pt x="2769" y="110"/>
                  </a:cubicBezTo>
                  <a:lnTo>
                    <a:pt x="34" y="9016"/>
                  </a:lnTo>
                  <a:cubicBezTo>
                    <a:pt x="1" y="9116"/>
                    <a:pt x="67" y="9216"/>
                    <a:pt x="167" y="9250"/>
                  </a:cubicBezTo>
                  <a:lnTo>
                    <a:pt x="201" y="9250"/>
                  </a:lnTo>
                  <a:cubicBezTo>
                    <a:pt x="301" y="9250"/>
                    <a:pt x="368" y="9183"/>
                    <a:pt x="401" y="9116"/>
                  </a:cubicBezTo>
                  <a:lnTo>
                    <a:pt x="3136" y="210"/>
                  </a:lnTo>
                  <a:cubicBezTo>
                    <a:pt x="3177" y="86"/>
                    <a:pt x="3040" y="1"/>
                    <a:pt x="2922"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63" name="Google Shape;363;p3"/>
            <p:cNvSpPr/>
            <p:nvPr/>
          </p:nvSpPr>
          <p:spPr>
            <a:xfrm>
              <a:off x="4573425" y="3479950"/>
              <a:ext cx="292750" cy="370775"/>
            </a:xfrm>
            <a:custGeom>
              <a:rect b="b" l="l" r="r" t="t"/>
              <a:pathLst>
                <a:path extrusionOk="0" h="14831" w="11710">
                  <a:moveTo>
                    <a:pt x="8274" y="920"/>
                  </a:moveTo>
                  <a:cubicBezTo>
                    <a:pt x="8674" y="920"/>
                    <a:pt x="9074" y="1021"/>
                    <a:pt x="9441" y="1221"/>
                  </a:cubicBezTo>
                  <a:cubicBezTo>
                    <a:pt x="10308" y="1721"/>
                    <a:pt x="10775" y="2822"/>
                    <a:pt x="10775" y="4290"/>
                  </a:cubicBezTo>
                  <a:cubicBezTo>
                    <a:pt x="10775" y="7559"/>
                    <a:pt x="8474" y="11561"/>
                    <a:pt x="5638" y="13196"/>
                  </a:cubicBezTo>
                  <a:cubicBezTo>
                    <a:pt x="4856" y="13637"/>
                    <a:pt x="4123" y="13861"/>
                    <a:pt x="3473" y="13861"/>
                  </a:cubicBezTo>
                  <a:cubicBezTo>
                    <a:pt x="3042" y="13861"/>
                    <a:pt x="2649" y="13762"/>
                    <a:pt x="2303" y="13563"/>
                  </a:cubicBezTo>
                  <a:cubicBezTo>
                    <a:pt x="1435" y="13063"/>
                    <a:pt x="968" y="11995"/>
                    <a:pt x="968" y="10494"/>
                  </a:cubicBezTo>
                  <a:cubicBezTo>
                    <a:pt x="968" y="7225"/>
                    <a:pt x="3270" y="3222"/>
                    <a:pt x="6105" y="1588"/>
                  </a:cubicBezTo>
                  <a:cubicBezTo>
                    <a:pt x="6739" y="1187"/>
                    <a:pt x="7506" y="954"/>
                    <a:pt x="8274" y="920"/>
                  </a:cubicBezTo>
                  <a:close/>
                  <a:moveTo>
                    <a:pt x="8266" y="1"/>
                  </a:moveTo>
                  <a:cubicBezTo>
                    <a:pt x="7445" y="1"/>
                    <a:pt x="6547" y="265"/>
                    <a:pt x="5638" y="787"/>
                  </a:cubicBezTo>
                  <a:cubicBezTo>
                    <a:pt x="2536" y="2588"/>
                    <a:pt x="1" y="6925"/>
                    <a:pt x="1" y="10527"/>
                  </a:cubicBezTo>
                  <a:cubicBezTo>
                    <a:pt x="1" y="12362"/>
                    <a:pt x="668" y="13730"/>
                    <a:pt x="1836" y="14397"/>
                  </a:cubicBezTo>
                  <a:cubicBezTo>
                    <a:pt x="2336" y="14697"/>
                    <a:pt x="2903" y="14830"/>
                    <a:pt x="3470" y="14830"/>
                  </a:cubicBezTo>
                  <a:cubicBezTo>
                    <a:pt x="4404" y="14797"/>
                    <a:pt x="5305" y="14530"/>
                    <a:pt x="6105" y="14030"/>
                  </a:cubicBezTo>
                  <a:cubicBezTo>
                    <a:pt x="9208" y="12229"/>
                    <a:pt x="11709" y="7859"/>
                    <a:pt x="11709" y="4290"/>
                  </a:cubicBezTo>
                  <a:cubicBezTo>
                    <a:pt x="11709" y="2455"/>
                    <a:pt x="11076" y="1087"/>
                    <a:pt x="9908" y="420"/>
                  </a:cubicBezTo>
                  <a:cubicBezTo>
                    <a:pt x="9417" y="140"/>
                    <a:pt x="8862" y="1"/>
                    <a:pt x="826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64" name="Google Shape;364;p3"/>
            <p:cNvSpPr/>
            <p:nvPr/>
          </p:nvSpPr>
          <p:spPr>
            <a:xfrm>
              <a:off x="4640975" y="3562400"/>
              <a:ext cx="158475" cy="204850"/>
            </a:xfrm>
            <a:custGeom>
              <a:rect b="b" l="l" r="r" t="t"/>
              <a:pathLst>
                <a:path extrusionOk="0" h="8194" w="6339">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65" name="Google Shape;365;p3"/>
            <p:cNvSpPr/>
            <p:nvPr/>
          </p:nvSpPr>
          <p:spPr>
            <a:xfrm>
              <a:off x="3957175" y="4127075"/>
              <a:ext cx="292725" cy="370775"/>
            </a:xfrm>
            <a:custGeom>
              <a:rect b="b" l="l" r="r" t="t"/>
              <a:pathLst>
                <a:path extrusionOk="0" h="14831" w="11709">
                  <a:moveTo>
                    <a:pt x="8274" y="925"/>
                  </a:moveTo>
                  <a:cubicBezTo>
                    <a:pt x="8703" y="925"/>
                    <a:pt x="9098" y="1023"/>
                    <a:pt x="9440" y="1221"/>
                  </a:cubicBezTo>
                  <a:cubicBezTo>
                    <a:pt x="10307" y="1721"/>
                    <a:pt x="10774" y="2822"/>
                    <a:pt x="10774" y="4290"/>
                  </a:cubicBezTo>
                  <a:cubicBezTo>
                    <a:pt x="10774" y="7559"/>
                    <a:pt x="8473" y="11562"/>
                    <a:pt x="5637" y="13196"/>
                  </a:cubicBezTo>
                  <a:cubicBezTo>
                    <a:pt x="4855" y="13637"/>
                    <a:pt x="4122" y="13861"/>
                    <a:pt x="3472" y="13861"/>
                  </a:cubicBezTo>
                  <a:cubicBezTo>
                    <a:pt x="3041" y="13861"/>
                    <a:pt x="2648" y="13763"/>
                    <a:pt x="2302" y="13563"/>
                  </a:cubicBezTo>
                  <a:cubicBezTo>
                    <a:pt x="1434" y="13096"/>
                    <a:pt x="967" y="11995"/>
                    <a:pt x="967" y="10494"/>
                  </a:cubicBezTo>
                  <a:cubicBezTo>
                    <a:pt x="967" y="7225"/>
                    <a:pt x="3269" y="3256"/>
                    <a:pt x="6104" y="1621"/>
                  </a:cubicBezTo>
                  <a:cubicBezTo>
                    <a:pt x="6872" y="1157"/>
                    <a:pt x="7614" y="925"/>
                    <a:pt x="8274" y="925"/>
                  </a:cubicBezTo>
                  <a:close/>
                  <a:moveTo>
                    <a:pt x="8263" y="1"/>
                  </a:moveTo>
                  <a:cubicBezTo>
                    <a:pt x="7438" y="1"/>
                    <a:pt x="6532" y="265"/>
                    <a:pt x="5604" y="787"/>
                  </a:cubicBezTo>
                  <a:cubicBezTo>
                    <a:pt x="2502" y="2589"/>
                    <a:pt x="0" y="6958"/>
                    <a:pt x="0" y="10528"/>
                  </a:cubicBezTo>
                  <a:cubicBezTo>
                    <a:pt x="0" y="12362"/>
                    <a:pt x="634" y="13730"/>
                    <a:pt x="1835" y="14397"/>
                  </a:cubicBezTo>
                  <a:cubicBezTo>
                    <a:pt x="2302" y="14697"/>
                    <a:pt x="2869" y="14831"/>
                    <a:pt x="3469" y="14831"/>
                  </a:cubicBezTo>
                  <a:cubicBezTo>
                    <a:pt x="4403" y="14797"/>
                    <a:pt x="5304" y="14530"/>
                    <a:pt x="6104" y="14030"/>
                  </a:cubicBezTo>
                  <a:cubicBezTo>
                    <a:pt x="9207" y="12229"/>
                    <a:pt x="11708" y="7892"/>
                    <a:pt x="11708" y="4323"/>
                  </a:cubicBezTo>
                  <a:cubicBezTo>
                    <a:pt x="11708" y="2488"/>
                    <a:pt x="11075" y="1087"/>
                    <a:pt x="9907" y="420"/>
                  </a:cubicBezTo>
                  <a:cubicBezTo>
                    <a:pt x="9416" y="140"/>
                    <a:pt x="8861" y="1"/>
                    <a:pt x="826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66" name="Google Shape;366;p3"/>
            <p:cNvSpPr/>
            <p:nvPr/>
          </p:nvSpPr>
          <p:spPr>
            <a:xfrm>
              <a:off x="4023875" y="4209375"/>
              <a:ext cx="159300" cy="205000"/>
            </a:xfrm>
            <a:custGeom>
              <a:rect b="b" l="l" r="r" t="t"/>
              <a:pathLst>
                <a:path extrusionOk="0" h="8200" w="6372">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67" name="Google Shape;367;p3"/>
            <p:cNvSpPr/>
            <p:nvPr/>
          </p:nvSpPr>
          <p:spPr>
            <a:xfrm>
              <a:off x="3278350" y="4134700"/>
              <a:ext cx="220175" cy="278100"/>
            </a:xfrm>
            <a:custGeom>
              <a:rect b="b" l="l" r="r" t="t"/>
              <a:pathLst>
                <a:path extrusionOk="0" h="11124" w="8807">
                  <a:moveTo>
                    <a:pt x="6238" y="682"/>
                  </a:moveTo>
                  <a:lnTo>
                    <a:pt x="6238" y="716"/>
                  </a:lnTo>
                  <a:cubicBezTo>
                    <a:pt x="6288" y="710"/>
                    <a:pt x="6338" y="707"/>
                    <a:pt x="6388" y="707"/>
                  </a:cubicBezTo>
                  <a:cubicBezTo>
                    <a:pt x="6637" y="707"/>
                    <a:pt x="6883" y="777"/>
                    <a:pt x="7105" y="916"/>
                  </a:cubicBezTo>
                  <a:cubicBezTo>
                    <a:pt x="7739" y="1283"/>
                    <a:pt x="8106" y="2117"/>
                    <a:pt x="8106" y="3218"/>
                  </a:cubicBezTo>
                  <a:cubicBezTo>
                    <a:pt x="8106" y="5653"/>
                    <a:pt x="6372" y="8655"/>
                    <a:pt x="4237" y="9889"/>
                  </a:cubicBezTo>
                  <a:cubicBezTo>
                    <a:pt x="3662" y="10226"/>
                    <a:pt x="3122" y="10398"/>
                    <a:pt x="2638" y="10398"/>
                  </a:cubicBezTo>
                  <a:cubicBezTo>
                    <a:pt x="2309" y="10398"/>
                    <a:pt x="2005" y="10318"/>
                    <a:pt x="1735" y="10156"/>
                  </a:cubicBezTo>
                  <a:cubicBezTo>
                    <a:pt x="1101" y="9789"/>
                    <a:pt x="734" y="8988"/>
                    <a:pt x="734" y="7854"/>
                  </a:cubicBezTo>
                  <a:cubicBezTo>
                    <a:pt x="734" y="5419"/>
                    <a:pt x="2469" y="2417"/>
                    <a:pt x="4604" y="1183"/>
                  </a:cubicBezTo>
                  <a:cubicBezTo>
                    <a:pt x="5071" y="883"/>
                    <a:pt x="5638" y="716"/>
                    <a:pt x="6238" y="682"/>
                  </a:cubicBezTo>
                  <a:close/>
                  <a:moveTo>
                    <a:pt x="6204" y="0"/>
                  </a:moveTo>
                  <a:cubicBezTo>
                    <a:pt x="5587" y="0"/>
                    <a:pt x="4912" y="196"/>
                    <a:pt x="4237" y="582"/>
                  </a:cubicBezTo>
                  <a:cubicBezTo>
                    <a:pt x="1902" y="1917"/>
                    <a:pt x="0" y="5186"/>
                    <a:pt x="0" y="7888"/>
                  </a:cubicBezTo>
                  <a:cubicBezTo>
                    <a:pt x="0" y="9255"/>
                    <a:pt x="501" y="10289"/>
                    <a:pt x="1368" y="10790"/>
                  </a:cubicBezTo>
                  <a:cubicBezTo>
                    <a:pt x="1768" y="11023"/>
                    <a:pt x="2169" y="11123"/>
                    <a:pt x="2636" y="11123"/>
                  </a:cubicBezTo>
                  <a:cubicBezTo>
                    <a:pt x="3303" y="11090"/>
                    <a:pt x="4003" y="10890"/>
                    <a:pt x="4570" y="10523"/>
                  </a:cubicBezTo>
                  <a:cubicBezTo>
                    <a:pt x="6905" y="9188"/>
                    <a:pt x="8807" y="5919"/>
                    <a:pt x="8807" y="3218"/>
                  </a:cubicBezTo>
                  <a:cubicBezTo>
                    <a:pt x="8807" y="1850"/>
                    <a:pt x="8306" y="816"/>
                    <a:pt x="7439" y="315"/>
                  </a:cubicBezTo>
                  <a:cubicBezTo>
                    <a:pt x="7073" y="105"/>
                    <a:pt x="6654" y="0"/>
                    <a:pt x="620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68" name="Google Shape;368;p3"/>
            <p:cNvSpPr/>
            <p:nvPr/>
          </p:nvSpPr>
          <p:spPr>
            <a:xfrm>
              <a:off x="3329225" y="4196800"/>
              <a:ext cx="119275" cy="153425"/>
            </a:xfrm>
            <a:custGeom>
              <a:rect b="b" l="l" r="r" t="t"/>
              <a:pathLst>
                <a:path extrusionOk="0" h="6137" w="4771">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69" name="Google Shape;369;p3"/>
            <p:cNvSpPr/>
            <p:nvPr/>
          </p:nvSpPr>
          <p:spPr>
            <a:xfrm>
              <a:off x="3658625" y="3716950"/>
              <a:ext cx="225175" cy="285550"/>
            </a:xfrm>
            <a:custGeom>
              <a:rect b="b" l="l" r="r" t="t"/>
              <a:pathLst>
                <a:path extrusionOk="0" h="11422" w="9007">
                  <a:moveTo>
                    <a:pt x="6352" y="731"/>
                  </a:moveTo>
                  <a:cubicBezTo>
                    <a:pt x="6678" y="731"/>
                    <a:pt x="6977" y="803"/>
                    <a:pt x="7239" y="947"/>
                  </a:cubicBezTo>
                  <a:cubicBezTo>
                    <a:pt x="7906" y="1348"/>
                    <a:pt x="8273" y="2182"/>
                    <a:pt x="8273" y="3316"/>
                  </a:cubicBezTo>
                  <a:cubicBezTo>
                    <a:pt x="8273" y="5851"/>
                    <a:pt x="6471" y="8920"/>
                    <a:pt x="4303" y="10154"/>
                  </a:cubicBezTo>
                  <a:cubicBezTo>
                    <a:pt x="3716" y="10498"/>
                    <a:pt x="3141" y="10670"/>
                    <a:pt x="2638" y="10670"/>
                  </a:cubicBezTo>
                  <a:cubicBezTo>
                    <a:pt x="2312" y="10670"/>
                    <a:pt x="2017" y="10598"/>
                    <a:pt x="1768" y="10454"/>
                  </a:cubicBezTo>
                  <a:cubicBezTo>
                    <a:pt x="1101" y="10054"/>
                    <a:pt x="734" y="9220"/>
                    <a:pt x="734" y="8086"/>
                  </a:cubicBezTo>
                  <a:cubicBezTo>
                    <a:pt x="734" y="5584"/>
                    <a:pt x="2502" y="2515"/>
                    <a:pt x="4670" y="1248"/>
                  </a:cubicBezTo>
                  <a:cubicBezTo>
                    <a:pt x="5278" y="903"/>
                    <a:pt x="5848" y="731"/>
                    <a:pt x="6352" y="731"/>
                  </a:cubicBezTo>
                  <a:close/>
                  <a:moveTo>
                    <a:pt x="6358" y="1"/>
                  </a:moveTo>
                  <a:cubicBezTo>
                    <a:pt x="5726" y="1"/>
                    <a:pt x="5037" y="205"/>
                    <a:pt x="4337" y="614"/>
                  </a:cubicBezTo>
                  <a:cubicBezTo>
                    <a:pt x="1935" y="1981"/>
                    <a:pt x="0" y="5350"/>
                    <a:pt x="0" y="8086"/>
                  </a:cubicBezTo>
                  <a:cubicBezTo>
                    <a:pt x="0" y="9487"/>
                    <a:pt x="501" y="10554"/>
                    <a:pt x="1401" y="11088"/>
                  </a:cubicBezTo>
                  <a:cubicBezTo>
                    <a:pt x="1768" y="11288"/>
                    <a:pt x="2202" y="11421"/>
                    <a:pt x="2635" y="11421"/>
                  </a:cubicBezTo>
                  <a:cubicBezTo>
                    <a:pt x="3369" y="11388"/>
                    <a:pt x="4070" y="11188"/>
                    <a:pt x="4670" y="10788"/>
                  </a:cubicBezTo>
                  <a:cubicBezTo>
                    <a:pt x="7072" y="9420"/>
                    <a:pt x="9007" y="6051"/>
                    <a:pt x="9007" y="3316"/>
                  </a:cubicBezTo>
                  <a:cubicBezTo>
                    <a:pt x="9007" y="1915"/>
                    <a:pt x="8506" y="847"/>
                    <a:pt x="7606" y="314"/>
                  </a:cubicBezTo>
                  <a:cubicBezTo>
                    <a:pt x="7230" y="105"/>
                    <a:pt x="6809" y="1"/>
                    <a:pt x="635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70" name="Google Shape;370;p3"/>
            <p:cNvSpPr/>
            <p:nvPr/>
          </p:nvSpPr>
          <p:spPr>
            <a:xfrm>
              <a:off x="3710325" y="3780825"/>
              <a:ext cx="121775" cy="157275"/>
            </a:xfrm>
            <a:custGeom>
              <a:rect b="b" l="l" r="r" t="t"/>
              <a:pathLst>
                <a:path extrusionOk="0" h="6291" w="4871">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71" name="Google Shape;371;p3"/>
            <p:cNvSpPr/>
            <p:nvPr/>
          </p:nvSpPr>
          <p:spPr>
            <a:xfrm>
              <a:off x="4069750" y="3587475"/>
              <a:ext cx="179325" cy="228225"/>
            </a:xfrm>
            <a:custGeom>
              <a:rect b="b" l="l" r="r" t="t"/>
              <a:pathLst>
                <a:path extrusionOk="0" h="9129" w="7173">
                  <a:moveTo>
                    <a:pt x="5051" y="607"/>
                  </a:moveTo>
                  <a:cubicBezTo>
                    <a:pt x="5315" y="607"/>
                    <a:pt x="5557" y="669"/>
                    <a:pt x="5771" y="789"/>
                  </a:cubicBezTo>
                  <a:cubicBezTo>
                    <a:pt x="6338" y="1089"/>
                    <a:pt x="6605" y="1756"/>
                    <a:pt x="6605" y="2657"/>
                  </a:cubicBezTo>
                  <a:cubicBezTo>
                    <a:pt x="6505" y="4892"/>
                    <a:pt x="5337" y="6894"/>
                    <a:pt x="3469" y="8128"/>
                  </a:cubicBezTo>
                  <a:cubicBezTo>
                    <a:pt x="2990" y="8407"/>
                    <a:pt x="2547" y="8543"/>
                    <a:pt x="2154" y="8543"/>
                  </a:cubicBezTo>
                  <a:cubicBezTo>
                    <a:pt x="1890" y="8543"/>
                    <a:pt x="1649" y="8482"/>
                    <a:pt x="1435" y="8361"/>
                  </a:cubicBezTo>
                  <a:cubicBezTo>
                    <a:pt x="868" y="8061"/>
                    <a:pt x="601" y="7394"/>
                    <a:pt x="601" y="6460"/>
                  </a:cubicBezTo>
                  <a:cubicBezTo>
                    <a:pt x="701" y="4258"/>
                    <a:pt x="1868" y="2224"/>
                    <a:pt x="3736" y="1023"/>
                  </a:cubicBezTo>
                  <a:cubicBezTo>
                    <a:pt x="4215" y="743"/>
                    <a:pt x="4658" y="607"/>
                    <a:pt x="5051" y="607"/>
                  </a:cubicBezTo>
                  <a:close/>
                  <a:moveTo>
                    <a:pt x="5074" y="1"/>
                  </a:moveTo>
                  <a:cubicBezTo>
                    <a:pt x="4576" y="1"/>
                    <a:pt x="4028" y="161"/>
                    <a:pt x="3469" y="489"/>
                  </a:cubicBezTo>
                  <a:cubicBezTo>
                    <a:pt x="1568" y="1590"/>
                    <a:pt x="0" y="4292"/>
                    <a:pt x="0" y="6460"/>
                  </a:cubicBezTo>
                  <a:cubicBezTo>
                    <a:pt x="0" y="7594"/>
                    <a:pt x="401" y="8428"/>
                    <a:pt x="1134" y="8862"/>
                  </a:cubicBezTo>
                  <a:cubicBezTo>
                    <a:pt x="1435" y="9028"/>
                    <a:pt x="1768" y="9128"/>
                    <a:pt x="2135" y="9128"/>
                  </a:cubicBezTo>
                  <a:cubicBezTo>
                    <a:pt x="2702" y="9095"/>
                    <a:pt x="3269" y="8928"/>
                    <a:pt x="3736" y="8628"/>
                  </a:cubicBezTo>
                  <a:cubicBezTo>
                    <a:pt x="5638" y="7527"/>
                    <a:pt x="7172" y="4859"/>
                    <a:pt x="7172" y="2657"/>
                  </a:cubicBezTo>
                  <a:cubicBezTo>
                    <a:pt x="7172" y="1523"/>
                    <a:pt x="6805" y="689"/>
                    <a:pt x="6071" y="255"/>
                  </a:cubicBezTo>
                  <a:cubicBezTo>
                    <a:pt x="5776" y="86"/>
                    <a:pt x="5438" y="1"/>
                    <a:pt x="507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72" name="Google Shape;372;p3"/>
            <p:cNvSpPr/>
            <p:nvPr/>
          </p:nvSpPr>
          <p:spPr>
            <a:xfrm>
              <a:off x="4111450" y="3638700"/>
              <a:ext cx="96750" cy="125800"/>
            </a:xfrm>
            <a:custGeom>
              <a:rect b="b" l="l" r="r" t="t"/>
              <a:pathLst>
                <a:path extrusionOk="0" h="5032" w="387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73" name="Google Shape;373;p3"/>
            <p:cNvSpPr/>
            <p:nvPr/>
          </p:nvSpPr>
          <p:spPr>
            <a:xfrm>
              <a:off x="3350900" y="3468700"/>
              <a:ext cx="180150" cy="227750"/>
            </a:xfrm>
            <a:custGeom>
              <a:rect b="b" l="l" r="r" t="t"/>
              <a:pathLst>
                <a:path extrusionOk="0" h="9110" w="7206">
                  <a:moveTo>
                    <a:pt x="5051" y="588"/>
                  </a:moveTo>
                  <a:cubicBezTo>
                    <a:pt x="5315" y="588"/>
                    <a:pt x="5557" y="649"/>
                    <a:pt x="5771" y="770"/>
                  </a:cubicBezTo>
                  <a:cubicBezTo>
                    <a:pt x="6338" y="1070"/>
                    <a:pt x="6605" y="1737"/>
                    <a:pt x="6605" y="2638"/>
                  </a:cubicBezTo>
                  <a:cubicBezTo>
                    <a:pt x="6505" y="4873"/>
                    <a:pt x="5338" y="6908"/>
                    <a:pt x="3470" y="8109"/>
                  </a:cubicBezTo>
                  <a:cubicBezTo>
                    <a:pt x="2987" y="8390"/>
                    <a:pt x="2540" y="8539"/>
                    <a:pt x="2145" y="8539"/>
                  </a:cubicBezTo>
                  <a:cubicBezTo>
                    <a:pt x="1884" y="8539"/>
                    <a:pt x="1646" y="8474"/>
                    <a:pt x="1435" y="8342"/>
                  </a:cubicBezTo>
                  <a:cubicBezTo>
                    <a:pt x="868" y="8042"/>
                    <a:pt x="601" y="7375"/>
                    <a:pt x="601" y="6474"/>
                  </a:cubicBezTo>
                  <a:cubicBezTo>
                    <a:pt x="701" y="4239"/>
                    <a:pt x="1868" y="2204"/>
                    <a:pt x="3736" y="1004"/>
                  </a:cubicBezTo>
                  <a:cubicBezTo>
                    <a:pt x="4215" y="724"/>
                    <a:pt x="4658" y="588"/>
                    <a:pt x="5051" y="588"/>
                  </a:cubicBezTo>
                  <a:close/>
                  <a:moveTo>
                    <a:pt x="5087" y="1"/>
                  </a:moveTo>
                  <a:cubicBezTo>
                    <a:pt x="4586" y="1"/>
                    <a:pt x="4033" y="173"/>
                    <a:pt x="3470" y="503"/>
                  </a:cubicBezTo>
                  <a:cubicBezTo>
                    <a:pt x="1568" y="1604"/>
                    <a:pt x="0" y="4273"/>
                    <a:pt x="0" y="6474"/>
                  </a:cubicBezTo>
                  <a:cubicBezTo>
                    <a:pt x="0" y="7608"/>
                    <a:pt x="401" y="8442"/>
                    <a:pt x="1135" y="8843"/>
                  </a:cubicBezTo>
                  <a:cubicBezTo>
                    <a:pt x="1435" y="9043"/>
                    <a:pt x="1768" y="9109"/>
                    <a:pt x="2135" y="9109"/>
                  </a:cubicBezTo>
                  <a:cubicBezTo>
                    <a:pt x="2702" y="9076"/>
                    <a:pt x="3269" y="8909"/>
                    <a:pt x="3736" y="8609"/>
                  </a:cubicBezTo>
                  <a:cubicBezTo>
                    <a:pt x="5638" y="7542"/>
                    <a:pt x="7206" y="4840"/>
                    <a:pt x="7206" y="2638"/>
                  </a:cubicBezTo>
                  <a:cubicBezTo>
                    <a:pt x="7206" y="1504"/>
                    <a:pt x="6805" y="670"/>
                    <a:pt x="6071" y="270"/>
                  </a:cubicBezTo>
                  <a:cubicBezTo>
                    <a:pt x="5779" y="89"/>
                    <a:pt x="5446" y="1"/>
                    <a:pt x="508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74" name="Google Shape;374;p3"/>
            <p:cNvSpPr/>
            <p:nvPr/>
          </p:nvSpPr>
          <p:spPr>
            <a:xfrm>
              <a:off x="3392600" y="3519950"/>
              <a:ext cx="96750" cy="125800"/>
            </a:xfrm>
            <a:custGeom>
              <a:rect b="b" l="l" r="r" t="t"/>
              <a:pathLst>
                <a:path extrusionOk="0" h="5032" w="387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75" name="Google Shape;375;p3"/>
            <p:cNvSpPr/>
            <p:nvPr/>
          </p:nvSpPr>
          <p:spPr>
            <a:xfrm>
              <a:off x="5040425" y="3303925"/>
              <a:ext cx="129925" cy="157350"/>
            </a:xfrm>
            <a:custGeom>
              <a:rect b="b" l="l" r="r" t="t"/>
              <a:pathLst>
                <a:path extrusionOk="0" h="6294" w="5197">
                  <a:moveTo>
                    <a:pt x="3439" y="399"/>
                  </a:moveTo>
                  <a:cubicBezTo>
                    <a:pt x="4144" y="399"/>
                    <a:pt x="4796" y="1042"/>
                    <a:pt x="4604" y="1857"/>
                  </a:cubicBezTo>
                  <a:cubicBezTo>
                    <a:pt x="4504" y="3392"/>
                    <a:pt x="3704" y="4793"/>
                    <a:pt x="2436" y="5626"/>
                  </a:cubicBezTo>
                  <a:cubicBezTo>
                    <a:pt x="2192" y="5852"/>
                    <a:pt x="1908" y="5950"/>
                    <a:pt x="1633" y="5950"/>
                  </a:cubicBezTo>
                  <a:cubicBezTo>
                    <a:pt x="929" y="5950"/>
                    <a:pt x="276" y="5307"/>
                    <a:pt x="468" y="4492"/>
                  </a:cubicBezTo>
                  <a:cubicBezTo>
                    <a:pt x="535" y="2958"/>
                    <a:pt x="1369" y="1557"/>
                    <a:pt x="2636" y="723"/>
                  </a:cubicBezTo>
                  <a:cubicBezTo>
                    <a:pt x="2880" y="498"/>
                    <a:pt x="3164" y="399"/>
                    <a:pt x="3439" y="399"/>
                  </a:cubicBezTo>
                  <a:close/>
                  <a:moveTo>
                    <a:pt x="3462" y="0"/>
                  </a:moveTo>
                  <a:cubicBezTo>
                    <a:pt x="3113" y="0"/>
                    <a:pt x="2752" y="120"/>
                    <a:pt x="2436" y="389"/>
                  </a:cubicBezTo>
                  <a:cubicBezTo>
                    <a:pt x="1035" y="1290"/>
                    <a:pt x="168" y="2824"/>
                    <a:pt x="68" y="4492"/>
                  </a:cubicBezTo>
                  <a:cubicBezTo>
                    <a:pt x="1" y="5126"/>
                    <a:pt x="301" y="5760"/>
                    <a:pt x="835" y="6127"/>
                  </a:cubicBezTo>
                  <a:cubicBezTo>
                    <a:pt x="1035" y="6260"/>
                    <a:pt x="1269" y="6294"/>
                    <a:pt x="1535" y="6294"/>
                  </a:cubicBezTo>
                  <a:cubicBezTo>
                    <a:pt x="1902" y="6294"/>
                    <a:pt x="2303" y="6160"/>
                    <a:pt x="2636" y="5960"/>
                  </a:cubicBezTo>
                  <a:cubicBezTo>
                    <a:pt x="4037" y="5059"/>
                    <a:pt x="4904" y="3525"/>
                    <a:pt x="5005" y="1857"/>
                  </a:cubicBezTo>
                  <a:cubicBezTo>
                    <a:pt x="5197" y="799"/>
                    <a:pt x="4366" y="0"/>
                    <a:pt x="346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76" name="Google Shape;376;p3"/>
            <p:cNvSpPr/>
            <p:nvPr/>
          </p:nvSpPr>
          <p:spPr>
            <a:xfrm>
              <a:off x="5070450" y="3340275"/>
              <a:ext cx="67575" cy="86025"/>
            </a:xfrm>
            <a:custGeom>
              <a:rect b="b" l="l" r="r" t="t"/>
              <a:pathLst>
                <a:path extrusionOk="0" h="3441" w="2703">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77" name="Google Shape;377;p3"/>
            <p:cNvSpPr/>
            <p:nvPr/>
          </p:nvSpPr>
          <p:spPr>
            <a:xfrm>
              <a:off x="5323150" y="3266225"/>
              <a:ext cx="130600" cy="157525"/>
            </a:xfrm>
            <a:custGeom>
              <a:rect b="b" l="l" r="r" t="t"/>
              <a:pathLst>
                <a:path extrusionOk="0" h="6301" w="5224">
                  <a:moveTo>
                    <a:pt x="3569" y="430"/>
                  </a:moveTo>
                  <a:cubicBezTo>
                    <a:pt x="3736" y="430"/>
                    <a:pt x="3903" y="496"/>
                    <a:pt x="4036" y="563"/>
                  </a:cubicBezTo>
                  <a:cubicBezTo>
                    <a:pt x="4437" y="863"/>
                    <a:pt x="4670" y="1364"/>
                    <a:pt x="4603" y="1864"/>
                  </a:cubicBezTo>
                  <a:cubicBezTo>
                    <a:pt x="4537" y="3398"/>
                    <a:pt x="3736" y="4799"/>
                    <a:pt x="2435" y="5633"/>
                  </a:cubicBezTo>
                  <a:cubicBezTo>
                    <a:pt x="2193" y="5847"/>
                    <a:pt x="1913" y="5942"/>
                    <a:pt x="1640" y="5942"/>
                  </a:cubicBezTo>
                  <a:cubicBezTo>
                    <a:pt x="932" y="5942"/>
                    <a:pt x="275" y="5308"/>
                    <a:pt x="467" y="4466"/>
                  </a:cubicBezTo>
                  <a:cubicBezTo>
                    <a:pt x="567" y="2965"/>
                    <a:pt x="1368" y="1564"/>
                    <a:pt x="2635" y="730"/>
                  </a:cubicBezTo>
                  <a:cubicBezTo>
                    <a:pt x="2902" y="563"/>
                    <a:pt x="3236" y="463"/>
                    <a:pt x="3569" y="430"/>
                  </a:cubicBezTo>
                  <a:close/>
                  <a:moveTo>
                    <a:pt x="3429" y="1"/>
                  </a:moveTo>
                  <a:cubicBezTo>
                    <a:pt x="3088" y="1"/>
                    <a:pt x="2740" y="112"/>
                    <a:pt x="2435" y="363"/>
                  </a:cubicBezTo>
                  <a:cubicBezTo>
                    <a:pt x="1034" y="1297"/>
                    <a:pt x="167" y="2831"/>
                    <a:pt x="67" y="4499"/>
                  </a:cubicBezTo>
                  <a:cubicBezTo>
                    <a:pt x="0" y="5133"/>
                    <a:pt x="300" y="5767"/>
                    <a:pt x="834" y="6134"/>
                  </a:cubicBezTo>
                  <a:cubicBezTo>
                    <a:pt x="1034" y="6267"/>
                    <a:pt x="1268" y="6301"/>
                    <a:pt x="1534" y="6301"/>
                  </a:cubicBezTo>
                  <a:cubicBezTo>
                    <a:pt x="1901" y="6301"/>
                    <a:pt x="2302" y="6200"/>
                    <a:pt x="2635" y="6000"/>
                  </a:cubicBezTo>
                  <a:cubicBezTo>
                    <a:pt x="4036" y="5066"/>
                    <a:pt x="4937" y="3565"/>
                    <a:pt x="5004" y="1897"/>
                  </a:cubicBezTo>
                  <a:cubicBezTo>
                    <a:pt x="5223" y="824"/>
                    <a:pt x="4355" y="1"/>
                    <a:pt x="3429"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78" name="Google Shape;378;p3"/>
            <p:cNvSpPr/>
            <p:nvPr/>
          </p:nvSpPr>
          <p:spPr>
            <a:xfrm>
              <a:off x="5353150" y="3302400"/>
              <a:ext cx="66750" cy="86350"/>
            </a:xfrm>
            <a:custGeom>
              <a:rect b="b" l="l" r="r" t="t"/>
              <a:pathLst>
                <a:path extrusionOk="0" h="3454" w="267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79" name="Google Shape;379;p3"/>
            <p:cNvSpPr/>
            <p:nvPr/>
          </p:nvSpPr>
          <p:spPr>
            <a:xfrm>
              <a:off x="3098225" y="3913675"/>
              <a:ext cx="129950" cy="158050"/>
            </a:xfrm>
            <a:custGeom>
              <a:rect b="b" l="l" r="r" t="t"/>
              <a:pathLst>
                <a:path extrusionOk="0" h="6322" w="5198">
                  <a:moveTo>
                    <a:pt x="3439" y="393"/>
                  </a:moveTo>
                  <a:cubicBezTo>
                    <a:pt x="4143" y="393"/>
                    <a:pt x="4795" y="1036"/>
                    <a:pt x="4603" y="1851"/>
                  </a:cubicBezTo>
                  <a:cubicBezTo>
                    <a:pt x="4537" y="3386"/>
                    <a:pt x="3736" y="4787"/>
                    <a:pt x="2435" y="5621"/>
                  </a:cubicBezTo>
                  <a:cubicBezTo>
                    <a:pt x="2191" y="5846"/>
                    <a:pt x="1908" y="5944"/>
                    <a:pt x="1632" y="5944"/>
                  </a:cubicBezTo>
                  <a:cubicBezTo>
                    <a:pt x="928" y="5944"/>
                    <a:pt x="275" y="5302"/>
                    <a:pt x="467" y="4486"/>
                  </a:cubicBezTo>
                  <a:cubicBezTo>
                    <a:pt x="567" y="2952"/>
                    <a:pt x="1368" y="1551"/>
                    <a:pt x="2635" y="717"/>
                  </a:cubicBezTo>
                  <a:cubicBezTo>
                    <a:pt x="2879" y="492"/>
                    <a:pt x="3163" y="393"/>
                    <a:pt x="3439" y="393"/>
                  </a:cubicBezTo>
                  <a:close/>
                  <a:moveTo>
                    <a:pt x="3448" y="0"/>
                  </a:moveTo>
                  <a:cubicBezTo>
                    <a:pt x="3103" y="0"/>
                    <a:pt x="2747" y="117"/>
                    <a:pt x="2435" y="384"/>
                  </a:cubicBezTo>
                  <a:cubicBezTo>
                    <a:pt x="1034" y="1284"/>
                    <a:pt x="167" y="2819"/>
                    <a:pt x="67" y="4486"/>
                  </a:cubicBezTo>
                  <a:cubicBezTo>
                    <a:pt x="0" y="5120"/>
                    <a:pt x="300" y="5754"/>
                    <a:pt x="834" y="6121"/>
                  </a:cubicBezTo>
                  <a:cubicBezTo>
                    <a:pt x="1034" y="6254"/>
                    <a:pt x="1301" y="6321"/>
                    <a:pt x="1535" y="6321"/>
                  </a:cubicBezTo>
                  <a:cubicBezTo>
                    <a:pt x="1935" y="6288"/>
                    <a:pt x="2302" y="6188"/>
                    <a:pt x="2635" y="5954"/>
                  </a:cubicBezTo>
                  <a:cubicBezTo>
                    <a:pt x="4036" y="5054"/>
                    <a:pt x="4937" y="3519"/>
                    <a:pt x="5004" y="1851"/>
                  </a:cubicBezTo>
                  <a:cubicBezTo>
                    <a:pt x="5197" y="812"/>
                    <a:pt x="4357" y="0"/>
                    <a:pt x="344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80" name="Google Shape;380;p3"/>
            <p:cNvSpPr/>
            <p:nvPr/>
          </p:nvSpPr>
          <p:spPr>
            <a:xfrm>
              <a:off x="3128250" y="3949875"/>
              <a:ext cx="67550" cy="86400"/>
            </a:xfrm>
            <a:custGeom>
              <a:rect b="b" l="l" r="r" t="t"/>
              <a:pathLst>
                <a:path extrusionOk="0" h="3456" w="2702">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81" name="Google Shape;381;p3"/>
            <p:cNvSpPr/>
            <p:nvPr/>
          </p:nvSpPr>
          <p:spPr>
            <a:xfrm>
              <a:off x="3918800" y="3267750"/>
              <a:ext cx="129350" cy="157675"/>
            </a:xfrm>
            <a:custGeom>
              <a:rect b="b" l="l" r="r" t="t"/>
              <a:pathLst>
                <a:path extrusionOk="0" h="6307" w="5174">
                  <a:moveTo>
                    <a:pt x="3432" y="406"/>
                  </a:moveTo>
                  <a:cubicBezTo>
                    <a:pt x="4121" y="406"/>
                    <a:pt x="4771" y="1036"/>
                    <a:pt x="4604" y="1870"/>
                  </a:cubicBezTo>
                  <a:cubicBezTo>
                    <a:pt x="4504" y="3371"/>
                    <a:pt x="3703" y="4772"/>
                    <a:pt x="2436" y="5606"/>
                  </a:cubicBezTo>
                  <a:cubicBezTo>
                    <a:pt x="2192" y="5831"/>
                    <a:pt x="1908" y="5929"/>
                    <a:pt x="1632" y="5929"/>
                  </a:cubicBezTo>
                  <a:cubicBezTo>
                    <a:pt x="928" y="5929"/>
                    <a:pt x="276" y="5287"/>
                    <a:pt x="468" y="4472"/>
                  </a:cubicBezTo>
                  <a:cubicBezTo>
                    <a:pt x="534" y="2937"/>
                    <a:pt x="1335" y="1570"/>
                    <a:pt x="2636" y="736"/>
                  </a:cubicBezTo>
                  <a:cubicBezTo>
                    <a:pt x="2874" y="507"/>
                    <a:pt x="3156" y="406"/>
                    <a:pt x="3432" y="406"/>
                  </a:cubicBezTo>
                  <a:close/>
                  <a:moveTo>
                    <a:pt x="3435" y="0"/>
                  </a:moveTo>
                  <a:cubicBezTo>
                    <a:pt x="3095" y="0"/>
                    <a:pt x="2745" y="114"/>
                    <a:pt x="2436" y="369"/>
                  </a:cubicBezTo>
                  <a:cubicBezTo>
                    <a:pt x="1035" y="1303"/>
                    <a:pt x="134" y="2804"/>
                    <a:pt x="67" y="4472"/>
                  </a:cubicBezTo>
                  <a:cubicBezTo>
                    <a:pt x="1" y="5139"/>
                    <a:pt x="267" y="5773"/>
                    <a:pt x="801" y="6139"/>
                  </a:cubicBezTo>
                  <a:cubicBezTo>
                    <a:pt x="1035" y="6240"/>
                    <a:pt x="1268" y="6306"/>
                    <a:pt x="1502" y="6306"/>
                  </a:cubicBezTo>
                  <a:cubicBezTo>
                    <a:pt x="1902" y="6306"/>
                    <a:pt x="2302" y="6173"/>
                    <a:pt x="2636" y="5973"/>
                  </a:cubicBezTo>
                  <a:cubicBezTo>
                    <a:pt x="4037" y="5039"/>
                    <a:pt x="4904" y="3538"/>
                    <a:pt x="5004" y="1870"/>
                  </a:cubicBezTo>
                  <a:cubicBezTo>
                    <a:pt x="5174" y="803"/>
                    <a:pt x="4339" y="0"/>
                    <a:pt x="343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82" name="Google Shape;382;p3"/>
            <p:cNvSpPr/>
            <p:nvPr/>
          </p:nvSpPr>
          <p:spPr>
            <a:xfrm>
              <a:off x="3948825" y="3303900"/>
              <a:ext cx="66750" cy="86225"/>
            </a:xfrm>
            <a:custGeom>
              <a:rect b="b" l="l" r="r" t="t"/>
              <a:pathLst>
                <a:path extrusionOk="0" h="3449" w="267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83" name="Google Shape;383;p3"/>
            <p:cNvSpPr/>
            <p:nvPr/>
          </p:nvSpPr>
          <p:spPr>
            <a:xfrm>
              <a:off x="4306575" y="2740325"/>
              <a:ext cx="129950" cy="158050"/>
            </a:xfrm>
            <a:custGeom>
              <a:rect b="b" l="l" r="r" t="t"/>
              <a:pathLst>
                <a:path extrusionOk="0" h="6322" w="5198">
                  <a:moveTo>
                    <a:pt x="3537" y="451"/>
                  </a:moveTo>
                  <a:cubicBezTo>
                    <a:pt x="3703" y="451"/>
                    <a:pt x="3903" y="484"/>
                    <a:pt x="4037" y="551"/>
                  </a:cubicBezTo>
                  <a:cubicBezTo>
                    <a:pt x="4437" y="851"/>
                    <a:pt x="4671" y="1351"/>
                    <a:pt x="4604" y="1852"/>
                  </a:cubicBezTo>
                  <a:cubicBezTo>
                    <a:pt x="4504" y="3386"/>
                    <a:pt x="3703" y="4787"/>
                    <a:pt x="2436" y="5621"/>
                  </a:cubicBezTo>
                  <a:cubicBezTo>
                    <a:pt x="2192" y="5846"/>
                    <a:pt x="1908" y="5945"/>
                    <a:pt x="1633" y="5945"/>
                  </a:cubicBezTo>
                  <a:cubicBezTo>
                    <a:pt x="928" y="5945"/>
                    <a:pt x="276" y="5302"/>
                    <a:pt x="468" y="4487"/>
                  </a:cubicBezTo>
                  <a:cubicBezTo>
                    <a:pt x="534" y="2952"/>
                    <a:pt x="1368" y="1551"/>
                    <a:pt x="2636" y="717"/>
                  </a:cubicBezTo>
                  <a:cubicBezTo>
                    <a:pt x="2903" y="551"/>
                    <a:pt x="3236" y="451"/>
                    <a:pt x="3537" y="451"/>
                  </a:cubicBezTo>
                  <a:close/>
                  <a:moveTo>
                    <a:pt x="3449" y="0"/>
                  </a:moveTo>
                  <a:cubicBezTo>
                    <a:pt x="3103" y="0"/>
                    <a:pt x="2748" y="118"/>
                    <a:pt x="2436" y="384"/>
                  </a:cubicBezTo>
                  <a:cubicBezTo>
                    <a:pt x="1035" y="1285"/>
                    <a:pt x="134" y="2819"/>
                    <a:pt x="67" y="4487"/>
                  </a:cubicBezTo>
                  <a:cubicBezTo>
                    <a:pt x="1" y="5121"/>
                    <a:pt x="301" y="5754"/>
                    <a:pt x="835" y="6121"/>
                  </a:cubicBezTo>
                  <a:cubicBezTo>
                    <a:pt x="1035" y="6255"/>
                    <a:pt x="1268" y="6322"/>
                    <a:pt x="1535" y="6322"/>
                  </a:cubicBezTo>
                  <a:cubicBezTo>
                    <a:pt x="1902" y="6288"/>
                    <a:pt x="2302" y="6188"/>
                    <a:pt x="2636" y="5988"/>
                  </a:cubicBezTo>
                  <a:cubicBezTo>
                    <a:pt x="4037" y="5054"/>
                    <a:pt x="4904" y="3520"/>
                    <a:pt x="5004" y="1852"/>
                  </a:cubicBezTo>
                  <a:cubicBezTo>
                    <a:pt x="5198" y="812"/>
                    <a:pt x="4357" y="0"/>
                    <a:pt x="3449"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84" name="Google Shape;384;p3"/>
            <p:cNvSpPr/>
            <p:nvPr/>
          </p:nvSpPr>
          <p:spPr>
            <a:xfrm>
              <a:off x="4335775" y="2776575"/>
              <a:ext cx="67575" cy="86500"/>
            </a:xfrm>
            <a:custGeom>
              <a:rect b="b" l="l" r="r" t="t"/>
              <a:pathLst>
                <a:path extrusionOk="0" h="3460" w="2703">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85" name="Google Shape;385;p3"/>
            <p:cNvSpPr/>
            <p:nvPr/>
          </p:nvSpPr>
          <p:spPr>
            <a:xfrm>
              <a:off x="4505900" y="3239400"/>
              <a:ext cx="129950" cy="157675"/>
            </a:xfrm>
            <a:custGeom>
              <a:rect b="b" l="l" r="r" t="t"/>
              <a:pathLst>
                <a:path extrusionOk="0" h="6307" w="5198">
                  <a:moveTo>
                    <a:pt x="3451" y="406"/>
                  </a:moveTo>
                  <a:cubicBezTo>
                    <a:pt x="4151" y="406"/>
                    <a:pt x="4794" y="1036"/>
                    <a:pt x="4603" y="1870"/>
                  </a:cubicBezTo>
                  <a:cubicBezTo>
                    <a:pt x="4503" y="3371"/>
                    <a:pt x="3703" y="4772"/>
                    <a:pt x="2435" y="5606"/>
                  </a:cubicBezTo>
                  <a:cubicBezTo>
                    <a:pt x="2191" y="5831"/>
                    <a:pt x="1908" y="5929"/>
                    <a:pt x="1632" y="5929"/>
                  </a:cubicBezTo>
                  <a:cubicBezTo>
                    <a:pt x="928" y="5929"/>
                    <a:pt x="275" y="5287"/>
                    <a:pt x="467" y="4471"/>
                  </a:cubicBezTo>
                  <a:cubicBezTo>
                    <a:pt x="534" y="2937"/>
                    <a:pt x="1368" y="1569"/>
                    <a:pt x="2635" y="735"/>
                  </a:cubicBezTo>
                  <a:cubicBezTo>
                    <a:pt x="2883" y="507"/>
                    <a:pt x="3172" y="406"/>
                    <a:pt x="3451" y="406"/>
                  </a:cubicBezTo>
                  <a:close/>
                  <a:moveTo>
                    <a:pt x="3440" y="0"/>
                  </a:moveTo>
                  <a:cubicBezTo>
                    <a:pt x="3097" y="0"/>
                    <a:pt x="2745" y="113"/>
                    <a:pt x="2435" y="369"/>
                  </a:cubicBezTo>
                  <a:cubicBezTo>
                    <a:pt x="1034" y="1303"/>
                    <a:pt x="167" y="2804"/>
                    <a:pt x="67" y="4471"/>
                  </a:cubicBezTo>
                  <a:cubicBezTo>
                    <a:pt x="0" y="5139"/>
                    <a:pt x="300" y="5772"/>
                    <a:pt x="834" y="6139"/>
                  </a:cubicBezTo>
                  <a:cubicBezTo>
                    <a:pt x="1034" y="6239"/>
                    <a:pt x="1268" y="6306"/>
                    <a:pt x="1534" y="6306"/>
                  </a:cubicBezTo>
                  <a:cubicBezTo>
                    <a:pt x="1901" y="6306"/>
                    <a:pt x="2302" y="6173"/>
                    <a:pt x="2635" y="5973"/>
                  </a:cubicBezTo>
                  <a:cubicBezTo>
                    <a:pt x="4036" y="5072"/>
                    <a:pt x="4904" y="3537"/>
                    <a:pt x="5004" y="1870"/>
                  </a:cubicBezTo>
                  <a:cubicBezTo>
                    <a:pt x="5198" y="803"/>
                    <a:pt x="4352" y="0"/>
                    <a:pt x="344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86" name="Google Shape;386;p3"/>
            <p:cNvSpPr/>
            <p:nvPr/>
          </p:nvSpPr>
          <p:spPr>
            <a:xfrm>
              <a:off x="4535900" y="3275550"/>
              <a:ext cx="66750" cy="86525"/>
            </a:xfrm>
            <a:custGeom>
              <a:rect b="b" l="l" r="r" t="t"/>
              <a:pathLst>
                <a:path extrusionOk="0" h="3461" w="267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87" name="Google Shape;387;p3"/>
            <p:cNvSpPr/>
            <p:nvPr/>
          </p:nvSpPr>
          <p:spPr>
            <a:xfrm>
              <a:off x="4541750" y="2454950"/>
              <a:ext cx="175150" cy="222425"/>
            </a:xfrm>
            <a:custGeom>
              <a:rect b="b" l="l" r="r" t="t"/>
              <a:pathLst>
                <a:path extrusionOk="0" h="8897" w="7006">
                  <a:moveTo>
                    <a:pt x="4937" y="558"/>
                  </a:moveTo>
                  <a:cubicBezTo>
                    <a:pt x="5204" y="558"/>
                    <a:pt x="5438" y="624"/>
                    <a:pt x="5671" y="758"/>
                  </a:cubicBezTo>
                  <a:cubicBezTo>
                    <a:pt x="6171" y="1058"/>
                    <a:pt x="6472" y="1692"/>
                    <a:pt x="6472" y="2592"/>
                  </a:cubicBezTo>
                  <a:cubicBezTo>
                    <a:pt x="6338" y="4761"/>
                    <a:pt x="5204" y="6729"/>
                    <a:pt x="3369" y="7929"/>
                  </a:cubicBezTo>
                  <a:cubicBezTo>
                    <a:pt x="2900" y="8195"/>
                    <a:pt x="2455" y="8336"/>
                    <a:pt x="2058" y="8336"/>
                  </a:cubicBezTo>
                  <a:cubicBezTo>
                    <a:pt x="1807" y="8336"/>
                    <a:pt x="1575" y="8279"/>
                    <a:pt x="1368" y="8163"/>
                  </a:cubicBezTo>
                  <a:cubicBezTo>
                    <a:pt x="868" y="7863"/>
                    <a:pt x="567" y="7196"/>
                    <a:pt x="567" y="6328"/>
                  </a:cubicBezTo>
                  <a:cubicBezTo>
                    <a:pt x="701" y="4127"/>
                    <a:pt x="1835" y="2159"/>
                    <a:pt x="3670" y="991"/>
                  </a:cubicBezTo>
                  <a:cubicBezTo>
                    <a:pt x="4037" y="724"/>
                    <a:pt x="4504" y="591"/>
                    <a:pt x="4937" y="558"/>
                  </a:cubicBezTo>
                  <a:close/>
                  <a:moveTo>
                    <a:pt x="4927" y="0"/>
                  </a:moveTo>
                  <a:cubicBezTo>
                    <a:pt x="4437" y="0"/>
                    <a:pt x="3903" y="152"/>
                    <a:pt x="3369" y="457"/>
                  </a:cubicBezTo>
                  <a:cubicBezTo>
                    <a:pt x="1501" y="1558"/>
                    <a:pt x="0" y="4160"/>
                    <a:pt x="0" y="6295"/>
                  </a:cubicBezTo>
                  <a:cubicBezTo>
                    <a:pt x="0" y="7396"/>
                    <a:pt x="401" y="8230"/>
                    <a:pt x="1101" y="8630"/>
                  </a:cubicBezTo>
                  <a:cubicBezTo>
                    <a:pt x="1401" y="8797"/>
                    <a:pt x="1735" y="8897"/>
                    <a:pt x="2069" y="8897"/>
                  </a:cubicBezTo>
                  <a:cubicBezTo>
                    <a:pt x="2636" y="8863"/>
                    <a:pt x="3169" y="8697"/>
                    <a:pt x="3670" y="8430"/>
                  </a:cubicBezTo>
                  <a:cubicBezTo>
                    <a:pt x="5504" y="7329"/>
                    <a:pt x="7005" y="4727"/>
                    <a:pt x="7005" y="2592"/>
                  </a:cubicBezTo>
                  <a:cubicBezTo>
                    <a:pt x="7005" y="1492"/>
                    <a:pt x="6638" y="658"/>
                    <a:pt x="5938" y="257"/>
                  </a:cubicBezTo>
                  <a:cubicBezTo>
                    <a:pt x="5638" y="86"/>
                    <a:pt x="5295" y="0"/>
                    <a:pt x="492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88" name="Google Shape;388;p3"/>
            <p:cNvSpPr/>
            <p:nvPr/>
          </p:nvSpPr>
          <p:spPr>
            <a:xfrm>
              <a:off x="4577600" y="2504850"/>
              <a:ext cx="104275" cy="123200"/>
            </a:xfrm>
            <a:custGeom>
              <a:rect b="b" l="l" r="r" t="t"/>
              <a:pathLst>
                <a:path extrusionOk="0" h="4928" w="4171">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89" name="Google Shape;389;p3"/>
            <p:cNvSpPr/>
            <p:nvPr/>
          </p:nvSpPr>
          <p:spPr>
            <a:xfrm>
              <a:off x="4779425" y="2918650"/>
              <a:ext cx="207875" cy="577650"/>
            </a:xfrm>
            <a:custGeom>
              <a:rect b="b" l="l" r="r" t="t"/>
              <a:pathLst>
                <a:path extrusionOk="0" h="23106" w="8315">
                  <a:moveTo>
                    <a:pt x="8064" y="0"/>
                  </a:moveTo>
                  <a:cubicBezTo>
                    <a:pt x="7995" y="0"/>
                    <a:pt x="7930" y="37"/>
                    <a:pt x="7906" y="123"/>
                  </a:cubicBezTo>
                  <a:lnTo>
                    <a:pt x="34" y="22872"/>
                  </a:lnTo>
                  <a:cubicBezTo>
                    <a:pt x="0" y="22972"/>
                    <a:pt x="34" y="23072"/>
                    <a:pt x="134" y="23106"/>
                  </a:cubicBezTo>
                  <a:lnTo>
                    <a:pt x="200" y="23106"/>
                  </a:lnTo>
                  <a:cubicBezTo>
                    <a:pt x="267" y="23106"/>
                    <a:pt x="367" y="23039"/>
                    <a:pt x="400" y="22972"/>
                  </a:cubicBezTo>
                  <a:lnTo>
                    <a:pt x="8273" y="256"/>
                  </a:lnTo>
                  <a:cubicBezTo>
                    <a:pt x="8315" y="108"/>
                    <a:pt x="8184" y="0"/>
                    <a:pt x="806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90" name="Google Shape;390;p3"/>
            <p:cNvSpPr/>
            <p:nvPr/>
          </p:nvSpPr>
          <p:spPr>
            <a:xfrm>
              <a:off x="4576325" y="3370650"/>
              <a:ext cx="92200" cy="191525"/>
            </a:xfrm>
            <a:custGeom>
              <a:rect b="b" l="l" r="r" t="t"/>
              <a:pathLst>
                <a:path extrusionOk="0" h="7661" w="3688">
                  <a:moveTo>
                    <a:pt x="238" y="0"/>
                  </a:moveTo>
                  <a:cubicBezTo>
                    <a:pt x="117" y="0"/>
                    <a:pt x="1" y="108"/>
                    <a:pt x="85" y="256"/>
                  </a:cubicBezTo>
                  <a:lnTo>
                    <a:pt x="3287" y="7561"/>
                  </a:lnTo>
                  <a:cubicBezTo>
                    <a:pt x="3321" y="7627"/>
                    <a:pt x="3387" y="7661"/>
                    <a:pt x="3454" y="7661"/>
                  </a:cubicBezTo>
                  <a:lnTo>
                    <a:pt x="3554" y="7661"/>
                  </a:lnTo>
                  <a:cubicBezTo>
                    <a:pt x="3654" y="7594"/>
                    <a:pt x="3688" y="7494"/>
                    <a:pt x="3654" y="7394"/>
                  </a:cubicBezTo>
                  <a:lnTo>
                    <a:pt x="419" y="122"/>
                  </a:lnTo>
                  <a:cubicBezTo>
                    <a:pt x="382" y="36"/>
                    <a:pt x="309" y="0"/>
                    <a:pt x="23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91" name="Google Shape;391;p3"/>
            <p:cNvSpPr/>
            <p:nvPr/>
          </p:nvSpPr>
          <p:spPr>
            <a:xfrm>
              <a:off x="4849475" y="3411650"/>
              <a:ext cx="204300" cy="180550"/>
            </a:xfrm>
            <a:custGeom>
              <a:rect b="b" l="l" r="r" t="t"/>
              <a:pathLst>
                <a:path extrusionOk="0" h="7222" w="8172">
                  <a:moveTo>
                    <a:pt x="7872" y="1"/>
                  </a:moveTo>
                  <a:cubicBezTo>
                    <a:pt x="7835" y="1"/>
                    <a:pt x="7800" y="15"/>
                    <a:pt x="7772" y="50"/>
                  </a:cubicBezTo>
                  <a:lnTo>
                    <a:pt x="67" y="6888"/>
                  </a:lnTo>
                  <a:cubicBezTo>
                    <a:pt x="0" y="6955"/>
                    <a:pt x="0" y="7088"/>
                    <a:pt x="67" y="7155"/>
                  </a:cubicBezTo>
                  <a:cubicBezTo>
                    <a:pt x="100" y="7188"/>
                    <a:pt x="134" y="7222"/>
                    <a:pt x="200" y="7222"/>
                  </a:cubicBezTo>
                  <a:cubicBezTo>
                    <a:pt x="234" y="7222"/>
                    <a:pt x="267" y="7188"/>
                    <a:pt x="300" y="7155"/>
                  </a:cubicBezTo>
                  <a:lnTo>
                    <a:pt x="8039" y="317"/>
                  </a:lnTo>
                  <a:cubicBezTo>
                    <a:pt x="8171" y="211"/>
                    <a:pt x="8010" y="1"/>
                    <a:pt x="7872"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92" name="Google Shape;392;p3"/>
            <p:cNvSpPr/>
            <p:nvPr/>
          </p:nvSpPr>
          <p:spPr>
            <a:xfrm>
              <a:off x="5156350" y="3345325"/>
              <a:ext cx="181000" cy="16725"/>
            </a:xfrm>
            <a:custGeom>
              <a:rect b="b" l="l" r="r" t="t"/>
              <a:pathLst>
                <a:path extrusionOk="0" h="669" w="7240">
                  <a:moveTo>
                    <a:pt x="201" y="1"/>
                  </a:moveTo>
                  <a:cubicBezTo>
                    <a:pt x="67" y="1"/>
                    <a:pt x="1" y="101"/>
                    <a:pt x="1" y="201"/>
                  </a:cubicBezTo>
                  <a:cubicBezTo>
                    <a:pt x="1" y="301"/>
                    <a:pt x="67" y="368"/>
                    <a:pt x="167" y="401"/>
                  </a:cubicBezTo>
                  <a:lnTo>
                    <a:pt x="7039" y="668"/>
                  </a:lnTo>
                  <a:cubicBezTo>
                    <a:pt x="7139" y="668"/>
                    <a:pt x="7239" y="568"/>
                    <a:pt x="7239" y="468"/>
                  </a:cubicBezTo>
                  <a:cubicBezTo>
                    <a:pt x="7239" y="368"/>
                    <a:pt x="7172" y="268"/>
                    <a:pt x="7039" y="268"/>
                  </a:cubicBezTo>
                  <a:lnTo>
                    <a:pt x="201"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93" name="Google Shape;393;p3"/>
            <p:cNvSpPr/>
            <p:nvPr/>
          </p:nvSpPr>
          <p:spPr>
            <a:xfrm>
              <a:off x="4577600" y="2654850"/>
              <a:ext cx="57575" cy="597950"/>
            </a:xfrm>
            <a:custGeom>
              <a:rect b="b" l="l" r="r" t="t"/>
              <a:pathLst>
                <a:path extrusionOk="0" h="23918" w="2303">
                  <a:moveTo>
                    <a:pt x="2102" y="0"/>
                  </a:moveTo>
                  <a:cubicBezTo>
                    <a:pt x="2002" y="0"/>
                    <a:pt x="1902" y="67"/>
                    <a:pt x="1902" y="167"/>
                  </a:cubicBezTo>
                  <a:lnTo>
                    <a:pt x="1" y="23684"/>
                  </a:lnTo>
                  <a:cubicBezTo>
                    <a:pt x="1" y="23817"/>
                    <a:pt x="67" y="23884"/>
                    <a:pt x="168" y="23917"/>
                  </a:cubicBezTo>
                  <a:cubicBezTo>
                    <a:pt x="268" y="23917"/>
                    <a:pt x="368" y="23817"/>
                    <a:pt x="368" y="23717"/>
                  </a:cubicBezTo>
                  <a:lnTo>
                    <a:pt x="2302" y="200"/>
                  </a:lnTo>
                  <a:cubicBezTo>
                    <a:pt x="2302" y="100"/>
                    <a:pt x="2202" y="0"/>
                    <a:pt x="210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94" name="Google Shape;394;p3"/>
            <p:cNvSpPr/>
            <p:nvPr/>
          </p:nvSpPr>
          <p:spPr>
            <a:xfrm>
              <a:off x="4025550" y="2880125"/>
              <a:ext cx="304575" cy="410200"/>
            </a:xfrm>
            <a:custGeom>
              <a:rect b="b" l="l" r="r" t="t"/>
              <a:pathLst>
                <a:path extrusionOk="0" h="16408" w="12183">
                  <a:moveTo>
                    <a:pt x="11918" y="0"/>
                  </a:moveTo>
                  <a:cubicBezTo>
                    <a:pt x="11869" y="0"/>
                    <a:pt x="11819" y="19"/>
                    <a:pt x="11775" y="62"/>
                  </a:cubicBezTo>
                  <a:lnTo>
                    <a:pt x="67" y="16107"/>
                  </a:lnTo>
                  <a:cubicBezTo>
                    <a:pt x="0" y="16174"/>
                    <a:pt x="0" y="16307"/>
                    <a:pt x="100" y="16374"/>
                  </a:cubicBezTo>
                  <a:cubicBezTo>
                    <a:pt x="134" y="16374"/>
                    <a:pt x="167" y="16407"/>
                    <a:pt x="200" y="16407"/>
                  </a:cubicBezTo>
                  <a:cubicBezTo>
                    <a:pt x="267" y="16407"/>
                    <a:pt x="334" y="16374"/>
                    <a:pt x="367" y="16341"/>
                  </a:cubicBezTo>
                  <a:lnTo>
                    <a:pt x="12109" y="296"/>
                  </a:lnTo>
                  <a:cubicBezTo>
                    <a:pt x="12183" y="148"/>
                    <a:pt x="12057" y="0"/>
                    <a:pt x="1191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95" name="Google Shape;395;p3"/>
            <p:cNvSpPr/>
            <p:nvPr/>
          </p:nvSpPr>
          <p:spPr>
            <a:xfrm>
              <a:off x="3998175" y="3394125"/>
              <a:ext cx="132475" cy="245150"/>
            </a:xfrm>
            <a:custGeom>
              <a:rect b="b" l="l" r="r" t="t"/>
              <a:pathLst>
                <a:path extrusionOk="0" h="9806" w="5299">
                  <a:moveTo>
                    <a:pt x="291" y="1"/>
                  </a:moveTo>
                  <a:cubicBezTo>
                    <a:pt x="156" y="1"/>
                    <a:pt x="0" y="142"/>
                    <a:pt x="95" y="284"/>
                  </a:cubicBezTo>
                  <a:lnTo>
                    <a:pt x="4931" y="9691"/>
                  </a:lnTo>
                  <a:cubicBezTo>
                    <a:pt x="4959" y="9745"/>
                    <a:pt x="5008" y="9800"/>
                    <a:pt x="5062" y="9800"/>
                  </a:cubicBezTo>
                  <a:cubicBezTo>
                    <a:pt x="5074" y="9800"/>
                    <a:pt x="5086" y="9797"/>
                    <a:pt x="5098" y="9791"/>
                  </a:cubicBezTo>
                  <a:cubicBezTo>
                    <a:pt x="5109" y="9802"/>
                    <a:pt x="5120" y="9806"/>
                    <a:pt x="5132" y="9806"/>
                  </a:cubicBezTo>
                  <a:cubicBezTo>
                    <a:pt x="5154" y="9806"/>
                    <a:pt x="5176" y="9791"/>
                    <a:pt x="5198" y="9791"/>
                  </a:cubicBezTo>
                  <a:cubicBezTo>
                    <a:pt x="5265" y="9724"/>
                    <a:pt x="5298" y="9624"/>
                    <a:pt x="5265" y="9524"/>
                  </a:cubicBezTo>
                  <a:lnTo>
                    <a:pt x="428" y="84"/>
                  </a:lnTo>
                  <a:cubicBezTo>
                    <a:pt x="399" y="25"/>
                    <a:pt x="347" y="1"/>
                    <a:pt x="29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96" name="Google Shape;396;p3"/>
            <p:cNvSpPr/>
            <p:nvPr/>
          </p:nvSpPr>
          <p:spPr>
            <a:xfrm>
              <a:off x="4196500" y="3799750"/>
              <a:ext cx="409700" cy="355350"/>
            </a:xfrm>
            <a:custGeom>
              <a:rect b="b" l="l" r="r" t="t"/>
              <a:pathLst>
                <a:path extrusionOk="0" h="14214" w="16388">
                  <a:moveTo>
                    <a:pt x="16123" y="1"/>
                  </a:moveTo>
                  <a:cubicBezTo>
                    <a:pt x="16088" y="1"/>
                    <a:pt x="16050" y="12"/>
                    <a:pt x="16012" y="37"/>
                  </a:cubicBezTo>
                  <a:lnTo>
                    <a:pt x="134" y="13880"/>
                  </a:lnTo>
                  <a:cubicBezTo>
                    <a:pt x="1" y="13980"/>
                    <a:pt x="67" y="14214"/>
                    <a:pt x="267" y="14214"/>
                  </a:cubicBezTo>
                  <a:cubicBezTo>
                    <a:pt x="301" y="14214"/>
                    <a:pt x="334" y="14180"/>
                    <a:pt x="367" y="14180"/>
                  </a:cubicBezTo>
                  <a:lnTo>
                    <a:pt x="16279" y="337"/>
                  </a:lnTo>
                  <a:cubicBezTo>
                    <a:pt x="16387" y="202"/>
                    <a:pt x="16276" y="1"/>
                    <a:pt x="1612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97" name="Google Shape;397;p3"/>
            <p:cNvSpPr/>
            <p:nvPr/>
          </p:nvSpPr>
          <p:spPr>
            <a:xfrm>
              <a:off x="4098100" y="3792100"/>
              <a:ext cx="66725" cy="369675"/>
            </a:xfrm>
            <a:custGeom>
              <a:rect b="b" l="l" r="r" t="t"/>
              <a:pathLst>
                <a:path extrusionOk="0" h="14787" w="2669">
                  <a:moveTo>
                    <a:pt x="2451" y="1"/>
                  </a:moveTo>
                  <a:cubicBezTo>
                    <a:pt x="2370" y="1"/>
                    <a:pt x="2296" y="66"/>
                    <a:pt x="2269" y="176"/>
                  </a:cubicBezTo>
                  <a:lnTo>
                    <a:pt x="34" y="14553"/>
                  </a:lnTo>
                  <a:cubicBezTo>
                    <a:pt x="0" y="14653"/>
                    <a:pt x="67" y="14753"/>
                    <a:pt x="201" y="14787"/>
                  </a:cubicBezTo>
                  <a:lnTo>
                    <a:pt x="234" y="14787"/>
                  </a:lnTo>
                  <a:cubicBezTo>
                    <a:pt x="301" y="14787"/>
                    <a:pt x="401" y="14720"/>
                    <a:pt x="401" y="14620"/>
                  </a:cubicBezTo>
                  <a:lnTo>
                    <a:pt x="2669" y="210"/>
                  </a:lnTo>
                  <a:cubicBezTo>
                    <a:pt x="2669" y="110"/>
                    <a:pt x="2602" y="9"/>
                    <a:pt x="2502" y="9"/>
                  </a:cubicBezTo>
                  <a:cubicBezTo>
                    <a:pt x="2485" y="4"/>
                    <a:pt x="2468" y="1"/>
                    <a:pt x="245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98" name="Google Shape;398;p3"/>
            <p:cNvSpPr/>
            <p:nvPr/>
          </p:nvSpPr>
          <p:spPr>
            <a:xfrm>
              <a:off x="3803225" y="3943275"/>
              <a:ext cx="257375" cy="256875"/>
            </a:xfrm>
            <a:custGeom>
              <a:rect b="b" l="l" r="r" t="t"/>
              <a:pathLst>
                <a:path extrusionOk="0" h="10275" w="10295">
                  <a:moveTo>
                    <a:pt x="303" y="0"/>
                  </a:moveTo>
                  <a:cubicBezTo>
                    <a:pt x="160" y="0"/>
                    <a:pt x="1" y="206"/>
                    <a:pt x="154" y="334"/>
                  </a:cubicBezTo>
                  <a:lnTo>
                    <a:pt x="9927" y="10241"/>
                  </a:lnTo>
                  <a:cubicBezTo>
                    <a:pt x="9961" y="10274"/>
                    <a:pt x="10027" y="10274"/>
                    <a:pt x="10061" y="10274"/>
                  </a:cubicBezTo>
                  <a:cubicBezTo>
                    <a:pt x="10128" y="10274"/>
                    <a:pt x="10194" y="10274"/>
                    <a:pt x="10228" y="10241"/>
                  </a:cubicBezTo>
                  <a:cubicBezTo>
                    <a:pt x="10294" y="10141"/>
                    <a:pt x="10294" y="10041"/>
                    <a:pt x="10228" y="9974"/>
                  </a:cubicBezTo>
                  <a:lnTo>
                    <a:pt x="421" y="67"/>
                  </a:lnTo>
                  <a:cubicBezTo>
                    <a:pt x="389" y="20"/>
                    <a:pt x="347" y="0"/>
                    <a:pt x="30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399" name="Google Shape;399;p3"/>
            <p:cNvSpPr/>
            <p:nvPr/>
          </p:nvSpPr>
          <p:spPr>
            <a:xfrm>
              <a:off x="3512675" y="4239300"/>
              <a:ext cx="472025" cy="89275"/>
            </a:xfrm>
            <a:custGeom>
              <a:rect b="b" l="l" r="r" t="t"/>
              <a:pathLst>
                <a:path extrusionOk="0" h="3571" w="18881">
                  <a:moveTo>
                    <a:pt x="234" y="1"/>
                  </a:moveTo>
                  <a:cubicBezTo>
                    <a:pt x="134" y="1"/>
                    <a:pt x="34" y="68"/>
                    <a:pt x="1" y="168"/>
                  </a:cubicBezTo>
                  <a:cubicBezTo>
                    <a:pt x="1" y="268"/>
                    <a:pt x="67" y="368"/>
                    <a:pt x="167" y="401"/>
                  </a:cubicBezTo>
                  <a:lnTo>
                    <a:pt x="18647" y="3570"/>
                  </a:lnTo>
                  <a:lnTo>
                    <a:pt x="18681" y="3570"/>
                  </a:lnTo>
                  <a:cubicBezTo>
                    <a:pt x="18781" y="3570"/>
                    <a:pt x="18847" y="3503"/>
                    <a:pt x="18881" y="3403"/>
                  </a:cubicBezTo>
                  <a:cubicBezTo>
                    <a:pt x="18881" y="3303"/>
                    <a:pt x="18814" y="3203"/>
                    <a:pt x="18714" y="3203"/>
                  </a:cubicBezTo>
                  <a:lnTo>
                    <a:pt x="234"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00" name="Google Shape;400;p3"/>
            <p:cNvSpPr/>
            <p:nvPr/>
          </p:nvSpPr>
          <p:spPr>
            <a:xfrm>
              <a:off x="3392600" y="3677250"/>
              <a:ext cx="45050" cy="480350"/>
            </a:xfrm>
            <a:custGeom>
              <a:rect b="b" l="l" r="r" t="t"/>
              <a:pathLst>
                <a:path extrusionOk="0" h="19214" w="1802">
                  <a:moveTo>
                    <a:pt x="1635" y="0"/>
                  </a:moveTo>
                  <a:cubicBezTo>
                    <a:pt x="1535" y="0"/>
                    <a:pt x="1435" y="67"/>
                    <a:pt x="1435" y="200"/>
                  </a:cubicBezTo>
                  <a:lnTo>
                    <a:pt x="34" y="19014"/>
                  </a:lnTo>
                  <a:cubicBezTo>
                    <a:pt x="0" y="19114"/>
                    <a:pt x="100" y="19214"/>
                    <a:pt x="200" y="19214"/>
                  </a:cubicBezTo>
                  <a:cubicBezTo>
                    <a:pt x="300" y="19214"/>
                    <a:pt x="401" y="19147"/>
                    <a:pt x="401" y="19047"/>
                  </a:cubicBezTo>
                  <a:lnTo>
                    <a:pt x="1802" y="200"/>
                  </a:lnTo>
                  <a:cubicBezTo>
                    <a:pt x="1802" y="100"/>
                    <a:pt x="1735" y="34"/>
                    <a:pt x="163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01" name="Google Shape;401;p3"/>
            <p:cNvSpPr/>
            <p:nvPr/>
          </p:nvSpPr>
          <p:spPr>
            <a:xfrm>
              <a:off x="3176600" y="4037925"/>
              <a:ext cx="161825" cy="176400"/>
            </a:xfrm>
            <a:custGeom>
              <a:rect b="b" l="l" r="r" t="t"/>
              <a:pathLst>
                <a:path extrusionOk="0" h="7056" w="6473">
                  <a:moveTo>
                    <a:pt x="201" y="0"/>
                  </a:moveTo>
                  <a:cubicBezTo>
                    <a:pt x="151" y="0"/>
                    <a:pt x="101" y="17"/>
                    <a:pt x="67" y="50"/>
                  </a:cubicBezTo>
                  <a:cubicBezTo>
                    <a:pt x="1" y="117"/>
                    <a:pt x="1" y="250"/>
                    <a:pt x="67" y="317"/>
                  </a:cubicBezTo>
                  <a:lnTo>
                    <a:pt x="6105" y="6988"/>
                  </a:lnTo>
                  <a:cubicBezTo>
                    <a:pt x="6138" y="7022"/>
                    <a:pt x="6172" y="7055"/>
                    <a:pt x="6239" y="7055"/>
                  </a:cubicBezTo>
                  <a:cubicBezTo>
                    <a:pt x="6405" y="7055"/>
                    <a:pt x="6472" y="6855"/>
                    <a:pt x="6372" y="6722"/>
                  </a:cubicBezTo>
                  <a:lnTo>
                    <a:pt x="334" y="50"/>
                  </a:lnTo>
                  <a:cubicBezTo>
                    <a:pt x="301" y="17"/>
                    <a:pt x="251"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02" name="Google Shape;402;p3"/>
            <p:cNvSpPr/>
            <p:nvPr/>
          </p:nvSpPr>
          <p:spPr>
            <a:xfrm>
              <a:off x="5243075" y="3415900"/>
              <a:ext cx="113450" cy="288875"/>
            </a:xfrm>
            <a:custGeom>
              <a:rect b="b" l="l" r="r" t="t"/>
              <a:pathLst>
                <a:path extrusionOk="0" h="11555" w="4538">
                  <a:moveTo>
                    <a:pt x="4391" y="0"/>
                  </a:moveTo>
                  <a:cubicBezTo>
                    <a:pt x="4355" y="0"/>
                    <a:pt x="4337" y="31"/>
                    <a:pt x="4337" y="80"/>
                  </a:cubicBezTo>
                  <a:lnTo>
                    <a:pt x="34" y="11422"/>
                  </a:lnTo>
                  <a:cubicBezTo>
                    <a:pt x="1" y="11488"/>
                    <a:pt x="34" y="11522"/>
                    <a:pt x="101" y="11555"/>
                  </a:cubicBezTo>
                  <a:lnTo>
                    <a:pt x="134" y="11555"/>
                  </a:lnTo>
                  <a:cubicBezTo>
                    <a:pt x="168" y="11555"/>
                    <a:pt x="234" y="11555"/>
                    <a:pt x="234" y="11522"/>
                  </a:cubicBezTo>
                  <a:lnTo>
                    <a:pt x="4504" y="147"/>
                  </a:lnTo>
                  <a:cubicBezTo>
                    <a:pt x="4537" y="113"/>
                    <a:pt x="4471" y="13"/>
                    <a:pt x="4437" y="13"/>
                  </a:cubicBezTo>
                  <a:cubicBezTo>
                    <a:pt x="4419" y="4"/>
                    <a:pt x="4404" y="0"/>
                    <a:pt x="4391"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03" name="Google Shape;403;p3"/>
            <p:cNvSpPr/>
            <p:nvPr/>
          </p:nvSpPr>
          <p:spPr>
            <a:xfrm>
              <a:off x="5417375" y="3377025"/>
              <a:ext cx="94250" cy="133450"/>
            </a:xfrm>
            <a:custGeom>
              <a:rect b="b" l="l" r="r" t="t"/>
              <a:pathLst>
                <a:path extrusionOk="0" h="5338" w="3770">
                  <a:moveTo>
                    <a:pt x="67" y="1"/>
                  </a:moveTo>
                  <a:cubicBezTo>
                    <a:pt x="34" y="34"/>
                    <a:pt x="0" y="101"/>
                    <a:pt x="34" y="134"/>
                  </a:cubicBezTo>
                  <a:lnTo>
                    <a:pt x="3603" y="5304"/>
                  </a:lnTo>
                  <a:cubicBezTo>
                    <a:pt x="3603" y="5304"/>
                    <a:pt x="3636" y="5338"/>
                    <a:pt x="3670" y="5338"/>
                  </a:cubicBezTo>
                  <a:cubicBezTo>
                    <a:pt x="3703" y="5338"/>
                    <a:pt x="3703" y="5338"/>
                    <a:pt x="3703" y="5304"/>
                  </a:cubicBezTo>
                  <a:cubicBezTo>
                    <a:pt x="3770" y="5304"/>
                    <a:pt x="3770" y="5238"/>
                    <a:pt x="3736" y="5204"/>
                  </a:cubicBezTo>
                  <a:lnTo>
                    <a:pt x="167" y="34"/>
                  </a:lnTo>
                  <a:cubicBezTo>
                    <a:pt x="167" y="1"/>
                    <a:pt x="100" y="1"/>
                    <a:pt x="6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04" name="Google Shape;404;p3"/>
            <p:cNvSpPr/>
            <p:nvPr/>
          </p:nvSpPr>
          <p:spPr>
            <a:xfrm>
              <a:off x="4401650" y="3032075"/>
              <a:ext cx="136775" cy="255750"/>
            </a:xfrm>
            <a:custGeom>
              <a:rect b="b" l="l" r="r" t="t"/>
              <a:pathLst>
                <a:path extrusionOk="0" h="10230" w="5471">
                  <a:moveTo>
                    <a:pt x="185" y="0"/>
                  </a:moveTo>
                  <a:cubicBezTo>
                    <a:pt x="167" y="0"/>
                    <a:pt x="148" y="8"/>
                    <a:pt x="134" y="22"/>
                  </a:cubicBezTo>
                  <a:cubicBezTo>
                    <a:pt x="100" y="22"/>
                    <a:pt x="0" y="122"/>
                    <a:pt x="34" y="155"/>
                  </a:cubicBezTo>
                  <a:lnTo>
                    <a:pt x="5204" y="10229"/>
                  </a:lnTo>
                  <a:lnTo>
                    <a:pt x="5371" y="10229"/>
                  </a:lnTo>
                  <a:lnTo>
                    <a:pt x="5404" y="10196"/>
                  </a:lnTo>
                  <a:cubicBezTo>
                    <a:pt x="5438" y="10196"/>
                    <a:pt x="5471" y="10129"/>
                    <a:pt x="5438" y="10096"/>
                  </a:cubicBezTo>
                  <a:lnTo>
                    <a:pt x="234" y="55"/>
                  </a:lnTo>
                  <a:cubicBezTo>
                    <a:pt x="234" y="16"/>
                    <a:pt x="211" y="0"/>
                    <a:pt x="185"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05" name="Google Shape;405;p3"/>
            <p:cNvSpPr/>
            <p:nvPr/>
          </p:nvSpPr>
          <p:spPr>
            <a:xfrm>
              <a:off x="3999700" y="2893000"/>
              <a:ext cx="95075" cy="383150"/>
            </a:xfrm>
            <a:custGeom>
              <a:rect b="b" l="l" r="r" t="t"/>
              <a:pathLst>
                <a:path extrusionOk="0" h="15326" w="3803">
                  <a:moveTo>
                    <a:pt x="3654" y="1"/>
                  </a:moveTo>
                  <a:cubicBezTo>
                    <a:pt x="3603" y="1"/>
                    <a:pt x="3536" y="24"/>
                    <a:pt x="3536" y="48"/>
                  </a:cubicBezTo>
                  <a:lnTo>
                    <a:pt x="0" y="15225"/>
                  </a:lnTo>
                  <a:cubicBezTo>
                    <a:pt x="0" y="15259"/>
                    <a:pt x="100" y="15325"/>
                    <a:pt x="134" y="15325"/>
                  </a:cubicBezTo>
                  <a:cubicBezTo>
                    <a:pt x="167" y="15325"/>
                    <a:pt x="200" y="15292"/>
                    <a:pt x="200" y="15259"/>
                  </a:cubicBezTo>
                  <a:lnTo>
                    <a:pt x="3770" y="114"/>
                  </a:lnTo>
                  <a:cubicBezTo>
                    <a:pt x="3803" y="48"/>
                    <a:pt x="3770" y="14"/>
                    <a:pt x="3703" y="14"/>
                  </a:cubicBezTo>
                  <a:cubicBezTo>
                    <a:pt x="3693" y="5"/>
                    <a:pt x="3675" y="1"/>
                    <a:pt x="365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06" name="Google Shape;406;p3"/>
            <p:cNvSpPr/>
            <p:nvPr/>
          </p:nvSpPr>
          <p:spPr>
            <a:xfrm>
              <a:off x="4197325" y="3417050"/>
              <a:ext cx="81750" cy="180150"/>
            </a:xfrm>
            <a:custGeom>
              <a:rect b="b" l="l" r="r" t="t"/>
              <a:pathLst>
                <a:path extrusionOk="0" h="7206" w="3270">
                  <a:moveTo>
                    <a:pt x="3103" y="1"/>
                  </a:moveTo>
                  <a:cubicBezTo>
                    <a:pt x="3070" y="1"/>
                    <a:pt x="3003" y="1"/>
                    <a:pt x="3003" y="67"/>
                  </a:cubicBezTo>
                  <a:lnTo>
                    <a:pt x="34" y="7106"/>
                  </a:lnTo>
                  <a:cubicBezTo>
                    <a:pt x="1" y="7139"/>
                    <a:pt x="34" y="7206"/>
                    <a:pt x="68" y="7206"/>
                  </a:cubicBezTo>
                  <a:lnTo>
                    <a:pt x="101" y="7206"/>
                  </a:lnTo>
                  <a:cubicBezTo>
                    <a:pt x="168" y="7206"/>
                    <a:pt x="234" y="7172"/>
                    <a:pt x="268" y="7139"/>
                  </a:cubicBezTo>
                  <a:lnTo>
                    <a:pt x="3237" y="67"/>
                  </a:lnTo>
                  <a:cubicBezTo>
                    <a:pt x="3270" y="34"/>
                    <a:pt x="3136" y="34"/>
                    <a:pt x="310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07" name="Google Shape;407;p3"/>
            <p:cNvSpPr/>
            <p:nvPr/>
          </p:nvSpPr>
          <p:spPr>
            <a:xfrm>
              <a:off x="5213050" y="3659150"/>
              <a:ext cx="66750" cy="86225"/>
            </a:xfrm>
            <a:custGeom>
              <a:rect b="b" l="l" r="r" t="t"/>
              <a:pathLst>
                <a:path extrusionOk="0" h="3449" w="267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08" name="Google Shape;408;p3"/>
            <p:cNvSpPr/>
            <p:nvPr/>
          </p:nvSpPr>
          <p:spPr>
            <a:xfrm>
              <a:off x="4367450" y="2982200"/>
              <a:ext cx="76750" cy="100025"/>
            </a:xfrm>
            <a:custGeom>
              <a:rect b="b" l="l" r="r" t="t"/>
              <a:pathLst>
                <a:path extrusionOk="0" h="4001" w="307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09" name="Google Shape;409;p3"/>
            <p:cNvSpPr/>
            <p:nvPr/>
          </p:nvSpPr>
          <p:spPr>
            <a:xfrm>
              <a:off x="4244875" y="3380625"/>
              <a:ext cx="59225" cy="76225"/>
            </a:xfrm>
            <a:custGeom>
              <a:rect b="b" l="l" r="r" t="t"/>
              <a:pathLst>
                <a:path extrusionOk="0" h="3049" w="2369">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10" name="Google Shape;410;p3"/>
            <p:cNvSpPr/>
            <p:nvPr/>
          </p:nvSpPr>
          <p:spPr>
            <a:xfrm>
              <a:off x="4063075" y="2856925"/>
              <a:ext cx="58400" cy="76200"/>
            </a:xfrm>
            <a:custGeom>
              <a:rect b="b" l="l" r="r" t="t"/>
              <a:pathLst>
                <a:path extrusionOk="0" h="3048" w="2336">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11" name="Google Shape;411;p3"/>
            <p:cNvSpPr/>
            <p:nvPr/>
          </p:nvSpPr>
          <p:spPr>
            <a:xfrm>
              <a:off x="5486600" y="3479350"/>
              <a:ext cx="45050" cy="57775"/>
            </a:xfrm>
            <a:custGeom>
              <a:rect b="b" l="l" r="r" t="t"/>
              <a:pathLst>
                <a:path extrusionOk="0" h="2311" w="1802">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12" name="Google Shape;412;p3"/>
            <p:cNvSpPr/>
            <p:nvPr/>
          </p:nvSpPr>
          <p:spPr>
            <a:xfrm>
              <a:off x="4640975" y="3562400"/>
              <a:ext cx="158475" cy="204850"/>
            </a:xfrm>
            <a:custGeom>
              <a:rect b="b" l="l" r="r" t="t"/>
              <a:pathLst>
                <a:path extrusionOk="0" h="8194" w="6339">
                  <a:moveTo>
                    <a:pt x="4580" y="0"/>
                  </a:moveTo>
                  <a:cubicBezTo>
                    <a:pt x="4157" y="0"/>
                    <a:pt x="3679" y="137"/>
                    <a:pt x="3170" y="424"/>
                  </a:cubicBezTo>
                  <a:cubicBezTo>
                    <a:pt x="1302" y="1659"/>
                    <a:pt x="101" y="3694"/>
                    <a:pt x="1" y="5928"/>
                  </a:cubicBezTo>
                  <a:cubicBezTo>
                    <a:pt x="1" y="7371"/>
                    <a:pt x="705" y="8193"/>
                    <a:pt x="1745" y="8193"/>
                  </a:cubicBezTo>
                  <a:cubicBezTo>
                    <a:pt x="2172" y="8193"/>
                    <a:pt x="2655" y="8054"/>
                    <a:pt x="3170" y="7763"/>
                  </a:cubicBezTo>
                  <a:cubicBezTo>
                    <a:pt x="5038" y="6529"/>
                    <a:pt x="6205" y="4494"/>
                    <a:pt x="6339" y="2259"/>
                  </a:cubicBezTo>
                  <a:cubicBezTo>
                    <a:pt x="6339" y="834"/>
                    <a:pt x="5628" y="0"/>
                    <a:pt x="458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13" name="Google Shape;413;p3"/>
            <p:cNvSpPr/>
            <p:nvPr/>
          </p:nvSpPr>
          <p:spPr>
            <a:xfrm>
              <a:off x="4023875" y="4209375"/>
              <a:ext cx="159300" cy="205000"/>
            </a:xfrm>
            <a:custGeom>
              <a:rect b="b" l="l" r="r" t="t"/>
              <a:pathLst>
                <a:path extrusionOk="0" h="8200" w="6372">
                  <a:moveTo>
                    <a:pt x="4613" y="1"/>
                  </a:moveTo>
                  <a:cubicBezTo>
                    <a:pt x="4187" y="1"/>
                    <a:pt x="3708" y="139"/>
                    <a:pt x="3203" y="431"/>
                  </a:cubicBezTo>
                  <a:cubicBezTo>
                    <a:pt x="1302" y="1665"/>
                    <a:pt x="134" y="3700"/>
                    <a:pt x="1" y="5935"/>
                  </a:cubicBezTo>
                  <a:cubicBezTo>
                    <a:pt x="1" y="7377"/>
                    <a:pt x="721" y="8199"/>
                    <a:pt x="1771" y="8199"/>
                  </a:cubicBezTo>
                  <a:cubicBezTo>
                    <a:pt x="2202" y="8199"/>
                    <a:pt x="2688" y="8061"/>
                    <a:pt x="3203" y="7769"/>
                  </a:cubicBezTo>
                  <a:cubicBezTo>
                    <a:pt x="5071" y="6535"/>
                    <a:pt x="6238" y="4500"/>
                    <a:pt x="6372" y="2265"/>
                  </a:cubicBezTo>
                  <a:cubicBezTo>
                    <a:pt x="6372" y="823"/>
                    <a:pt x="5651" y="1"/>
                    <a:pt x="461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14" name="Google Shape;414;p3"/>
            <p:cNvSpPr/>
            <p:nvPr/>
          </p:nvSpPr>
          <p:spPr>
            <a:xfrm>
              <a:off x="3329225" y="4196800"/>
              <a:ext cx="119275" cy="153425"/>
            </a:xfrm>
            <a:custGeom>
              <a:rect b="b" l="l" r="r" t="t"/>
              <a:pathLst>
                <a:path extrusionOk="0" h="6137" w="4771">
                  <a:moveTo>
                    <a:pt x="3468" y="0"/>
                  </a:moveTo>
                  <a:cubicBezTo>
                    <a:pt x="3147" y="0"/>
                    <a:pt x="2785" y="108"/>
                    <a:pt x="2402" y="333"/>
                  </a:cubicBezTo>
                  <a:cubicBezTo>
                    <a:pt x="967" y="1234"/>
                    <a:pt x="100" y="2768"/>
                    <a:pt x="0" y="4436"/>
                  </a:cubicBezTo>
                  <a:cubicBezTo>
                    <a:pt x="0" y="5519"/>
                    <a:pt x="532" y="6137"/>
                    <a:pt x="1314" y="6137"/>
                  </a:cubicBezTo>
                  <a:cubicBezTo>
                    <a:pt x="1640" y="6137"/>
                    <a:pt x="2009" y="6030"/>
                    <a:pt x="2402" y="5804"/>
                  </a:cubicBezTo>
                  <a:cubicBezTo>
                    <a:pt x="3803" y="4903"/>
                    <a:pt x="4670" y="3369"/>
                    <a:pt x="4770" y="1701"/>
                  </a:cubicBezTo>
                  <a:cubicBezTo>
                    <a:pt x="4770" y="618"/>
                    <a:pt x="4238" y="0"/>
                    <a:pt x="346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15" name="Google Shape;415;p3"/>
            <p:cNvSpPr/>
            <p:nvPr/>
          </p:nvSpPr>
          <p:spPr>
            <a:xfrm>
              <a:off x="3710325" y="3780825"/>
              <a:ext cx="121775" cy="157275"/>
            </a:xfrm>
            <a:custGeom>
              <a:rect b="b" l="l" r="r" t="t"/>
              <a:pathLst>
                <a:path extrusionOk="0" h="6291" w="4871">
                  <a:moveTo>
                    <a:pt x="3512" y="1"/>
                  </a:moveTo>
                  <a:cubicBezTo>
                    <a:pt x="3186" y="1"/>
                    <a:pt x="2821" y="106"/>
                    <a:pt x="2435" y="327"/>
                  </a:cubicBezTo>
                  <a:cubicBezTo>
                    <a:pt x="1001" y="1261"/>
                    <a:pt x="67" y="2829"/>
                    <a:pt x="0" y="4563"/>
                  </a:cubicBezTo>
                  <a:cubicBezTo>
                    <a:pt x="0" y="5655"/>
                    <a:pt x="540" y="6291"/>
                    <a:pt x="1344" y="6291"/>
                  </a:cubicBezTo>
                  <a:cubicBezTo>
                    <a:pt x="1671" y="6291"/>
                    <a:pt x="2041" y="6186"/>
                    <a:pt x="2435" y="5964"/>
                  </a:cubicBezTo>
                  <a:cubicBezTo>
                    <a:pt x="3870" y="5030"/>
                    <a:pt x="4770" y="3463"/>
                    <a:pt x="4870" y="1728"/>
                  </a:cubicBezTo>
                  <a:cubicBezTo>
                    <a:pt x="4870" y="637"/>
                    <a:pt x="4314" y="1"/>
                    <a:pt x="351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16" name="Google Shape;416;p3"/>
            <p:cNvSpPr/>
            <p:nvPr/>
          </p:nvSpPr>
          <p:spPr>
            <a:xfrm>
              <a:off x="4111450" y="3638700"/>
              <a:ext cx="96750" cy="125800"/>
            </a:xfrm>
            <a:custGeom>
              <a:rect b="b" l="l" r="r" t="t"/>
              <a:pathLst>
                <a:path extrusionOk="0" h="5032" w="3870">
                  <a:moveTo>
                    <a:pt x="2806" y="0"/>
                  </a:moveTo>
                  <a:cubicBezTo>
                    <a:pt x="2544" y="0"/>
                    <a:pt x="2248" y="89"/>
                    <a:pt x="1935" y="275"/>
                  </a:cubicBezTo>
                  <a:cubicBezTo>
                    <a:pt x="801" y="1008"/>
                    <a:pt x="67" y="2276"/>
                    <a:pt x="0" y="3644"/>
                  </a:cubicBezTo>
                  <a:cubicBezTo>
                    <a:pt x="0" y="4524"/>
                    <a:pt x="442" y="5031"/>
                    <a:pt x="1083" y="5031"/>
                  </a:cubicBezTo>
                  <a:cubicBezTo>
                    <a:pt x="1340" y="5031"/>
                    <a:pt x="1629" y="4950"/>
                    <a:pt x="1935" y="4778"/>
                  </a:cubicBezTo>
                  <a:cubicBezTo>
                    <a:pt x="3069" y="4011"/>
                    <a:pt x="3803" y="2776"/>
                    <a:pt x="3870" y="1409"/>
                  </a:cubicBezTo>
                  <a:cubicBezTo>
                    <a:pt x="3870" y="513"/>
                    <a:pt x="3436" y="0"/>
                    <a:pt x="280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17" name="Google Shape;417;p3"/>
            <p:cNvSpPr/>
            <p:nvPr/>
          </p:nvSpPr>
          <p:spPr>
            <a:xfrm>
              <a:off x="3392600" y="3519950"/>
              <a:ext cx="96750" cy="125800"/>
            </a:xfrm>
            <a:custGeom>
              <a:rect b="b" l="l" r="r" t="t"/>
              <a:pathLst>
                <a:path extrusionOk="0" h="5032" w="3870">
                  <a:moveTo>
                    <a:pt x="2787" y="1"/>
                  </a:moveTo>
                  <a:cubicBezTo>
                    <a:pt x="2530" y="1"/>
                    <a:pt x="2241" y="83"/>
                    <a:pt x="1935" y="254"/>
                  </a:cubicBezTo>
                  <a:cubicBezTo>
                    <a:pt x="767" y="1022"/>
                    <a:pt x="67" y="2256"/>
                    <a:pt x="0" y="3624"/>
                  </a:cubicBezTo>
                  <a:cubicBezTo>
                    <a:pt x="0" y="4519"/>
                    <a:pt x="433" y="5032"/>
                    <a:pt x="1064" y="5032"/>
                  </a:cubicBezTo>
                  <a:cubicBezTo>
                    <a:pt x="1326" y="5032"/>
                    <a:pt x="1622" y="4944"/>
                    <a:pt x="1935" y="4758"/>
                  </a:cubicBezTo>
                  <a:cubicBezTo>
                    <a:pt x="3069" y="4024"/>
                    <a:pt x="3803" y="2756"/>
                    <a:pt x="3870" y="1389"/>
                  </a:cubicBezTo>
                  <a:cubicBezTo>
                    <a:pt x="3870" y="508"/>
                    <a:pt x="3428" y="1"/>
                    <a:pt x="278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18" name="Google Shape;418;p3"/>
            <p:cNvSpPr/>
            <p:nvPr/>
          </p:nvSpPr>
          <p:spPr>
            <a:xfrm>
              <a:off x="5070450" y="3340275"/>
              <a:ext cx="67575" cy="86025"/>
            </a:xfrm>
            <a:custGeom>
              <a:rect b="b" l="l" r="r" t="t"/>
              <a:pathLst>
                <a:path extrusionOk="0" h="3441" w="2703">
                  <a:moveTo>
                    <a:pt x="1927" y="1"/>
                  </a:moveTo>
                  <a:cubicBezTo>
                    <a:pt x="1746" y="1"/>
                    <a:pt x="1545" y="55"/>
                    <a:pt x="1335" y="170"/>
                  </a:cubicBezTo>
                  <a:cubicBezTo>
                    <a:pt x="568" y="670"/>
                    <a:pt x="68" y="1537"/>
                    <a:pt x="1" y="2505"/>
                  </a:cubicBezTo>
                  <a:cubicBezTo>
                    <a:pt x="1" y="3100"/>
                    <a:pt x="307" y="3441"/>
                    <a:pt x="750" y="3441"/>
                  </a:cubicBezTo>
                  <a:cubicBezTo>
                    <a:pt x="927" y="3441"/>
                    <a:pt x="1125" y="3386"/>
                    <a:pt x="1335" y="3272"/>
                  </a:cubicBezTo>
                  <a:cubicBezTo>
                    <a:pt x="2136" y="2738"/>
                    <a:pt x="2636" y="1904"/>
                    <a:pt x="2703" y="937"/>
                  </a:cubicBezTo>
                  <a:cubicBezTo>
                    <a:pt x="2703" y="341"/>
                    <a:pt x="2379" y="1"/>
                    <a:pt x="192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19" name="Google Shape;419;p3"/>
            <p:cNvSpPr/>
            <p:nvPr/>
          </p:nvSpPr>
          <p:spPr>
            <a:xfrm>
              <a:off x="5353150" y="3302400"/>
              <a:ext cx="66750" cy="86350"/>
            </a:xfrm>
            <a:custGeom>
              <a:rect b="b" l="l" r="r" t="t"/>
              <a:pathLst>
                <a:path extrusionOk="0" h="3454" w="2670">
                  <a:moveTo>
                    <a:pt x="1925" y="0"/>
                  </a:moveTo>
                  <a:cubicBezTo>
                    <a:pt x="1747" y="0"/>
                    <a:pt x="1547" y="59"/>
                    <a:pt x="1335" y="184"/>
                  </a:cubicBezTo>
                  <a:cubicBezTo>
                    <a:pt x="535" y="684"/>
                    <a:pt x="34" y="1551"/>
                    <a:pt x="1" y="2485"/>
                  </a:cubicBezTo>
                  <a:cubicBezTo>
                    <a:pt x="1" y="3106"/>
                    <a:pt x="309" y="3454"/>
                    <a:pt x="753" y="3454"/>
                  </a:cubicBezTo>
                  <a:cubicBezTo>
                    <a:pt x="930" y="3454"/>
                    <a:pt x="1127" y="3399"/>
                    <a:pt x="1335" y="3286"/>
                  </a:cubicBezTo>
                  <a:cubicBezTo>
                    <a:pt x="2136" y="2752"/>
                    <a:pt x="2636" y="1885"/>
                    <a:pt x="2669" y="951"/>
                  </a:cubicBezTo>
                  <a:cubicBezTo>
                    <a:pt x="2669" y="357"/>
                    <a:pt x="2365" y="0"/>
                    <a:pt x="19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20" name="Google Shape;420;p3"/>
            <p:cNvSpPr/>
            <p:nvPr/>
          </p:nvSpPr>
          <p:spPr>
            <a:xfrm>
              <a:off x="3128250" y="3949875"/>
              <a:ext cx="67550" cy="86400"/>
            </a:xfrm>
            <a:custGeom>
              <a:rect b="b" l="l" r="r" t="t"/>
              <a:pathLst>
                <a:path extrusionOk="0" h="3456" w="2702">
                  <a:moveTo>
                    <a:pt x="1941" y="1"/>
                  </a:moveTo>
                  <a:cubicBezTo>
                    <a:pt x="1759" y="1"/>
                    <a:pt x="1554" y="55"/>
                    <a:pt x="1334" y="170"/>
                  </a:cubicBezTo>
                  <a:cubicBezTo>
                    <a:pt x="567" y="703"/>
                    <a:pt x="67" y="1537"/>
                    <a:pt x="0" y="2505"/>
                  </a:cubicBezTo>
                  <a:cubicBezTo>
                    <a:pt x="0" y="3098"/>
                    <a:pt x="304" y="3455"/>
                    <a:pt x="744" y="3455"/>
                  </a:cubicBezTo>
                  <a:cubicBezTo>
                    <a:pt x="923" y="3455"/>
                    <a:pt x="1123" y="3397"/>
                    <a:pt x="1334" y="3272"/>
                  </a:cubicBezTo>
                  <a:cubicBezTo>
                    <a:pt x="2135" y="2772"/>
                    <a:pt x="2635" y="1904"/>
                    <a:pt x="2702" y="937"/>
                  </a:cubicBezTo>
                  <a:cubicBezTo>
                    <a:pt x="2702" y="341"/>
                    <a:pt x="2396" y="1"/>
                    <a:pt x="194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21" name="Google Shape;421;p3"/>
            <p:cNvSpPr/>
            <p:nvPr/>
          </p:nvSpPr>
          <p:spPr>
            <a:xfrm>
              <a:off x="3948825" y="3303900"/>
              <a:ext cx="66750" cy="86225"/>
            </a:xfrm>
            <a:custGeom>
              <a:rect b="b" l="l" r="r" t="t"/>
              <a:pathLst>
                <a:path extrusionOk="0" h="3449" w="2670">
                  <a:moveTo>
                    <a:pt x="1939" y="1"/>
                  </a:moveTo>
                  <a:cubicBezTo>
                    <a:pt x="1757" y="1"/>
                    <a:pt x="1552" y="62"/>
                    <a:pt x="1335" y="190"/>
                  </a:cubicBezTo>
                  <a:cubicBezTo>
                    <a:pt x="534" y="691"/>
                    <a:pt x="34" y="1558"/>
                    <a:pt x="0" y="2492"/>
                  </a:cubicBezTo>
                  <a:cubicBezTo>
                    <a:pt x="0" y="3103"/>
                    <a:pt x="298" y="3449"/>
                    <a:pt x="730" y="3449"/>
                  </a:cubicBezTo>
                  <a:cubicBezTo>
                    <a:pt x="912" y="3449"/>
                    <a:pt x="1118" y="3387"/>
                    <a:pt x="1335" y="3259"/>
                  </a:cubicBezTo>
                  <a:cubicBezTo>
                    <a:pt x="2102" y="2759"/>
                    <a:pt x="2602" y="1891"/>
                    <a:pt x="2669" y="957"/>
                  </a:cubicBezTo>
                  <a:cubicBezTo>
                    <a:pt x="2669" y="347"/>
                    <a:pt x="2371" y="1"/>
                    <a:pt x="193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22" name="Google Shape;422;p3"/>
            <p:cNvSpPr/>
            <p:nvPr/>
          </p:nvSpPr>
          <p:spPr>
            <a:xfrm>
              <a:off x="4335775" y="2776575"/>
              <a:ext cx="67575" cy="86500"/>
            </a:xfrm>
            <a:custGeom>
              <a:rect b="b" l="l" r="r" t="t"/>
              <a:pathLst>
                <a:path extrusionOk="0" h="3460" w="2703">
                  <a:moveTo>
                    <a:pt x="1950" y="0"/>
                  </a:moveTo>
                  <a:cubicBezTo>
                    <a:pt x="1773" y="0"/>
                    <a:pt x="1576" y="55"/>
                    <a:pt x="1368" y="168"/>
                  </a:cubicBezTo>
                  <a:cubicBezTo>
                    <a:pt x="567" y="702"/>
                    <a:pt x="67" y="1569"/>
                    <a:pt x="0" y="2503"/>
                  </a:cubicBezTo>
                  <a:cubicBezTo>
                    <a:pt x="0" y="3114"/>
                    <a:pt x="298" y="3460"/>
                    <a:pt x="742" y="3460"/>
                  </a:cubicBezTo>
                  <a:cubicBezTo>
                    <a:pt x="928" y="3460"/>
                    <a:pt x="1141" y="3399"/>
                    <a:pt x="1368" y="3270"/>
                  </a:cubicBezTo>
                  <a:cubicBezTo>
                    <a:pt x="2135" y="2770"/>
                    <a:pt x="2635" y="1903"/>
                    <a:pt x="2702" y="969"/>
                  </a:cubicBezTo>
                  <a:cubicBezTo>
                    <a:pt x="2702" y="347"/>
                    <a:pt x="2394" y="0"/>
                    <a:pt x="195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23" name="Google Shape;423;p3"/>
            <p:cNvSpPr/>
            <p:nvPr/>
          </p:nvSpPr>
          <p:spPr>
            <a:xfrm>
              <a:off x="4535900" y="3275550"/>
              <a:ext cx="66750" cy="86525"/>
            </a:xfrm>
            <a:custGeom>
              <a:rect b="b" l="l" r="r" t="t"/>
              <a:pathLst>
                <a:path extrusionOk="0" h="3461" w="2670">
                  <a:moveTo>
                    <a:pt x="1940" y="1"/>
                  </a:moveTo>
                  <a:cubicBezTo>
                    <a:pt x="1758" y="1"/>
                    <a:pt x="1552" y="62"/>
                    <a:pt x="1335" y="190"/>
                  </a:cubicBezTo>
                  <a:cubicBezTo>
                    <a:pt x="535" y="690"/>
                    <a:pt x="34" y="1558"/>
                    <a:pt x="1" y="2492"/>
                  </a:cubicBezTo>
                  <a:cubicBezTo>
                    <a:pt x="1" y="3113"/>
                    <a:pt x="309" y="3460"/>
                    <a:pt x="753" y="3460"/>
                  </a:cubicBezTo>
                  <a:cubicBezTo>
                    <a:pt x="930" y="3460"/>
                    <a:pt x="1127" y="3406"/>
                    <a:pt x="1335" y="3292"/>
                  </a:cubicBezTo>
                  <a:cubicBezTo>
                    <a:pt x="2136" y="2759"/>
                    <a:pt x="2636" y="1891"/>
                    <a:pt x="2669" y="957"/>
                  </a:cubicBezTo>
                  <a:cubicBezTo>
                    <a:pt x="2669" y="347"/>
                    <a:pt x="2372" y="1"/>
                    <a:pt x="194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24" name="Google Shape;424;p3"/>
            <p:cNvSpPr/>
            <p:nvPr/>
          </p:nvSpPr>
          <p:spPr>
            <a:xfrm>
              <a:off x="4577600" y="2504850"/>
              <a:ext cx="104275" cy="123200"/>
            </a:xfrm>
            <a:custGeom>
              <a:rect b="b" l="l" r="r" t="t"/>
              <a:pathLst>
                <a:path extrusionOk="0" h="4928" w="4171">
                  <a:moveTo>
                    <a:pt x="2930" y="1"/>
                  </a:moveTo>
                  <a:cubicBezTo>
                    <a:pt x="2206" y="1"/>
                    <a:pt x="1321" y="657"/>
                    <a:pt x="735" y="1697"/>
                  </a:cubicBezTo>
                  <a:cubicBezTo>
                    <a:pt x="1" y="2965"/>
                    <a:pt x="1" y="4366"/>
                    <a:pt x="735" y="4799"/>
                  </a:cubicBezTo>
                  <a:cubicBezTo>
                    <a:pt x="882" y="4886"/>
                    <a:pt x="1048" y="4928"/>
                    <a:pt x="1225" y="4928"/>
                  </a:cubicBezTo>
                  <a:cubicBezTo>
                    <a:pt x="1933" y="4928"/>
                    <a:pt x="2823" y="4271"/>
                    <a:pt x="3437" y="3232"/>
                  </a:cubicBezTo>
                  <a:cubicBezTo>
                    <a:pt x="4170" y="1964"/>
                    <a:pt x="4170" y="563"/>
                    <a:pt x="3437" y="129"/>
                  </a:cubicBezTo>
                  <a:cubicBezTo>
                    <a:pt x="3283" y="42"/>
                    <a:pt x="3111" y="1"/>
                    <a:pt x="293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25" name="Google Shape;425;p3"/>
            <p:cNvSpPr/>
            <p:nvPr/>
          </p:nvSpPr>
          <p:spPr>
            <a:xfrm>
              <a:off x="5213050" y="3659150"/>
              <a:ext cx="66750" cy="86225"/>
            </a:xfrm>
            <a:custGeom>
              <a:rect b="b" l="l" r="r" t="t"/>
              <a:pathLst>
                <a:path extrusionOk="0" h="3449" w="2670">
                  <a:moveTo>
                    <a:pt x="1940" y="1"/>
                  </a:moveTo>
                  <a:cubicBezTo>
                    <a:pt x="1758" y="1"/>
                    <a:pt x="1552" y="62"/>
                    <a:pt x="1335" y="190"/>
                  </a:cubicBezTo>
                  <a:cubicBezTo>
                    <a:pt x="535" y="691"/>
                    <a:pt x="34" y="1558"/>
                    <a:pt x="1" y="2492"/>
                  </a:cubicBezTo>
                  <a:cubicBezTo>
                    <a:pt x="1" y="3103"/>
                    <a:pt x="299" y="3449"/>
                    <a:pt x="731" y="3449"/>
                  </a:cubicBezTo>
                  <a:cubicBezTo>
                    <a:pt x="913" y="3449"/>
                    <a:pt x="1118" y="3388"/>
                    <a:pt x="1335" y="3259"/>
                  </a:cubicBezTo>
                  <a:cubicBezTo>
                    <a:pt x="2136" y="2759"/>
                    <a:pt x="2603" y="1892"/>
                    <a:pt x="2669" y="958"/>
                  </a:cubicBezTo>
                  <a:cubicBezTo>
                    <a:pt x="2669" y="347"/>
                    <a:pt x="2372" y="1"/>
                    <a:pt x="194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26" name="Google Shape;426;p3"/>
            <p:cNvSpPr/>
            <p:nvPr/>
          </p:nvSpPr>
          <p:spPr>
            <a:xfrm>
              <a:off x="4367450" y="2982200"/>
              <a:ext cx="76750" cy="100025"/>
            </a:xfrm>
            <a:custGeom>
              <a:rect b="b" l="l" r="r" t="t"/>
              <a:pathLst>
                <a:path extrusionOk="0" h="4001" w="3070">
                  <a:moveTo>
                    <a:pt x="2232" y="0"/>
                  </a:moveTo>
                  <a:cubicBezTo>
                    <a:pt x="2025" y="0"/>
                    <a:pt x="1788" y="70"/>
                    <a:pt x="1535" y="216"/>
                  </a:cubicBezTo>
                  <a:cubicBezTo>
                    <a:pt x="635" y="816"/>
                    <a:pt x="67" y="1817"/>
                    <a:pt x="1" y="2884"/>
                  </a:cubicBezTo>
                  <a:cubicBezTo>
                    <a:pt x="1" y="3593"/>
                    <a:pt x="352" y="4000"/>
                    <a:pt x="853" y="4000"/>
                  </a:cubicBezTo>
                  <a:cubicBezTo>
                    <a:pt x="1060" y="4000"/>
                    <a:pt x="1292" y="3931"/>
                    <a:pt x="1535" y="3785"/>
                  </a:cubicBezTo>
                  <a:cubicBezTo>
                    <a:pt x="2436" y="3185"/>
                    <a:pt x="3036" y="2184"/>
                    <a:pt x="3070" y="1116"/>
                  </a:cubicBezTo>
                  <a:cubicBezTo>
                    <a:pt x="3070" y="408"/>
                    <a:pt x="2735" y="0"/>
                    <a:pt x="223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27" name="Google Shape;427;p3"/>
            <p:cNvSpPr/>
            <p:nvPr/>
          </p:nvSpPr>
          <p:spPr>
            <a:xfrm>
              <a:off x="4244875" y="3380625"/>
              <a:ext cx="59225" cy="76225"/>
            </a:xfrm>
            <a:custGeom>
              <a:rect b="b" l="l" r="r" t="t"/>
              <a:pathLst>
                <a:path extrusionOk="0" h="3049" w="2369">
                  <a:moveTo>
                    <a:pt x="1700" y="1"/>
                  </a:moveTo>
                  <a:cubicBezTo>
                    <a:pt x="1540" y="1"/>
                    <a:pt x="1359" y="51"/>
                    <a:pt x="1168" y="157"/>
                  </a:cubicBezTo>
                  <a:cubicBezTo>
                    <a:pt x="467" y="624"/>
                    <a:pt x="34" y="1391"/>
                    <a:pt x="0" y="2225"/>
                  </a:cubicBezTo>
                  <a:cubicBezTo>
                    <a:pt x="0" y="2746"/>
                    <a:pt x="270" y="3049"/>
                    <a:pt x="653" y="3049"/>
                  </a:cubicBezTo>
                  <a:cubicBezTo>
                    <a:pt x="809" y="3049"/>
                    <a:pt x="984" y="2998"/>
                    <a:pt x="1168" y="2892"/>
                  </a:cubicBezTo>
                  <a:cubicBezTo>
                    <a:pt x="1868" y="2458"/>
                    <a:pt x="2302" y="1691"/>
                    <a:pt x="2369" y="857"/>
                  </a:cubicBezTo>
                  <a:cubicBezTo>
                    <a:pt x="2369" y="311"/>
                    <a:pt x="2098" y="1"/>
                    <a:pt x="170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28" name="Google Shape;428;p3"/>
            <p:cNvSpPr/>
            <p:nvPr/>
          </p:nvSpPr>
          <p:spPr>
            <a:xfrm>
              <a:off x="4063075" y="2856925"/>
              <a:ext cx="58400" cy="76200"/>
            </a:xfrm>
            <a:custGeom>
              <a:rect b="b" l="l" r="r" t="t"/>
              <a:pathLst>
                <a:path extrusionOk="0" h="3048" w="2336">
                  <a:moveTo>
                    <a:pt x="1694" y="1"/>
                  </a:moveTo>
                  <a:cubicBezTo>
                    <a:pt x="1538" y="1"/>
                    <a:pt x="1360" y="51"/>
                    <a:pt x="1168" y="156"/>
                  </a:cubicBezTo>
                  <a:cubicBezTo>
                    <a:pt x="467" y="623"/>
                    <a:pt x="34" y="1357"/>
                    <a:pt x="0" y="2191"/>
                  </a:cubicBezTo>
                  <a:cubicBezTo>
                    <a:pt x="0" y="2738"/>
                    <a:pt x="254" y="3048"/>
                    <a:pt x="642" y="3048"/>
                  </a:cubicBezTo>
                  <a:cubicBezTo>
                    <a:pt x="798" y="3048"/>
                    <a:pt x="976" y="2997"/>
                    <a:pt x="1168" y="2892"/>
                  </a:cubicBezTo>
                  <a:cubicBezTo>
                    <a:pt x="1868" y="2425"/>
                    <a:pt x="2302" y="1658"/>
                    <a:pt x="2335" y="857"/>
                  </a:cubicBezTo>
                  <a:cubicBezTo>
                    <a:pt x="2335" y="310"/>
                    <a:pt x="2081" y="1"/>
                    <a:pt x="169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29" name="Google Shape;429;p3"/>
            <p:cNvSpPr/>
            <p:nvPr/>
          </p:nvSpPr>
          <p:spPr>
            <a:xfrm>
              <a:off x="5486600" y="3479350"/>
              <a:ext cx="45050" cy="57775"/>
            </a:xfrm>
            <a:custGeom>
              <a:rect b="b" l="l" r="r" t="t"/>
              <a:pathLst>
                <a:path extrusionOk="0" h="2311" w="1802">
                  <a:moveTo>
                    <a:pt x="1291" y="0"/>
                  </a:moveTo>
                  <a:cubicBezTo>
                    <a:pt x="1173" y="0"/>
                    <a:pt x="1041" y="36"/>
                    <a:pt x="901" y="111"/>
                  </a:cubicBezTo>
                  <a:cubicBezTo>
                    <a:pt x="367" y="444"/>
                    <a:pt x="33" y="1045"/>
                    <a:pt x="0" y="1678"/>
                  </a:cubicBezTo>
                  <a:cubicBezTo>
                    <a:pt x="0" y="2076"/>
                    <a:pt x="197" y="2310"/>
                    <a:pt x="488" y="2310"/>
                  </a:cubicBezTo>
                  <a:cubicBezTo>
                    <a:pt x="611" y="2310"/>
                    <a:pt x="752" y="2268"/>
                    <a:pt x="901" y="2179"/>
                  </a:cubicBezTo>
                  <a:cubicBezTo>
                    <a:pt x="1434" y="1845"/>
                    <a:pt x="1768" y="1278"/>
                    <a:pt x="1801" y="644"/>
                  </a:cubicBezTo>
                  <a:cubicBezTo>
                    <a:pt x="1801" y="236"/>
                    <a:pt x="1594" y="0"/>
                    <a:pt x="129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30" name="Google Shape;430;p3"/>
            <p:cNvSpPr/>
            <p:nvPr/>
          </p:nvSpPr>
          <p:spPr>
            <a:xfrm>
              <a:off x="4784175" y="1506675"/>
              <a:ext cx="230425" cy="429350"/>
            </a:xfrm>
            <a:custGeom>
              <a:rect b="b" l="l" r="r" t="t"/>
              <a:pathLst>
                <a:path extrusionOk="0" h="17174" w="9217">
                  <a:moveTo>
                    <a:pt x="258" y="0"/>
                  </a:moveTo>
                  <a:cubicBezTo>
                    <a:pt x="123" y="0"/>
                    <a:pt x="0" y="140"/>
                    <a:pt x="110" y="295"/>
                  </a:cubicBezTo>
                  <a:lnTo>
                    <a:pt x="8817" y="17073"/>
                  </a:lnTo>
                  <a:cubicBezTo>
                    <a:pt x="8850" y="17140"/>
                    <a:pt x="8917" y="17173"/>
                    <a:pt x="8983" y="17173"/>
                  </a:cubicBezTo>
                  <a:lnTo>
                    <a:pt x="9083" y="17173"/>
                  </a:lnTo>
                  <a:cubicBezTo>
                    <a:pt x="9150" y="17107"/>
                    <a:pt x="9217" y="17006"/>
                    <a:pt x="9150" y="16906"/>
                  </a:cubicBezTo>
                  <a:lnTo>
                    <a:pt x="444" y="128"/>
                  </a:lnTo>
                  <a:cubicBezTo>
                    <a:pt x="399" y="37"/>
                    <a:pt x="327" y="0"/>
                    <a:pt x="25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31" name="Google Shape;431;p3"/>
            <p:cNvSpPr/>
            <p:nvPr/>
          </p:nvSpPr>
          <p:spPr>
            <a:xfrm>
              <a:off x="5074625" y="1641000"/>
              <a:ext cx="206000" cy="265825"/>
            </a:xfrm>
            <a:custGeom>
              <a:rect b="b" l="l" r="r" t="t"/>
              <a:pathLst>
                <a:path extrusionOk="0" h="10633" w="8240">
                  <a:moveTo>
                    <a:pt x="8140" y="0"/>
                  </a:moveTo>
                  <a:cubicBezTo>
                    <a:pt x="8115" y="0"/>
                    <a:pt x="8090" y="9"/>
                    <a:pt x="8073" y="25"/>
                  </a:cubicBezTo>
                  <a:lnTo>
                    <a:pt x="34" y="10499"/>
                  </a:lnTo>
                  <a:cubicBezTo>
                    <a:pt x="1" y="10533"/>
                    <a:pt x="1" y="10599"/>
                    <a:pt x="34" y="10633"/>
                  </a:cubicBezTo>
                  <a:lnTo>
                    <a:pt x="67" y="10633"/>
                  </a:lnTo>
                  <a:cubicBezTo>
                    <a:pt x="101" y="10633"/>
                    <a:pt x="134" y="10633"/>
                    <a:pt x="167" y="10599"/>
                  </a:cubicBezTo>
                  <a:lnTo>
                    <a:pt x="8206" y="159"/>
                  </a:lnTo>
                  <a:cubicBezTo>
                    <a:pt x="8240" y="125"/>
                    <a:pt x="8240" y="59"/>
                    <a:pt x="8206" y="25"/>
                  </a:cubicBezTo>
                  <a:cubicBezTo>
                    <a:pt x="8190" y="9"/>
                    <a:pt x="8165" y="0"/>
                    <a:pt x="814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32" name="Google Shape;432;p3"/>
            <p:cNvSpPr/>
            <p:nvPr/>
          </p:nvSpPr>
          <p:spPr>
            <a:xfrm>
              <a:off x="5045450" y="1679975"/>
              <a:ext cx="60900" cy="221850"/>
            </a:xfrm>
            <a:custGeom>
              <a:rect b="b" l="l" r="r" t="t"/>
              <a:pathLst>
                <a:path extrusionOk="0" h="8874" w="2436">
                  <a:moveTo>
                    <a:pt x="2368" y="1"/>
                  </a:moveTo>
                  <a:cubicBezTo>
                    <a:pt x="2302" y="1"/>
                    <a:pt x="2268" y="34"/>
                    <a:pt x="2268" y="67"/>
                  </a:cubicBezTo>
                  <a:lnTo>
                    <a:pt x="0" y="8774"/>
                  </a:lnTo>
                  <a:cubicBezTo>
                    <a:pt x="0" y="8807"/>
                    <a:pt x="33" y="8840"/>
                    <a:pt x="67" y="8874"/>
                  </a:cubicBezTo>
                  <a:lnTo>
                    <a:pt x="100" y="8874"/>
                  </a:lnTo>
                  <a:cubicBezTo>
                    <a:pt x="134" y="8874"/>
                    <a:pt x="167" y="8840"/>
                    <a:pt x="167" y="8807"/>
                  </a:cubicBezTo>
                  <a:lnTo>
                    <a:pt x="2435" y="101"/>
                  </a:lnTo>
                  <a:cubicBezTo>
                    <a:pt x="2435" y="67"/>
                    <a:pt x="2402" y="1"/>
                    <a:pt x="236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33" name="Google Shape;433;p3"/>
            <p:cNvSpPr/>
            <p:nvPr/>
          </p:nvSpPr>
          <p:spPr>
            <a:xfrm>
              <a:off x="5040425" y="2006675"/>
              <a:ext cx="46725" cy="228725"/>
            </a:xfrm>
            <a:custGeom>
              <a:rect b="b" l="l" r="r" t="t"/>
              <a:pathLst>
                <a:path extrusionOk="0" h="9149" w="1869">
                  <a:moveTo>
                    <a:pt x="219" y="0"/>
                  </a:moveTo>
                  <a:cubicBezTo>
                    <a:pt x="202" y="0"/>
                    <a:pt x="185" y="3"/>
                    <a:pt x="168" y="9"/>
                  </a:cubicBezTo>
                  <a:cubicBezTo>
                    <a:pt x="68" y="9"/>
                    <a:pt x="1" y="109"/>
                    <a:pt x="1" y="209"/>
                  </a:cubicBezTo>
                  <a:lnTo>
                    <a:pt x="1469" y="8982"/>
                  </a:lnTo>
                  <a:cubicBezTo>
                    <a:pt x="1502" y="9082"/>
                    <a:pt x="1569" y="9149"/>
                    <a:pt x="1669" y="9149"/>
                  </a:cubicBezTo>
                  <a:lnTo>
                    <a:pt x="1702" y="9149"/>
                  </a:lnTo>
                  <a:cubicBezTo>
                    <a:pt x="1802" y="9115"/>
                    <a:pt x="1869" y="9015"/>
                    <a:pt x="1836" y="8915"/>
                  </a:cubicBezTo>
                  <a:lnTo>
                    <a:pt x="368" y="175"/>
                  </a:lnTo>
                  <a:cubicBezTo>
                    <a:pt x="368" y="65"/>
                    <a:pt x="299" y="0"/>
                    <a:pt x="219"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34" name="Google Shape;434;p3"/>
            <p:cNvSpPr/>
            <p:nvPr/>
          </p:nvSpPr>
          <p:spPr>
            <a:xfrm>
              <a:off x="5130500" y="2020225"/>
              <a:ext cx="71750" cy="196825"/>
            </a:xfrm>
            <a:custGeom>
              <a:rect b="b" l="l" r="r" t="t"/>
              <a:pathLst>
                <a:path extrusionOk="0" h="7873" w="2870">
                  <a:moveTo>
                    <a:pt x="2803" y="0"/>
                  </a:moveTo>
                  <a:cubicBezTo>
                    <a:pt x="2769" y="0"/>
                    <a:pt x="2702" y="0"/>
                    <a:pt x="2702" y="67"/>
                  </a:cubicBezTo>
                  <a:lnTo>
                    <a:pt x="1" y="7739"/>
                  </a:lnTo>
                  <a:cubicBezTo>
                    <a:pt x="1" y="7806"/>
                    <a:pt x="1" y="7839"/>
                    <a:pt x="67" y="7873"/>
                  </a:cubicBezTo>
                  <a:lnTo>
                    <a:pt x="101" y="7873"/>
                  </a:lnTo>
                  <a:cubicBezTo>
                    <a:pt x="134" y="7873"/>
                    <a:pt x="134" y="7839"/>
                    <a:pt x="167" y="7806"/>
                  </a:cubicBezTo>
                  <a:lnTo>
                    <a:pt x="2869" y="100"/>
                  </a:lnTo>
                  <a:cubicBezTo>
                    <a:pt x="2869" y="67"/>
                    <a:pt x="2836" y="34"/>
                    <a:pt x="280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35" name="Google Shape;435;p3"/>
            <p:cNvSpPr/>
            <p:nvPr/>
          </p:nvSpPr>
          <p:spPr>
            <a:xfrm>
              <a:off x="4949550" y="2317925"/>
              <a:ext cx="81750" cy="30050"/>
            </a:xfrm>
            <a:custGeom>
              <a:rect b="b" l="l" r="r" t="t"/>
              <a:pathLst>
                <a:path extrusionOk="0" h="1202" w="3270">
                  <a:moveTo>
                    <a:pt x="3169" y="1"/>
                  </a:moveTo>
                  <a:lnTo>
                    <a:pt x="67" y="1035"/>
                  </a:lnTo>
                  <a:cubicBezTo>
                    <a:pt x="0" y="1068"/>
                    <a:pt x="0" y="1102"/>
                    <a:pt x="0" y="1135"/>
                  </a:cubicBezTo>
                  <a:cubicBezTo>
                    <a:pt x="0" y="1168"/>
                    <a:pt x="33" y="1202"/>
                    <a:pt x="67" y="1202"/>
                  </a:cubicBezTo>
                  <a:lnTo>
                    <a:pt x="100" y="1202"/>
                  </a:lnTo>
                  <a:lnTo>
                    <a:pt x="3202" y="168"/>
                  </a:lnTo>
                  <a:cubicBezTo>
                    <a:pt x="3269" y="134"/>
                    <a:pt x="3269" y="101"/>
                    <a:pt x="3269" y="68"/>
                  </a:cubicBezTo>
                  <a:cubicBezTo>
                    <a:pt x="3236" y="1"/>
                    <a:pt x="3202" y="1"/>
                    <a:pt x="3169"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36" name="Google Shape;436;p3"/>
            <p:cNvSpPr/>
            <p:nvPr/>
          </p:nvSpPr>
          <p:spPr>
            <a:xfrm>
              <a:off x="5041275" y="2374000"/>
              <a:ext cx="49675" cy="319225"/>
            </a:xfrm>
            <a:custGeom>
              <a:rect b="b" l="l" r="r" t="t"/>
              <a:pathLst>
                <a:path extrusionOk="0" h="12769" w="1987">
                  <a:moveTo>
                    <a:pt x="1790" y="0"/>
                  </a:moveTo>
                  <a:cubicBezTo>
                    <a:pt x="1704" y="0"/>
                    <a:pt x="1617" y="51"/>
                    <a:pt x="1601" y="160"/>
                  </a:cubicBezTo>
                  <a:lnTo>
                    <a:pt x="0" y="12535"/>
                  </a:lnTo>
                  <a:cubicBezTo>
                    <a:pt x="0" y="12635"/>
                    <a:pt x="67" y="12735"/>
                    <a:pt x="167" y="12769"/>
                  </a:cubicBezTo>
                  <a:lnTo>
                    <a:pt x="200" y="12769"/>
                  </a:lnTo>
                  <a:cubicBezTo>
                    <a:pt x="301" y="12769"/>
                    <a:pt x="367" y="12702"/>
                    <a:pt x="401" y="12602"/>
                  </a:cubicBezTo>
                  <a:lnTo>
                    <a:pt x="1968" y="193"/>
                  </a:lnTo>
                  <a:cubicBezTo>
                    <a:pt x="1986" y="68"/>
                    <a:pt x="1889" y="0"/>
                    <a:pt x="179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37" name="Google Shape;437;p3"/>
            <p:cNvSpPr/>
            <p:nvPr/>
          </p:nvSpPr>
          <p:spPr>
            <a:xfrm>
              <a:off x="5117150" y="2476800"/>
              <a:ext cx="226025" cy="232275"/>
            </a:xfrm>
            <a:custGeom>
              <a:rect b="b" l="l" r="r" t="t"/>
              <a:pathLst>
                <a:path extrusionOk="0" h="9291" w="9041">
                  <a:moveTo>
                    <a:pt x="8820" y="0"/>
                  </a:moveTo>
                  <a:cubicBezTo>
                    <a:pt x="8774" y="0"/>
                    <a:pt x="8724" y="17"/>
                    <a:pt x="8674" y="50"/>
                  </a:cubicBezTo>
                  <a:lnTo>
                    <a:pt x="68" y="8957"/>
                  </a:lnTo>
                  <a:cubicBezTo>
                    <a:pt x="1" y="9024"/>
                    <a:pt x="1" y="9157"/>
                    <a:pt x="68" y="9224"/>
                  </a:cubicBezTo>
                  <a:cubicBezTo>
                    <a:pt x="101" y="9257"/>
                    <a:pt x="134" y="9290"/>
                    <a:pt x="201" y="9290"/>
                  </a:cubicBezTo>
                  <a:cubicBezTo>
                    <a:pt x="234" y="9290"/>
                    <a:pt x="301" y="9257"/>
                    <a:pt x="334" y="9224"/>
                  </a:cubicBezTo>
                  <a:lnTo>
                    <a:pt x="8941" y="317"/>
                  </a:lnTo>
                  <a:cubicBezTo>
                    <a:pt x="9041" y="251"/>
                    <a:pt x="9041" y="117"/>
                    <a:pt x="8941" y="50"/>
                  </a:cubicBezTo>
                  <a:cubicBezTo>
                    <a:pt x="8907" y="17"/>
                    <a:pt x="8866" y="0"/>
                    <a:pt x="882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38" name="Google Shape;438;p3"/>
            <p:cNvSpPr/>
            <p:nvPr/>
          </p:nvSpPr>
          <p:spPr>
            <a:xfrm>
              <a:off x="4907000" y="2715175"/>
              <a:ext cx="71750" cy="41425"/>
            </a:xfrm>
            <a:custGeom>
              <a:rect b="b" l="l" r="r" t="t"/>
              <a:pathLst>
                <a:path extrusionOk="0" h="1657" w="2870">
                  <a:moveTo>
                    <a:pt x="66" y="0"/>
                  </a:moveTo>
                  <a:cubicBezTo>
                    <a:pt x="40" y="0"/>
                    <a:pt x="20" y="17"/>
                    <a:pt x="1" y="56"/>
                  </a:cubicBezTo>
                  <a:cubicBezTo>
                    <a:pt x="1" y="89"/>
                    <a:pt x="1" y="122"/>
                    <a:pt x="34" y="156"/>
                  </a:cubicBezTo>
                  <a:lnTo>
                    <a:pt x="2703" y="1657"/>
                  </a:lnTo>
                  <a:lnTo>
                    <a:pt x="2769" y="1657"/>
                  </a:lnTo>
                  <a:cubicBezTo>
                    <a:pt x="2803" y="1657"/>
                    <a:pt x="2836" y="1623"/>
                    <a:pt x="2836" y="1590"/>
                  </a:cubicBezTo>
                  <a:cubicBezTo>
                    <a:pt x="2870" y="1557"/>
                    <a:pt x="2836" y="1490"/>
                    <a:pt x="2803" y="1490"/>
                  </a:cubicBezTo>
                  <a:lnTo>
                    <a:pt x="134" y="22"/>
                  </a:lnTo>
                  <a:cubicBezTo>
                    <a:pt x="107" y="8"/>
                    <a:pt x="85" y="0"/>
                    <a:pt x="66"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39" name="Google Shape;439;p3"/>
            <p:cNvSpPr/>
            <p:nvPr/>
          </p:nvSpPr>
          <p:spPr>
            <a:xfrm>
              <a:off x="4833625" y="2830175"/>
              <a:ext cx="113425" cy="90725"/>
            </a:xfrm>
            <a:custGeom>
              <a:rect b="b" l="l" r="r" t="t"/>
              <a:pathLst>
                <a:path extrusionOk="0" h="3629" w="4537">
                  <a:moveTo>
                    <a:pt x="4437" y="1"/>
                  </a:moveTo>
                  <a:cubicBezTo>
                    <a:pt x="4412" y="1"/>
                    <a:pt x="4387" y="9"/>
                    <a:pt x="4370" y="26"/>
                  </a:cubicBezTo>
                  <a:lnTo>
                    <a:pt x="34" y="3461"/>
                  </a:lnTo>
                  <a:cubicBezTo>
                    <a:pt x="0" y="3495"/>
                    <a:pt x="0" y="3561"/>
                    <a:pt x="34" y="3595"/>
                  </a:cubicBezTo>
                  <a:cubicBezTo>
                    <a:pt x="67" y="3595"/>
                    <a:pt x="67" y="3628"/>
                    <a:pt x="100" y="3628"/>
                  </a:cubicBezTo>
                  <a:cubicBezTo>
                    <a:pt x="134" y="3628"/>
                    <a:pt x="134" y="3595"/>
                    <a:pt x="167" y="3595"/>
                  </a:cubicBezTo>
                  <a:lnTo>
                    <a:pt x="4504" y="159"/>
                  </a:lnTo>
                  <a:cubicBezTo>
                    <a:pt x="4537" y="126"/>
                    <a:pt x="4537" y="59"/>
                    <a:pt x="4504" y="26"/>
                  </a:cubicBezTo>
                  <a:cubicBezTo>
                    <a:pt x="4487" y="9"/>
                    <a:pt x="4462" y="1"/>
                    <a:pt x="443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40" name="Google Shape;440;p3"/>
            <p:cNvSpPr/>
            <p:nvPr/>
          </p:nvSpPr>
          <p:spPr>
            <a:xfrm>
              <a:off x="4768575" y="2702875"/>
              <a:ext cx="70075" cy="218025"/>
            </a:xfrm>
            <a:custGeom>
              <a:rect b="b" l="l" r="r" t="t"/>
              <a:pathLst>
                <a:path extrusionOk="0" h="8721" w="2803">
                  <a:moveTo>
                    <a:pt x="117" y="0"/>
                  </a:moveTo>
                  <a:cubicBezTo>
                    <a:pt x="103" y="0"/>
                    <a:pt x="87" y="4"/>
                    <a:pt x="67" y="14"/>
                  </a:cubicBezTo>
                  <a:cubicBezTo>
                    <a:pt x="34" y="14"/>
                    <a:pt x="1" y="47"/>
                    <a:pt x="34" y="114"/>
                  </a:cubicBezTo>
                  <a:lnTo>
                    <a:pt x="2636" y="8653"/>
                  </a:lnTo>
                  <a:cubicBezTo>
                    <a:pt x="2636" y="8687"/>
                    <a:pt x="2669" y="8720"/>
                    <a:pt x="2702" y="8720"/>
                  </a:cubicBezTo>
                  <a:lnTo>
                    <a:pt x="2736" y="8720"/>
                  </a:lnTo>
                  <a:cubicBezTo>
                    <a:pt x="2803" y="8687"/>
                    <a:pt x="2803" y="8653"/>
                    <a:pt x="2803" y="8587"/>
                  </a:cubicBezTo>
                  <a:lnTo>
                    <a:pt x="167" y="47"/>
                  </a:lnTo>
                  <a:cubicBezTo>
                    <a:pt x="167" y="24"/>
                    <a:pt x="151" y="0"/>
                    <a:pt x="11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41" name="Google Shape;441;p3"/>
            <p:cNvSpPr/>
            <p:nvPr/>
          </p:nvSpPr>
          <p:spPr>
            <a:xfrm>
              <a:off x="4731050" y="2900525"/>
              <a:ext cx="108425" cy="20375"/>
            </a:xfrm>
            <a:custGeom>
              <a:rect b="b" l="l" r="r" t="t"/>
              <a:pathLst>
                <a:path extrusionOk="0" h="815" w="4337">
                  <a:moveTo>
                    <a:pt x="54" y="0"/>
                  </a:moveTo>
                  <a:cubicBezTo>
                    <a:pt x="18" y="0"/>
                    <a:pt x="0" y="31"/>
                    <a:pt x="0" y="80"/>
                  </a:cubicBezTo>
                  <a:cubicBezTo>
                    <a:pt x="0" y="114"/>
                    <a:pt x="34" y="180"/>
                    <a:pt x="67" y="180"/>
                  </a:cubicBezTo>
                  <a:lnTo>
                    <a:pt x="4203" y="814"/>
                  </a:lnTo>
                  <a:lnTo>
                    <a:pt x="4237" y="814"/>
                  </a:lnTo>
                  <a:cubicBezTo>
                    <a:pt x="4337" y="814"/>
                    <a:pt x="4337" y="647"/>
                    <a:pt x="4237" y="647"/>
                  </a:cubicBezTo>
                  <a:lnTo>
                    <a:pt x="101" y="14"/>
                  </a:lnTo>
                  <a:cubicBezTo>
                    <a:pt x="83" y="5"/>
                    <a:pt x="67" y="0"/>
                    <a:pt x="5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42" name="Google Shape;442;p3"/>
            <p:cNvSpPr/>
            <p:nvPr/>
          </p:nvSpPr>
          <p:spPr>
            <a:xfrm>
              <a:off x="5117150" y="2799100"/>
              <a:ext cx="377800" cy="42575"/>
            </a:xfrm>
            <a:custGeom>
              <a:rect b="b" l="l" r="r" t="t"/>
              <a:pathLst>
                <a:path extrusionOk="0" h="1703" w="15112">
                  <a:moveTo>
                    <a:pt x="234" y="1"/>
                  </a:moveTo>
                  <a:cubicBezTo>
                    <a:pt x="134" y="1"/>
                    <a:pt x="34" y="101"/>
                    <a:pt x="1" y="201"/>
                  </a:cubicBezTo>
                  <a:cubicBezTo>
                    <a:pt x="1" y="301"/>
                    <a:pt x="68" y="401"/>
                    <a:pt x="201" y="401"/>
                  </a:cubicBezTo>
                  <a:lnTo>
                    <a:pt x="14911" y="1702"/>
                  </a:lnTo>
                  <a:cubicBezTo>
                    <a:pt x="15012" y="1702"/>
                    <a:pt x="15112" y="1636"/>
                    <a:pt x="15112" y="1502"/>
                  </a:cubicBezTo>
                  <a:cubicBezTo>
                    <a:pt x="15112" y="1402"/>
                    <a:pt x="15045" y="1302"/>
                    <a:pt x="14945" y="1302"/>
                  </a:cubicBezTo>
                  <a:lnTo>
                    <a:pt x="234"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43" name="Google Shape;443;p3"/>
            <p:cNvSpPr/>
            <p:nvPr/>
          </p:nvSpPr>
          <p:spPr>
            <a:xfrm>
              <a:off x="4934525" y="2671075"/>
              <a:ext cx="206000" cy="262325"/>
            </a:xfrm>
            <a:custGeom>
              <a:rect b="b" l="l" r="r" t="t"/>
              <a:pathLst>
                <a:path extrusionOk="0" h="10493" w="8240">
                  <a:moveTo>
                    <a:pt x="5810" y="682"/>
                  </a:moveTo>
                  <a:cubicBezTo>
                    <a:pt x="6117" y="682"/>
                    <a:pt x="6397" y="751"/>
                    <a:pt x="6639" y="886"/>
                  </a:cubicBezTo>
                  <a:cubicBezTo>
                    <a:pt x="7239" y="1253"/>
                    <a:pt x="7573" y="2020"/>
                    <a:pt x="7573" y="3054"/>
                  </a:cubicBezTo>
                  <a:cubicBezTo>
                    <a:pt x="7573" y="5355"/>
                    <a:pt x="5938" y="8191"/>
                    <a:pt x="3937" y="9358"/>
                  </a:cubicBezTo>
                  <a:cubicBezTo>
                    <a:pt x="3388" y="9663"/>
                    <a:pt x="2864" y="9820"/>
                    <a:pt x="2402" y="9820"/>
                  </a:cubicBezTo>
                  <a:cubicBezTo>
                    <a:pt x="2106" y="9820"/>
                    <a:pt x="1836" y="9755"/>
                    <a:pt x="1602" y="9625"/>
                  </a:cubicBezTo>
                  <a:cubicBezTo>
                    <a:pt x="1001" y="9258"/>
                    <a:pt x="668" y="8491"/>
                    <a:pt x="668" y="7457"/>
                  </a:cubicBezTo>
                  <a:cubicBezTo>
                    <a:pt x="668" y="5122"/>
                    <a:pt x="2269" y="2320"/>
                    <a:pt x="4304" y="1152"/>
                  </a:cubicBezTo>
                  <a:cubicBezTo>
                    <a:pt x="4841" y="834"/>
                    <a:pt x="5355" y="682"/>
                    <a:pt x="5810" y="682"/>
                  </a:cubicBezTo>
                  <a:close/>
                  <a:moveTo>
                    <a:pt x="5790" y="1"/>
                  </a:moveTo>
                  <a:cubicBezTo>
                    <a:pt x="5215" y="1"/>
                    <a:pt x="4587" y="189"/>
                    <a:pt x="3937" y="552"/>
                  </a:cubicBezTo>
                  <a:cubicBezTo>
                    <a:pt x="1769" y="1820"/>
                    <a:pt x="1" y="4922"/>
                    <a:pt x="1" y="7457"/>
                  </a:cubicBezTo>
                  <a:cubicBezTo>
                    <a:pt x="1" y="8758"/>
                    <a:pt x="434" y="9725"/>
                    <a:pt x="1268" y="10192"/>
                  </a:cubicBezTo>
                  <a:cubicBezTo>
                    <a:pt x="1602" y="10392"/>
                    <a:pt x="2002" y="10493"/>
                    <a:pt x="2436" y="10493"/>
                  </a:cubicBezTo>
                  <a:cubicBezTo>
                    <a:pt x="3069" y="10459"/>
                    <a:pt x="3737" y="10259"/>
                    <a:pt x="4304" y="9925"/>
                  </a:cubicBezTo>
                  <a:cubicBezTo>
                    <a:pt x="6472" y="8658"/>
                    <a:pt x="8240" y="5589"/>
                    <a:pt x="8240" y="3054"/>
                  </a:cubicBezTo>
                  <a:cubicBezTo>
                    <a:pt x="8240" y="1753"/>
                    <a:pt x="7806" y="786"/>
                    <a:pt x="6972" y="319"/>
                  </a:cubicBezTo>
                  <a:cubicBezTo>
                    <a:pt x="6616" y="105"/>
                    <a:pt x="6218" y="1"/>
                    <a:pt x="579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44" name="Google Shape;444;p3"/>
            <p:cNvSpPr/>
            <p:nvPr/>
          </p:nvSpPr>
          <p:spPr>
            <a:xfrm>
              <a:off x="4981225" y="2729925"/>
              <a:ext cx="112600" cy="145075"/>
            </a:xfrm>
            <a:custGeom>
              <a:rect b="b" l="l" r="r" t="t"/>
              <a:pathLst>
                <a:path extrusionOk="0" h="5803" w="4504">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45" name="Google Shape;445;p3"/>
            <p:cNvSpPr/>
            <p:nvPr/>
          </p:nvSpPr>
          <p:spPr>
            <a:xfrm>
              <a:off x="5467400" y="2716175"/>
              <a:ext cx="206850" cy="262250"/>
            </a:xfrm>
            <a:custGeom>
              <a:rect b="b" l="l" r="r" t="t"/>
              <a:pathLst>
                <a:path extrusionOk="0" h="10490" w="8274">
                  <a:moveTo>
                    <a:pt x="5838" y="683"/>
                  </a:moveTo>
                  <a:cubicBezTo>
                    <a:pt x="6105" y="683"/>
                    <a:pt x="6405" y="749"/>
                    <a:pt x="6639" y="883"/>
                  </a:cubicBezTo>
                  <a:cubicBezTo>
                    <a:pt x="7273" y="1250"/>
                    <a:pt x="7606" y="2017"/>
                    <a:pt x="7606" y="3051"/>
                  </a:cubicBezTo>
                  <a:cubicBezTo>
                    <a:pt x="7606" y="5353"/>
                    <a:pt x="5972" y="8188"/>
                    <a:pt x="3970" y="9356"/>
                  </a:cubicBezTo>
                  <a:cubicBezTo>
                    <a:pt x="3421" y="9661"/>
                    <a:pt x="2885" y="9817"/>
                    <a:pt x="2414" y="9817"/>
                  </a:cubicBezTo>
                  <a:cubicBezTo>
                    <a:pt x="2112" y="9817"/>
                    <a:pt x="1836" y="9753"/>
                    <a:pt x="1602" y="9623"/>
                  </a:cubicBezTo>
                  <a:cubicBezTo>
                    <a:pt x="1002" y="9256"/>
                    <a:pt x="668" y="8488"/>
                    <a:pt x="668" y="7454"/>
                  </a:cubicBezTo>
                  <a:cubicBezTo>
                    <a:pt x="668" y="5119"/>
                    <a:pt x="2302" y="2317"/>
                    <a:pt x="4304" y="1150"/>
                  </a:cubicBezTo>
                  <a:cubicBezTo>
                    <a:pt x="4771" y="850"/>
                    <a:pt x="5271" y="716"/>
                    <a:pt x="5838" y="683"/>
                  </a:cubicBezTo>
                  <a:close/>
                  <a:moveTo>
                    <a:pt x="5833" y="1"/>
                  </a:moveTo>
                  <a:cubicBezTo>
                    <a:pt x="5260" y="1"/>
                    <a:pt x="4626" y="197"/>
                    <a:pt x="3970" y="583"/>
                  </a:cubicBezTo>
                  <a:cubicBezTo>
                    <a:pt x="1769" y="1850"/>
                    <a:pt x="1" y="4919"/>
                    <a:pt x="1" y="7454"/>
                  </a:cubicBezTo>
                  <a:cubicBezTo>
                    <a:pt x="1" y="8755"/>
                    <a:pt x="434" y="9723"/>
                    <a:pt x="1268" y="10190"/>
                  </a:cubicBezTo>
                  <a:cubicBezTo>
                    <a:pt x="1635" y="10390"/>
                    <a:pt x="2036" y="10490"/>
                    <a:pt x="2436" y="10490"/>
                  </a:cubicBezTo>
                  <a:cubicBezTo>
                    <a:pt x="3103" y="10490"/>
                    <a:pt x="3737" y="10290"/>
                    <a:pt x="4304" y="9923"/>
                  </a:cubicBezTo>
                  <a:cubicBezTo>
                    <a:pt x="6472" y="8655"/>
                    <a:pt x="8273" y="5586"/>
                    <a:pt x="8273" y="3051"/>
                  </a:cubicBezTo>
                  <a:cubicBezTo>
                    <a:pt x="8273" y="1750"/>
                    <a:pt x="7806" y="783"/>
                    <a:pt x="6972" y="316"/>
                  </a:cubicBezTo>
                  <a:cubicBezTo>
                    <a:pt x="6635" y="105"/>
                    <a:pt x="6250" y="1"/>
                    <a:pt x="583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46" name="Google Shape;446;p3"/>
            <p:cNvSpPr/>
            <p:nvPr/>
          </p:nvSpPr>
          <p:spPr>
            <a:xfrm>
              <a:off x="5514950" y="2774950"/>
              <a:ext cx="111775" cy="145075"/>
            </a:xfrm>
            <a:custGeom>
              <a:rect b="b" l="l" r="r" t="t"/>
              <a:pathLst>
                <a:path extrusionOk="0" h="5803" w="4471">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47" name="Google Shape;447;p3"/>
            <p:cNvSpPr/>
            <p:nvPr/>
          </p:nvSpPr>
          <p:spPr>
            <a:xfrm>
              <a:off x="5326475" y="2325225"/>
              <a:ext cx="143450" cy="182025"/>
            </a:xfrm>
            <a:custGeom>
              <a:rect b="b" l="l" r="r" t="t"/>
              <a:pathLst>
                <a:path extrusionOk="0" h="7281" w="5738">
                  <a:moveTo>
                    <a:pt x="4070" y="476"/>
                  </a:moveTo>
                  <a:cubicBezTo>
                    <a:pt x="4270" y="476"/>
                    <a:pt x="4437" y="509"/>
                    <a:pt x="4637" y="610"/>
                  </a:cubicBezTo>
                  <a:cubicBezTo>
                    <a:pt x="5037" y="876"/>
                    <a:pt x="5271" y="1410"/>
                    <a:pt x="5271" y="2111"/>
                  </a:cubicBezTo>
                  <a:cubicBezTo>
                    <a:pt x="5171" y="3879"/>
                    <a:pt x="4237" y="5513"/>
                    <a:pt x="2769" y="6480"/>
                  </a:cubicBezTo>
                  <a:cubicBezTo>
                    <a:pt x="2382" y="6705"/>
                    <a:pt x="2019" y="6817"/>
                    <a:pt x="1697" y="6817"/>
                  </a:cubicBezTo>
                  <a:cubicBezTo>
                    <a:pt x="1492" y="6817"/>
                    <a:pt x="1303" y="6771"/>
                    <a:pt x="1135" y="6681"/>
                  </a:cubicBezTo>
                  <a:cubicBezTo>
                    <a:pt x="701" y="6414"/>
                    <a:pt x="467" y="5880"/>
                    <a:pt x="467" y="5179"/>
                  </a:cubicBezTo>
                  <a:cubicBezTo>
                    <a:pt x="568" y="3378"/>
                    <a:pt x="1502" y="1777"/>
                    <a:pt x="3003" y="810"/>
                  </a:cubicBezTo>
                  <a:cubicBezTo>
                    <a:pt x="3303" y="610"/>
                    <a:pt x="3670" y="476"/>
                    <a:pt x="4070" y="476"/>
                  </a:cubicBezTo>
                  <a:close/>
                  <a:moveTo>
                    <a:pt x="4051" y="1"/>
                  </a:moveTo>
                  <a:cubicBezTo>
                    <a:pt x="3653" y="1"/>
                    <a:pt x="3217" y="137"/>
                    <a:pt x="2769" y="409"/>
                  </a:cubicBezTo>
                  <a:cubicBezTo>
                    <a:pt x="1135" y="1443"/>
                    <a:pt x="101" y="3211"/>
                    <a:pt x="0" y="5179"/>
                  </a:cubicBezTo>
                  <a:cubicBezTo>
                    <a:pt x="0" y="6080"/>
                    <a:pt x="334" y="6747"/>
                    <a:pt x="901" y="7081"/>
                  </a:cubicBezTo>
                  <a:cubicBezTo>
                    <a:pt x="1135" y="7214"/>
                    <a:pt x="1435" y="7281"/>
                    <a:pt x="1702" y="7281"/>
                  </a:cubicBezTo>
                  <a:cubicBezTo>
                    <a:pt x="2169" y="7248"/>
                    <a:pt x="2602" y="7114"/>
                    <a:pt x="2969" y="6881"/>
                  </a:cubicBezTo>
                  <a:cubicBezTo>
                    <a:pt x="4604" y="5813"/>
                    <a:pt x="5638" y="4045"/>
                    <a:pt x="5738" y="2111"/>
                  </a:cubicBezTo>
                  <a:cubicBezTo>
                    <a:pt x="5738" y="1210"/>
                    <a:pt x="5404" y="543"/>
                    <a:pt x="4837" y="209"/>
                  </a:cubicBezTo>
                  <a:cubicBezTo>
                    <a:pt x="4601" y="70"/>
                    <a:pt x="4336" y="1"/>
                    <a:pt x="405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48" name="Google Shape;448;p3"/>
            <p:cNvSpPr/>
            <p:nvPr/>
          </p:nvSpPr>
          <p:spPr>
            <a:xfrm>
              <a:off x="5359825" y="2365925"/>
              <a:ext cx="77575" cy="100850"/>
            </a:xfrm>
            <a:custGeom>
              <a:rect b="b" l="l" r="r" t="t"/>
              <a:pathLst>
                <a:path extrusionOk="0" h="4034" w="3103">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49" name="Google Shape;449;p3"/>
            <p:cNvSpPr/>
            <p:nvPr/>
          </p:nvSpPr>
          <p:spPr>
            <a:xfrm>
              <a:off x="5022100" y="2207575"/>
              <a:ext cx="143450" cy="182100"/>
            </a:xfrm>
            <a:custGeom>
              <a:rect b="b" l="l" r="r" t="t"/>
              <a:pathLst>
                <a:path extrusionOk="0" h="7284" w="5738">
                  <a:moveTo>
                    <a:pt x="4024" y="450"/>
                  </a:moveTo>
                  <a:cubicBezTo>
                    <a:pt x="4243" y="450"/>
                    <a:pt x="4440" y="503"/>
                    <a:pt x="4603" y="612"/>
                  </a:cubicBezTo>
                  <a:cubicBezTo>
                    <a:pt x="5037" y="846"/>
                    <a:pt x="5271" y="1379"/>
                    <a:pt x="5271" y="2113"/>
                  </a:cubicBezTo>
                  <a:cubicBezTo>
                    <a:pt x="5170" y="3881"/>
                    <a:pt x="4236" y="5516"/>
                    <a:pt x="2769" y="6483"/>
                  </a:cubicBezTo>
                  <a:cubicBezTo>
                    <a:pt x="2394" y="6700"/>
                    <a:pt x="2042" y="6812"/>
                    <a:pt x="1728" y="6812"/>
                  </a:cubicBezTo>
                  <a:cubicBezTo>
                    <a:pt x="1511" y="6812"/>
                    <a:pt x="1311" y="6759"/>
                    <a:pt x="1134" y="6650"/>
                  </a:cubicBezTo>
                  <a:cubicBezTo>
                    <a:pt x="701" y="6416"/>
                    <a:pt x="467" y="5883"/>
                    <a:pt x="467" y="5149"/>
                  </a:cubicBezTo>
                  <a:cubicBezTo>
                    <a:pt x="567" y="3381"/>
                    <a:pt x="1501" y="1746"/>
                    <a:pt x="2969" y="779"/>
                  </a:cubicBezTo>
                  <a:cubicBezTo>
                    <a:pt x="3344" y="562"/>
                    <a:pt x="3707" y="450"/>
                    <a:pt x="4024" y="450"/>
                  </a:cubicBezTo>
                  <a:close/>
                  <a:moveTo>
                    <a:pt x="4033" y="1"/>
                  </a:moveTo>
                  <a:cubicBezTo>
                    <a:pt x="3635" y="1"/>
                    <a:pt x="3196" y="129"/>
                    <a:pt x="2735" y="379"/>
                  </a:cubicBezTo>
                  <a:cubicBezTo>
                    <a:pt x="1134" y="1446"/>
                    <a:pt x="100" y="3214"/>
                    <a:pt x="0" y="5149"/>
                  </a:cubicBezTo>
                  <a:cubicBezTo>
                    <a:pt x="0" y="6049"/>
                    <a:pt x="300" y="6750"/>
                    <a:pt x="867" y="7050"/>
                  </a:cubicBezTo>
                  <a:cubicBezTo>
                    <a:pt x="1134" y="7217"/>
                    <a:pt x="1401" y="7284"/>
                    <a:pt x="1701" y="7284"/>
                  </a:cubicBezTo>
                  <a:cubicBezTo>
                    <a:pt x="2135" y="7250"/>
                    <a:pt x="2569" y="7117"/>
                    <a:pt x="2969" y="6883"/>
                  </a:cubicBezTo>
                  <a:cubicBezTo>
                    <a:pt x="4603" y="5816"/>
                    <a:pt x="5604" y="4048"/>
                    <a:pt x="5738" y="2113"/>
                  </a:cubicBezTo>
                  <a:cubicBezTo>
                    <a:pt x="5738" y="1213"/>
                    <a:pt x="5404" y="545"/>
                    <a:pt x="4837" y="212"/>
                  </a:cubicBezTo>
                  <a:cubicBezTo>
                    <a:pt x="4596" y="70"/>
                    <a:pt x="4326" y="1"/>
                    <a:pt x="403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50" name="Google Shape;450;p3"/>
            <p:cNvSpPr/>
            <p:nvPr/>
          </p:nvSpPr>
          <p:spPr>
            <a:xfrm>
              <a:off x="5054625" y="2248325"/>
              <a:ext cx="78400" cy="100050"/>
            </a:xfrm>
            <a:custGeom>
              <a:rect b="b" l="l" r="r" t="t"/>
              <a:pathLst>
                <a:path extrusionOk="0" h="4002" w="3136">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51" name="Google Shape;451;p3"/>
            <p:cNvSpPr/>
            <p:nvPr/>
          </p:nvSpPr>
          <p:spPr>
            <a:xfrm>
              <a:off x="4983725" y="1892250"/>
              <a:ext cx="109575" cy="133825"/>
            </a:xfrm>
            <a:custGeom>
              <a:rect b="b" l="l" r="r" t="t"/>
              <a:pathLst>
                <a:path extrusionOk="0" h="5353" w="4383">
                  <a:moveTo>
                    <a:pt x="2909" y="347"/>
                  </a:moveTo>
                  <a:cubicBezTo>
                    <a:pt x="3501" y="347"/>
                    <a:pt x="4047" y="887"/>
                    <a:pt x="3903" y="1583"/>
                  </a:cubicBezTo>
                  <a:cubicBezTo>
                    <a:pt x="3837" y="2884"/>
                    <a:pt x="3136" y="4085"/>
                    <a:pt x="2069" y="4786"/>
                  </a:cubicBezTo>
                  <a:cubicBezTo>
                    <a:pt x="1863" y="4973"/>
                    <a:pt x="1623" y="5055"/>
                    <a:pt x="1389" y="5055"/>
                  </a:cubicBezTo>
                  <a:cubicBezTo>
                    <a:pt x="790" y="5055"/>
                    <a:pt x="233" y="4514"/>
                    <a:pt x="401" y="3818"/>
                  </a:cubicBezTo>
                  <a:cubicBezTo>
                    <a:pt x="468" y="2518"/>
                    <a:pt x="1135" y="1317"/>
                    <a:pt x="2236" y="616"/>
                  </a:cubicBezTo>
                  <a:cubicBezTo>
                    <a:pt x="2441" y="429"/>
                    <a:pt x="2679" y="347"/>
                    <a:pt x="2909" y="347"/>
                  </a:cubicBezTo>
                  <a:close/>
                  <a:moveTo>
                    <a:pt x="2917" y="1"/>
                  </a:moveTo>
                  <a:cubicBezTo>
                    <a:pt x="2629" y="1"/>
                    <a:pt x="2333" y="97"/>
                    <a:pt x="2069" y="316"/>
                  </a:cubicBezTo>
                  <a:cubicBezTo>
                    <a:pt x="868" y="1116"/>
                    <a:pt x="134" y="2384"/>
                    <a:pt x="34" y="3818"/>
                  </a:cubicBezTo>
                  <a:cubicBezTo>
                    <a:pt x="1" y="4352"/>
                    <a:pt x="234" y="4919"/>
                    <a:pt x="701" y="5219"/>
                  </a:cubicBezTo>
                  <a:cubicBezTo>
                    <a:pt x="868" y="5320"/>
                    <a:pt x="1068" y="5353"/>
                    <a:pt x="1302" y="5353"/>
                  </a:cubicBezTo>
                  <a:cubicBezTo>
                    <a:pt x="1635" y="5353"/>
                    <a:pt x="1935" y="5253"/>
                    <a:pt x="2236" y="5053"/>
                  </a:cubicBezTo>
                  <a:cubicBezTo>
                    <a:pt x="3436" y="4285"/>
                    <a:pt x="4170" y="2985"/>
                    <a:pt x="4237" y="1583"/>
                  </a:cubicBezTo>
                  <a:cubicBezTo>
                    <a:pt x="4383" y="686"/>
                    <a:pt x="3682" y="1"/>
                    <a:pt x="2917"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52" name="Google Shape;452;p3"/>
            <p:cNvSpPr/>
            <p:nvPr/>
          </p:nvSpPr>
          <p:spPr>
            <a:xfrm>
              <a:off x="5008750" y="1922900"/>
              <a:ext cx="57575" cy="73750"/>
            </a:xfrm>
            <a:custGeom>
              <a:rect b="b" l="l" r="r" t="t"/>
              <a:pathLst>
                <a:path extrusionOk="0" h="2950" w="2303">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53" name="Google Shape;453;p3"/>
            <p:cNvSpPr/>
            <p:nvPr/>
          </p:nvSpPr>
          <p:spPr>
            <a:xfrm>
              <a:off x="5183875" y="2001050"/>
              <a:ext cx="32550" cy="42175"/>
            </a:xfrm>
            <a:custGeom>
              <a:rect b="b" l="l" r="r" t="t"/>
              <a:pathLst>
                <a:path extrusionOk="0" h="1687" w="1302">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54" name="Google Shape;454;p3"/>
            <p:cNvSpPr/>
            <p:nvPr/>
          </p:nvSpPr>
          <p:spPr>
            <a:xfrm>
              <a:off x="4935350" y="2325000"/>
              <a:ext cx="32550" cy="42150"/>
            </a:xfrm>
            <a:custGeom>
              <a:rect b="b" l="l" r="r" t="t"/>
              <a:pathLst>
                <a:path extrusionOk="0" h="1686" w="1302">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55" name="Google Shape;455;p3"/>
            <p:cNvSpPr/>
            <p:nvPr/>
          </p:nvSpPr>
          <p:spPr>
            <a:xfrm>
              <a:off x="4892825" y="2696550"/>
              <a:ext cx="32550" cy="42175"/>
            </a:xfrm>
            <a:custGeom>
              <a:rect b="b" l="l" r="r" t="t"/>
              <a:pathLst>
                <a:path extrusionOk="0" h="1687" w="1302">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56" name="Google Shape;456;p3"/>
            <p:cNvSpPr/>
            <p:nvPr/>
          </p:nvSpPr>
          <p:spPr>
            <a:xfrm>
              <a:off x="4751075" y="2679100"/>
              <a:ext cx="40050" cy="51575"/>
            </a:xfrm>
            <a:custGeom>
              <a:rect b="b" l="l" r="r" t="t"/>
              <a:pathLst>
                <a:path extrusionOk="0" h="2063" w="1602">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57" name="Google Shape;457;p3"/>
            <p:cNvSpPr/>
            <p:nvPr/>
          </p:nvSpPr>
          <p:spPr>
            <a:xfrm>
              <a:off x="4720200" y="2886550"/>
              <a:ext cx="25050" cy="32425"/>
            </a:xfrm>
            <a:custGeom>
              <a:rect b="b" l="l" r="r" t="t"/>
              <a:pathLst>
                <a:path extrusionOk="0" h="1297" w="1002">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58" name="Google Shape;458;p3"/>
            <p:cNvSpPr/>
            <p:nvPr/>
          </p:nvSpPr>
          <p:spPr>
            <a:xfrm>
              <a:off x="4810275" y="2884750"/>
              <a:ext cx="51725" cy="67250"/>
            </a:xfrm>
            <a:custGeom>
              <a:rect b="b" l="l" r="r" t="t"/>
              <a:pathLst>
                <a:path extrusionOk="0" h="2690" w="2069">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59" name="Google Shape;459;p3"/>
            <p:cNvSpPr/>
            <p:nvPr/>
          </p:nvSpPr>
          <p:spPr>
            <a:xfrm>
              <a:off x="5251425" y="1607650"/>
              <a:ext cx="54225" cy="70775"/>
            </a:xfrm>
            <a:custGeom>
              <a:rect b="b" l="l" r="r" t="t"/>
              <a:pathLst>
                <a:path extrusionOk="0" h="2831" w="2169">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60" name="Google Shape;460;p3"/>
            <p:cNvSpPr/>
            <p:nvPr/>
          </p:nvSpPr>
          <p:spPr>
            <a:xfrm>
              <a:off x="5087975" y="1661175"/>
              <a:ext cx="32550" cy="42150"/>
            </a:xfrm>
            <a:custGeom>
              <a:rect b="b" l="l" r="r" t="t"/>
              <a:pathLst>
                <a:path extrusionOk="0" h="1686" w="1302">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61" name="Google Shape;461;p3"/>
            <p:cNvSpPr/>
            <p:nvPr/>
          </p:nvSpPr>
          <p:spPr>
            <a:xfrm>
              <a:off x="4981225" y="2729925"/>
              <a:ext cx="112600" cy="145075"/>
            </a:xfrm>
            <a:custGeom>
              <a:rect b="b" l="l" r="r" t="t"/>
              <a:pathLst>
                <a:path extrusionOk="0" h="5803" w="4504">
                  <a:moveTo>
                    <a:pt x="3264" y="0"/>
                  </a:moveTo>
                  <a:cubicBezTo>
                    <a:pt x="2964" y="0"/>
                    <a:pt x="2626" y="97"/>
                    <a:pt x="2269" y="300"/>
                  </a:cubicBezTo>
                  <a:cubicBezTo>
                    <a:pt x="935" y="1167"/>
                    <a:pt x="101" y="2601"/>
                    <a:pt x="1" y="4202"/>
                  </a:cubicBezTo>
                  <a:cubicBezTo>
                    <a:pt x="1" y="5221"/>
                    <a:pt x="506" y="5803"/>
                    <a:pt x="1253" y="5803"/>
                  </a:cubicBezTo>
                  <a:cubicBezTo>
                    <a:pt x="1557" y="5803"/>
                    <a:pt x="1902" y="5706"/>
                    <a:pt x="2269" y="5503"/>
                  </a:cubicBezTo>
                  <a:cubicBezTo>
                    <a:pt x="3570" y="4636"/>
                    <a:pt x="4404" y="3168"/>
                    <a:pt x="4504" y="1600"/>
                  </a:cubicBezTo>
                  <a:cubicBezTo>
                    <a:pt x="4504" y="581"/>
                    <a:pt x="3999" y="0"/>
                    <a:pt x="326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62" name="Google Shape;462;p3"/>
            <p:cNvSpPr/>
            <p:nvPr/>
          </p:nvSpPr>
          <p:spPr>
            <a:xfrm>
              <a:off x="5514950" y="2774950"/>
              <a:ext cx="111775" cy="145075"/>
            </a:xfrm>
            <a:custGeom>
              <a:rect b="b" l="l" r="r" t="t"/>
              <a:pathLst>
                <a:path extrusionOk="0" h="5803" w="4471">
                  <a:moveTo>
                    <a:pt x="3230" y="0"/>
                  </a:moveTo>
                  <a:cubicBezTo>
                    <a:pt x="2930" y="0"/>
                    <a:pt x="2593" y="97"/>
                    <a:pt x="2235" y="300"/>
                  </a:cubicBezTo>
                  <a:cubicBezTo>
                    <a:pt x="901" y="1167"/>
                    <a:pt x="67" y="2602"/>
                    <a:pt x="0" y="4203"/>
                  </a:cubicBezTo>
                  <a:cubicBezTo>
                    <a:pt x="0" y="5222"/>
                    <a:pt x="488" y="5803"/>
                    <a:pt x="1226" y="5803"/>
                  </a:cubicBezTo>
                  <a:cubicBezTo>
                    <a:pt x="1526" y="5803"/>
                    <a:pt x="1868" y="5706"/>
                    <a:pt x="2235" y="5504"/>
                  </a:cubicBezTo>
                  <a:cubicBezTo>
                    <a:pt x="3569" y="4636"/>
                    <a:pt x="4370" y="3169"/>
                    <a:pt x="4470" y="1601"/>
                  </a:cubicBezTo>
                  <a:cubicBezTo>
                    <a:pt x="4470" y="582"/>
                    <a:pt x="3965" y="0"/>
                    <a:pt x="323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63" name="Google Shape;463;p3"/>
            <p:cNvSpPr/>
            <p:nvPr/>
          </p:nvSpPr>
          <p:spPr>
            <a:xfrm>
              <a:off x="5359825" y="2365925"/>
              <a:ext cx="77575" cy="100850"/>
            </a:xfrm>
            <a:custGeom>
              <a:rect b="b" l="l" r="r" t="t"/>
              <a:pathLst>
                <a:path extrusionOk="0" h="4034" w="3103">
                  <a:moveTo>
                    <a:pt x="2239" y="0"/>
                  </a:moveTo>
                  <a:cubicBezTo>
                    <a:pt x="2027" y="0"/>
                    <a:pt x="1788" y="70"/>
                    <a:pt x="1535" y="216"/>
                  </a:cubicBezTo>
                  <a:cubicBezTo>
                    <a:pt x="635" y="816"/>
                    <a:pt x="34" y="1817"/>
                    <a:pt x="1" y="2918"/>
                  </a:cubicBezTo>
                  <a:cubicBezTo>
                    <a:pt x="1" y="3626"/>
                    <a:pt x="352" y="4034"/>
                    <a:pt x="853" y="4034"/>
                  </a:cubicBezTo>
                  <a:cubicBezTo>
                    <a:pt x="1060" y="4034"/>
                    <a:pt x="1292" y="3964"/>
                    <a:pt x="1535" y="3818"/>
                  </a:cubicBezTo>
                  <a:cubicBezTo>
                    <a:pt x="2469" y="3218"/>
                    <a:pt x="3036" y="2217"/>
                    <a:pt x="3103" y="1116"/>
                  </a:cubicBezTo>
                  <a:cubicBezTo>
                    <a:pt x="3103" y="408"/>
                    <a:pt x="2752" y="0"/>
                    <a:pt x="223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64" name="Google Shape;464;p3"/>
            <p:cNvSpPr/>
            <p:nvPr/>
          </p:nvSpPr>
          <p:spPr>
            <a:xfrm>
              <a:off x="5054625" y="2248325"/>
              <a:ext cx="78400" cy="100050"/>
            </a:xfrm>
            <a:custGeom>
              <a:rect b="b" l="l" r="r" t="t"/>
              <a:pathLst>
                <a:path extrusionOk="0" h="4002" w="3136">
                  <a:moveTo>
                    <a:pt x="2272" y="1"/>
                  </a:moveTo>
                  <a:cubicBezTo>
                    <a:pt x="2060" y="1"/>
                    <a:pt x="1821" y="70"/>
                    <a:pt x="1568" y="216"/>
                  </a:cubicBezTo>
                  <a:cubicBezTo>
                    <a:pt x="634" y="817"/>
                    <a:pt x="67" y="1818"/>
                    <a:pt x="0" y="2918"/>
                  </a:cubicBezTo>
                  <a:cubicBezTo>
                    <a:pt x="0" y="3602"/>
                    <a:pt x="349" y="4002"/>
                    <a:pt x="860" y="4002"/>
                  </a:cubicBezTo>
                  <a:cubicBezTo>
                    <a:pt x="1073" y="4002"/>
                    <a:pt x="1313" y="3933"/>
                    <a:pt x="1568" y="3786"/>
                  </a:cubicBezTo>
                  <a:cubicBezTo>
                    <a:pt x="2468" y="3185"/>
                    <a:pt x="3069" y="2184"/>
                    <a:pt x="3136" y="1117"/>
                  </a:cubicBezTo>
                  <a:cubicBezTo>
                    <a:pt x="3136" y="409"/>
                    <a:pt x="2784" y="1"/>
                    <a:pt x="227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65" name="Google Shape;465;p3"/>
            <p:cNvSpPr/>
            <p:nvPr/>
          </p:nvSpPr>
          <p:spPr>
            <a:xfrm>
              <a:off x="5008750" y="1922900"/>
              <a:ext cx="57575" cy="73750"/>
            </a:xfrm>
            <a:custGeom>
              <a:rect b="b" l="l" r="r" t="t"/>
              <a:pathLst>
                <a:path extrusionOk="0" h="2950" w="2303">
                  <a:moveTo>
                    <a:pt x="1662" y="1"/>
                  </a:moveTo>
                  <a:cubicBezTo>
                    <a:pt x="1510" y="1"/>
                    <a:pt x="1342" y="51"/>
                    <a:pt x="1168" y="157"/>
                  </a:cubicBezTo>
                  <a:cubicBezTo>
                    <a:pt x="467" y="591"/>
                    <a:pt x="67" y="1325"/>
                    <a:pt x="0" y="2125"/>
                  </a:cubicBezTo>
                  <a:cubicBezTo>
                    <a:pt x="0" y="2647"/>
                    <a:pt x="270" y="2949"/>
                    <a:pt x="653" y="2949"/>
                  </a:cubicBezTo>
                  <a:cubicBezTo>
                    <a:pt x="809" y="2949"/>
                    <a:pt x="984" y="2899"/>
                    <a:pt x="1168" y="2793"/>
                  </a:cubicBezTo>
                  <a:cubicBezTo>
                    <a:pt x="1835" y="2359"/>
                    <a:pt x="2269" y="1625"/>
                    <a:pt x="2302" y="825"/>
                  </a:cubicBezTo>
                  <a:cubicBezTo>
                    <a:pt x="2302" y="303"/>
                    <a:pt x="2033" y="1"/>
                    <a:pt x="166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66" name="Google Shape;466;p3"/>
            <p:cNvSpPr/>
            <p:nvPr/>
          </p:nvSpPr>
          <p:spPr>
            <a:xfrm>
              <a:off x="5183875" y="2001050"/>
              <a:ext cx="32550" cy="42175"/>
            </a:xfrm>
            <a:custGeom>
              <a:rect b="b" l="l" r="r" t="t"/>
              <a:pathLst>
                <a:path extrusionOk="0" h="1687" w="1302">
                  <a:moveTo>
                    <a:pt x="933" y="1"/>
                  </a:moveTo>
                  <a:cubicBezTo>
                    <a:pt x="843" y="1"/>
                    <a:pt x="741" y="32"/>
                    <a:pt x="634" y="100"/>
                  </a:cubicBezTo>
                  <a:cubicBezTo>
                    <a:pt x="267" y="334"/>
                    <a:pt x="0" y="767"/>
                    <a:pt x="0" y="1234"/>
                  </a:cubicBezTo>
                  <a:cubicBezTo>
                    <a:pt x="0" y="1519"/>
                    <a:pt x="153" y="1686"/>
                    <a:pt x="361" y="1686"/>
                  </a:cubicBezTo>
                  <a:cubicBezTo>
                    <a:pt x="445" y="1686"/>
                    <a:pt x="538" y="1659"/>
                    <a:pt x="634" y="1601"/>
                  </a:cubicBezTo>
                  <a:cubicBezTo>
                    <a:pt x="1034" y="1334"/>
                    <a:pt x="1268" y="934"/>
                    <a:pt x="1301" y="467"/>
                  </a:cubicBezTo>
                  <a:cubicBezTo>
                    <a:pt x="1301" y="184"/>
                    <a:pt x="1151" y="1"/>
                    <a:pt x="93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67" name="Google Shape;467;p3"/>
            <p:cNvSpPr/>
            <p:nvPr/>
          </p:nvSpPr>
          <p:spPr>
            <a:xfrm>
              <a:off x="4935350" y="2325000"/>
              <a:ext cx="32550" cy="42150"/>
            </a:xfrm>
            <a:custGeom>
              <a:rect b="b" l="l" r="r" t="t"/>
              <a:pathLst>
                <a:path extrusionOk="0" h="1686" w="1302">
                  <a:moveTo>
                    <a:pt x="929" y="0"/>
                  </a:moveTo>
                  <a:cubicBezTo>
                    <a:pt x="840" y="0"/>
                    <a:pt x="740" y="27"/>
                    <a:pt x="635" y="85"/>
                  </a:cubicBezTo>
                  <a:cubicBezTo>
                    <a:pt x="268" y="352"/>
                    <a:pt x="1" y="752"/>
                    <a:pt x="1" y="1219"/>
                  </a:cubicBezTo>
                  <a:cubicBezTo>
                    <a:pt x="1" y="1502"/>
                    <a:pt x="151" y="1685"/>
                    <a:pt x="358" y="1685"/>
                  </a:cubicBezTo>
                  <a:cubicBezTo>
                    <a:pt x="443" y="1685"/>
                    <a:pt x="537" y="1654"/>
                    <a:pt x="635" y="1586"/>
                  </a:cubicBezTo>
                  <a:cubicBezTo>
                    <a:pt x="1035" y="1352"/>
                    <a:pt x="1269" y="919"/>
                    <a:pt x="1302" y="452"/>
                  </a:cubicBezTo>
                  <a:cubicBezTo>
                    <a:pt x="1302" y="167"/>
                    <a:pt x="1150" y="0"/>
                    <a:pt x="92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68" name="Google Shape;468;p3"/>
            <p:cNvSpPr/>
            <p:nvPr/>
          </p:nvSpPr>
          <p:spPr>
            <a:xfrm>
              <a:off x="4892825" y="2696550"/>
              <a:ext cx="32550" cy="42175"/>
            </a:xfrm>
            <a:custGeom>
              <a:rect b="b" l="l" r="r" t="t"/>
              <a:pathLst>
                <a:path extrusionOk="0" h="1687" w="1302">
                  <a:moveTo>
                    <a:pt x="945" y="1"/>
                  </a:moveTo>
                  <a:cubicBezTo>
                    <a:pt x="860" y="1"/>
                    <a:pt x="765" y="32"/>
                    <a:pt x="668" y="100"/>
                  </a:cubicBezTo>
                  <a:cubicBezTo>
                    <a:pt x="268" y="334"/>
                    <a:pt x="34" y="767"/>
                    <a:pt x="1" y="1234"/>
                  </a:cubicBezTo>
                  <a:cubicBezTo>
                    <a:pt x="1" y="1519"/>
                    <a:pt x="153" y="1686"/>
                    <a:pt x="373" y="1686"/>
                  </a:cubicBezTo>
                  <a:cubicBezTo>
                    <a:pt x="462" y="1686"/>
                    <a:pt x="562" y="1659"/>
                    <a:pt x="668" y="1601"/>
                  </a:cubicBezTo>
                  <a:cubicBezTo>
                    <a:pt x="1035" y="1334"/>
                    <a:pt x="1268" y="934"/>
                    <a:pt x="1302" y="467"/>
                  </a:cubicBezTo>
                  <a:cubicBezTo>
                    <a:pt x="1302" y="184"/>
                    <a:pt x="1151" y="1"/>
                    <a:pt x="94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69" name="Google Shape;469;p3"/>
            <p:cNvSpPr/>
            <p:nvPr/>
          </p:nvSpPr>
          <p:spPr>
            <a:xfrm>
              <a:off x="4751075" y="2679100"/>
              <a:ext cx="40050" cy="51575"/>
            </a:xfrm>
            <a:custGeom>
              <a:rect b="b" l="l" r="r" t="t"/>
              <a:pathLst>
                <a:path extrusionOk="0" h="2063" w="1602">
                  <a:moveTo>
                    <a:pt x="1144" y="1"/>
                  </a:moveTo>
                  <a:cubicBezTo>
                    <a:pt x="1039" y="1"/>
                    <a:pt x="923" y="32"/>
                    <a:pt x="801" y="98"/>
                  </a:cubicBezTo>
                  <a:cubicBezTo>
                    <a:pt x="334" y="431"/>
                    <a:pt x="33" y="932"/>
                    <a:pt x="0" y="1499"/>
                  </a:cubicBezTo>
                  <a:cubicBezTo>
                    <a:pt x="0" y="1858"/>
                    <a:pt x="190" y="2063"/>
                    <a:pt x="457" y="2063"/>
                  </a:cubicBezTo>
                  <a:cubicBezTo>
                    <a:pt x="562" y="2063"/>
                    <a:pt x="679" y="2031"/>
                    <a:pt x="801" y="1966"/>
                  </a:cubicBezTo>
                  <a:cubicBezTo>
                    <a:pt x="1268" y="1665"/>
                    <a:pt x="1568" y="1132"/>
                    <a:pt x="1601" y="565"/>
                  </a:cubicBezTo>
                  <a:cubicBezTo>
                    <a:pt x="1601" y="205"/>
                    <a:pt x="1412" y="1"/>
                    <a:pt x="1144"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70" name="Google Shape;470;p3"/>
            <p:cNvSpPr/>
            <p:nvPr/>
          </p:nvSpPr>
          <p:spPr>
            <a:xfrm>
              <a:off x="4720200" y="2886550"/>
              <a:ext cx="25050" cy="32425"/>
            </a:xfrm>
            <a:custGeom>
              <a:rect b="b" l="l" r="r" t="t"/>
              <a:pathLst>
                <a:path extrusionOk="0" h="1297" w="1002">
                  <a:moveTo>
                    <a:pt x="721" y="0"/>
                  </a:moveTo>
                  <a:cubicBezTo>
                    <a:pt x="654" y="0"/>
                    <a:pt x="579" y="24"/>
                    <a:pt x="501" y="72"/>
                  </a:cubicBezTo>
                  <a:cubicBezTo>
                    <a:pt x="201" y="272"/>
                    <a:pt x="1" y="573"/>
                    <a:pt x="1" y="940"/>
                  </a:cubicBezTo>
                  <a:cubicBezTo>
                    <a:pt x="1" y="1178"/>
                    <a:pt x="120" y="1297"/>
                    <a:pt x="285" y="1297"/>
                  </a:cubicBezTo>
                  <a:cubicBezTo>
                    <a:pt x="351" y="1297"/>
                    <a:pt x="425" y="1278"/>
                    <a:pt x="501" y="1240"/>
                  </a:cubicBezTo>
                  <a:cubicBezTo>
                    <a:pt x="801" y="1040"/>
                    <a:pt x="968" y="706"/>
                    <a:pt x="1002" y="372"/>
                  </a:cubicBezTo>
                  <a:cubicBezTo>
                    <a:pt x="1002" y="136"/>
                    <a:pt x="885" y="0"/>
                    <a:pt x="72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71" name="Google Shape;471;p3"/>
            <p:cNvSpPr/>
            <p:nvPr/>
          </p:nvSpPr>
          <p:spPr>
            <a:xfrm>
              <a:off x="4810275" y="2884750"/>
              <a:ext cx="51725" cy="67250"/>
            </a:xfrm>
            <a:custGeom>
              <a:rect b="b" l="l" r="r" t="t"/>
              <a:pathLst>
                <a:path extrusionOk="0" h="2690" w="2069">
                  <a:moveTo>
                    <a:pt x="1496" y="1"/>
                  </a:moveTo>
                  <a:cubicBezTo>
                    <a:pt x="1357" y="1"/>
                    <a:pt x="1200" y="47"/>
                    <a:pt x="1034" y="144"/>
                  </a:cubicBezTo>
                  <a:cubicBezTo>
                    <a:pt x="434" y="545"/>
                    <a:pt x="34" y="1212"/>
                    <a:pt x="0" y="1946"/>
                  </a:cubicBezTo>
                  <a:cubicBezTo>
                    <a:pt x="0" y="2418"/>
                    <a:pt x="235" y="2690"/>
                    <a:pt x="572" y="2690"/>
                  </a:cubicBezTo>
                  <a:cubicBezTo>
                    <a:pt x="712" y="2690"/>
                    <a:pt x="869" y="2643"/>
                    <a:pt x="1034" y="2546"/>
                  </a:cubicBezTo>
                  <a:cubicBezTo>
                    <a:pt x="1668" y="2146"/>
                    <a:pt x="2035" y="1479"/>
                    <a:pt x="2069" y="745"/>
                  </a:cubicBezTo>
                  <a:cubicBezTo>
                    <a:pt x="2069" y="272"/>
                    <a:pt x="1834" y="1"/>
                    <a:pt x="149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72" name="Google Shape;472;p3"/>
            <p:cNvSpPr/>
            <p:nvPr/>
          </p:nvSpPr>
          <p:spPr>
            <a:xfrm>
              <a:off x="5251425" y="1607650"/>
              <a:ext cx="54225" cy="70775"/>
            </a:xfrm>
            <a:custGeom>
              <a:rect b="b" l="l" r="r" t="t"/>
              <a:pathLst>
                <a:path extrusionOk="0" h="2831" w="2169">
                  <a:moveTo>
                    <a:pt x="1585" y="1"/>
                  </a:moveTo>
                  <a:cubicBezTo>
                    <a:pt x="1440" y="1"/>
                    <a:pt x="1276" y="51"/>
                    <a:pt x="1101" y="158"/>
                  </a:cubicBezTo>
                  <a:cubicBezTo>
                    <a:pt x="434" y="559"/>
                    <a:pt x="34" y="1259"/>
                    <a:pt x="0" y="2060"/>
                  </a:cubicBezTo>
                  <a:cubicBezTo>
                    <a:pt x="0" y="2540"/>
                    <a:pt x="243" y="2830"/>
                    <a:pt x="615" y="2830"/>
                  </a:cubicBezTo>
                  <a:cubicBezTo>
                    <a:pt x="760" y="2830"/>
                    <a:pt x="924" y="2787"/>
                    <a:pt x="1101" y="2693"/>
                  </a:cubicBezTo>
                  <a:cubicBezTo>
                    <a:pt x="1735" y="2260"/>
                    <a:pt x="2135" y="1559"/>
                    <a:pt x="2169" y="792"/>
                  </a:cubicBezTo>
                  <a:cubicBezTo>
                    <a:pt x="2169" y="296"/>
                    <a:pt x="1935" y="1"/>
                    <a:pt x="1585"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73" name="Google Shape;473;p3"/>
            <p:cNvSpPr/>
            <p:nvPr/>
          </p:nvSpPr>
          <p:spPr>
            <a:xfrm>
              <a:off x="5087975" y="1661175"/>
              <a:ext cx="32550" cy="42150"/>
            </a:xfrm>
            <a:custGeom>
              <a:rect b="b" l="l" r="r" t="t"/>
              <a:pathLst>
                <a:path extrusionOk="0" h="1686" w="1302">
                  <a:moveTo>
                    <a:pt x="929" y="1"/>
                  </a:moveTo>
                  <a:cubicBezTo>
                    <a:pt x="840" y="1"/>
                    <a:pt x="740" y="28"/>
                    <a:pt x="634" y="85"/>
                  </a:cubicBezTo>
                  <a:cubicBezTo>
                    <a:pt x="267" y="352"/>
                    <a:pt x="0" y="753"/>
                    <a:pt x="0" y="1220"/>
                  </a:cubicBezTo>
                  <a:cubicBezTo>
                    <a:pt x="0" y="1503"/>
                    <a:pt x="151" y="1686"/>
                    <a:pt x="357" y="1686"/>
                  </a:cubicBezTo>
                  <a:cubicBezTo>
                    <a:pt x="442" y="1686"/>
                    <a:pt x="537" y="1655"/>
                    <a:pt x="634" y="1587"/>
                  </a:cubicBezTo>
                  <a:cubicBezTo>
                    <a:pt x="1034" y="1353"/>
                    <a:pt x="1268" y="919"/>
                    <a:pt x="1301" y="452"/>
                  </a:cubicBezTo>
                  <a:cubicBezTo>
                    <a:pt x="1301" y="167"/>
                    <a:pt x="1149" y="1"/>
                    <a:pt x="92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74" name="Google Shape;474;p3"/>
            <p:cNvSpPr/>
            <p:nvPr/>
          </p:nvSpPr>
          <p:spPr>
            <a:xfrm>
              <a:off x="4612625" y="1532650"/>
              <a:ext cx="68425" cy="107325"/>
            </a:xfrm>
            <a:custGeom>
              <a:rect b="b" l="l" r="r" t="t"/>
              <a:pathLst>
                <a:path extrusionOk="0" h="4293" w="2737">
                  <a:moveTo>
                    <a:pt x="2618" y="1"/>
                  </a:moveTo>
                  <a:cubicBezTo>
                    <a:pt x="2592" y="1"/>
                    <a:pt x="2569" y="17"/>
                    <a:pt x="2569" y="56"/>
                  </a:cubicBezTo>
                  <a:lnTo>
                    <a:pt x="34" y="4159"/>
                  </a:lnTo>
                  <a:cubicBezTo>
                    <a:pt x="1" y="4192"/>
                    <a:pt x="1" y="4259"/>
                    <a:pt x="34" y="4292"/>
                  </a:cubicBezTo>
                  <a:lnTo>
                    <a:pt x="101" y="4292"/>
                  </a:lnTo>
                  <a:cubicBezTo>
                    <a:pt x="134" y="4292"/>
                    <a:pt x="134" y="4259"/>
                    <a:pt x="168" y="4259"/>
                  </a:cubicBezTo>
                  <a:lnTo>
                    <a:pt x="2703" y="123"/>
                  </a:lnTo>
                  <a:cubicBezTo>
                    <a:pt x="2736" y="89"/>
                    <a:pt x="2703" y="56"/>
                    <a:pt x="2669" y="23"/>
                  </a:cubicBezTo>
                  <a:cubicBezTo>
                    <a:pt x="2656" y="9"/>
                    <a:pt x="2636" y="1"/>
                    <a:pt x="261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75" name="Google Shape;475;p3"/>
            <p:cNvSpPr/>
            <p:nvPr/>
          </p:nvSpPr>
          <p:spPr>
            <a:xfrm>
              <a:off x="4676850" y="1548225"/>
              <a:ext cx="33375" cy="216000"/>
            </a:xfrm>
            <a:custGeom>
              <a:rect b="b" l="l" r="r" t="t"/>
              <a:pathLst>
                <a:path extrusionOk="0" h="8640" w="1335">
                  <a:moveTo>
                    <a:pt x="1268" y="0"/>
                  </a:moveTo>
                  <a:cubicBezTo>
                    <a:pt x="1234" y="0"/>
                    <a:pt x="1168" y="34"/>
                    <a:pt x="1168" y="100"/>
                  </a:cubicBezTo>
                  <a:lnTo>
                    <a:pt x="0" y="8540"/>
                  </a:lnTo>
                  <a:cubicBezTo>
                    <a:pt x="0" y="8606"/>
                    <a:pt x="0" y="8640"/>
                    <a:pt x="67" y="8640"/>
                  </a:cubicBezTo>
                  <a:cubicBezTo>
                    <a:pt x="100" y="8640"/>
                    <a:pt x="167" y="8640"/>
                    <a:pt x="167" y="8573"/>
                  </a:cubicBezTo>
                  <a:lnTo>
                    <a:pt x="1335" y="100"/>
                  </a:lnTo>
                  <a:cubicBezTo>
                    <a:pt x="1335" y="67"/>
                    <a:pt x="1335" y="0"/>
                    <a:pt x="126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76" name="Google Shape;476;p3"/>
            <p:cNvSpPr/>
            <p:nvPr/>
          </p:nvSpPr>
          <p:spPr>
            <a:xfrm>
              <a:off x="4591775" y="1760525"/>
              <a:ext cx="88425" cy="176325"/>
            </a:xfrm>
            <a:custGeom>
              <a:rect b="b" l="l" r="r" t="t"/>
              <a:pathLst>
                <a:path extrusionOk="0" h="7053" w="3537">
                  <a:moveTo>
                    <a:pt x="3452" y="0"/>
                  </a:moveTo>
                  <a:cubicBezTo>
                    <a:pt x="3417" y="0"/>
                    <a:pt x="3393" y="24"/>
                    <a:pt x="3370" y="48"/>
                  </a:cubicBezTo>
                  <a:lnTo>
                    <a:pt x="34" y="6919"/>
                  </a:lnTo>
                  <a:cubicBezTo>
                    <a:pt x="1" y="6986"/>
                    <a:pt x="34" y="7019"/>
                    <a:pt x="68" y="7053"/>
                  </a:cubicBezTo>
                  <a:lnTo>
                    <a:pt x="101" y="7053"/>
                  </a:lnTo>
                  <a:cubicBezTo>
                    <a:pt x="134" y="7053"/>
                    <a:pt x="168" y="7019"/>
                    <a:pt x="201" y="7019"/>
                  </a:cubicBezTo>
                  <a:lnTo>
                    <a:pt x="3537" y="114"/>
                  </a:lnTo>
                  <a:cubicBezTo>
                    <a:pt x="3537" y="81"/>
                    <a:pt x="3537" y="14"/>
                    <a:pt x="3503" y="14"/>
                  </a:cubicBezTo>
                  <a:cubicBezTo>
                    <a:pt x="3484" y="5"/>
                    <a:pt x="3467" y="0"/>
                    <a:pt x="3452"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77" name="Google Shape;477;p3"/>
            <p:cNvSpPr/>
            <p:nvPr/>
          </p:nvSpPr>
          <p:spPr>
            <a:xfrm>
              <a:off x="4499225" y="1760325"/>
              <a:ext cx="181825" cy="106475"/>
            </a:xfrm>
            <a:custGeom>
              <a:rect b="b" l="l" r="r" t="t"/>
              <a:pathLst>
                <a:path extrusionOk="0" h="4259" w="7273">
                  <a:moveTo>
                    <a:pt x="7193" y="0"/>
                  </a:moveTo>
                  <a:cubicBezTo>
                    <a:pt x="7172" y="0"/>
                    <a:pt x="7152" y="8"/>
                    <a:pt x="7139" y="22"/>
                  </a:cubicBezTo>
                  <a:lnTo>
                    <a:pt x="67" y="4092"/>
                  </a:lnTo>
                  <a:cubicBezTo>
                    <a:pt x="0" y="4125"/>
                    <a:pt x="0" y="4159"/>
                    <a:pt x="34" y="4225"/>
                  </a:cubicBezTo>
                  <a:cubicBezTo>
                    <a:pt x="34" y="4225"/>
                    <a:pt x="67" y="4259"/>
                    <a:pt x="100" y="4259"/>
                  </a:cubicBezTo>
                  <a:cubicBezTo>
                    <a:pt x="100" y="4259"/>
                    <a:pt x="134" y="4259"/>
                    <a:pt x="134" y="4225"/>
                  </a:cubicBezTo>
                  <a:lnTo>
                    <a:pt x="7239" y="156"/>
                  </a:lnTo>
                  <a:cubicBezTo>
                    <a:pt x="7272" y="122"/>
                    <a:pt x="7272" y="89"/>
                    <a:pt x="7272" y="56"/>
                  </a:cubicBezTo>
                  <a:cubicBezTo>
                    <a:pt x="7253" y="17"/>
                    <a:pt x="7222" y="0"/>
                    <a:pt x="719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78" name="Google Shape;478;p3"/>
            <p:cNvSpPr/>
            <p:nvPr/>
          </p:nvSpPr>
          <p:spPr>
            <a:xfrm>
              <a:off x="4747725" y="890550"/>
              <a:ext cx="42550" cy="436700"/>
            </a:xfrm>
            <a:custGeom>
              <a:rect b="b" l="l" r="r" t="t"/>
              <a:pathLst>
                <a:path extrusionOk="0" h="17468" w="1702">
                  <a:moveTo>
                    <a:pt x="1505" y="1"/>
                  </a:moveTo>
                  <a:cubicBezTo>
                    <a:pt x="1412" y="1"/>
                    <a:pt x="1318" y="59"/>
                    <a:pt x="1302" y="188"/>
                  </a:cubicBezTo>
                  <a:lnTo>
                    <a:pt x="1" y="17234"/>
                  </a:lnTo>
                  <a:cubicBezTo>
                    <a:pt x="1" y="17367"/>
                    <a:pt x="67" y="17434"/>
                    <a:pt x="167" y="17468"/>
                  </a:cubicBezTo>
                  <a:cubicBezTo>
                    <a:pt x="267" y="17468"/>
                    <a:pt x="368" y="17367"/>
                    <a:pt x="368" y="17267"/>
                  </a:cubicBezTo>
                  <a:lnTo>
                    <a:pt x="1702" y="188"/>
                  </a:lnTo>
                  <a:cubicBezTo>
                    <a:pt x="1702" y="68"/>
                    <a:pt x="1604" y="1"/>
                    <a:pt x="1505"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79" name="Google Shape;479;p3"/>
            <p:cNvSpPr/>
            <p:nvPr/>
          </p:nvSpPr>
          <p:spPr>
            <a:xfrm>
              <a:off x="4808600" y="663475"/>
              <a:ext cx="323850" cy="648775"/>
            </a:xfrm>
            <a:custGeom>
              <a:rect b="b" l="l" r="r" t="t"/>
              <a:pathLst>
                <a:path extrusionOk="0" h="25951" w="12954">
                  <a:moveTo>
                    <a:pt x="12716" y="1"/>
                  </a:moveTo>
                  <a:cubicBezTo>
                    <a:pt x="12653" y="1"/>
                    <a:pt x="12588" y="30"/>
                    <a:pt x="12543" y="98"/>
                  </a:cubicBezTo>
                  <a:lnTo>
                    <a:pt x="34" y="25683"/>
                  </a:lnTo>
                  <a:cubicBezTo>
                    <a:pt x="1" y="25783"/>
                    <a:pt x="34" y="25883"/>
                    <a:pt x="134" y="25950"/>
                  </a:cubicBezTo>
                  <a:lnTo>
                    <a:pt x="201" y="25950"/>
                  </a:lnTo>
                  <a:cubicBezTo>
                    <a:pt x="268" y="25950"/>
                    <a:pt x="334" y="25917"/>
                    <a:pt x="401" y="25850"/>
                  </a:cubicBezTo>
                  <a:lnTo>
                    <a:pt x="12910" y="265"/>
                  </a:lnTo>
                  <a:cubicBezTo>
                    <a:pt x="12954" y="111"/>
                    <a:pt x="12838" y="1"/>
                    <a:pt x="1271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80" name="Google Shape;480;p3"/>
            <p:cNvSpPr/>
            <p:nvPr/>
          </p:nvSpPr>
          <p:spPr>
            <a:xfrm>
              <a:off x="4538950" y="1331975"/>
              <a:ext cx="147925" cy="81175"/>
            </a:xfrm>
            <a:custGeom>
              <a:rect b="b" l="l" r="r" t="t"/>
              <a:pathLst>
                <a:path extrusionOk="0" h="3247" w="5917">
                  <a:moveTo>
                    <a:pt x="283" y="0"/>
                  </a:moveTo>
                  <a:cubicBezTo>
                    <a:pt x="114" y="0"/>
                    <a:pt x="1" y="225"/>
                    <a:pt x="179" y="344"/>
                  </a:cubicBezTo>
                  <a:lnTo>
                    <a:pt x="5616" y="3213"/>
                  </a:lnTo>
                  <a:cubicBezTo>
                    <a:pt x="5616" y="3213"/>
                    <a:pt x="5650" y="3213"/>
                    <a:pt x="5683" y="3246"/>
                  </a:cubicBezTo>
                  <a:cubicBezTo>
                    <a:pt x="5750" y="3246"/>
                    <a:pt x="5816" y="3180"/>
                    <a:pt x="5850" y="3113"/>
                  </a:cubicBezTo>
                  <a:cubicBezTo>
                    <a:pt x="5917" y="3046"/>
                    <a:pt x="5883" y="2913"/>
                    <a:pt x="5783" y="2879"/>
                  </a:cubicBezTo>
                  <a:lnTo>
                    <a:pt x="346" y="11"/>
                  </a:lnTo>
                  <a:cubicBezTo>
                    <a:pt x="324" y="3"/>
                    <a:pt x="303" y="0"/>
                    <a:pt x="28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81" name="Google Shape;481;p3"/>
            <p:cNvSpPr/>
            <p:nvPr/>
          </p:nvSpPr>
          <p:spPr>
            <a:xfrm>
              <a:off x="3657775" y="990325"/>
              <a:ext cx="582950" cy="123450"/>
            </a:xfrm>
            <a:custGeom>
              <a:rect b="b" l="l" r="r" t="t"/>
              <a:pathLst>
                <a:path extrusionOk="0" h="4938" w="23318">
                  <a:moveTo>
                    <a:pt x="23084" y="0"/>
                  </a:moveTo>
                  <a:lnTo>
                    <a:pt x="168" y="4570"/>
                  </a:lnTo>
                  <a:cubicBezTo>
                    <a:pt x="68" y="4570"/>
                    <a:pt x="1" y="4670"/>
                    <a:pt x="34" y="4804"/>
                  </a:cubicBezTo>
                  <a:cubicBezTo>
                    <a:pt x="34" y="4870"/>
                    <a:pt x="101" y="4937"/>
                    <a:pt x="201" y="4937"/>
                  </a:cubicBezTo>
                  <a:lnTo>
                    <a:pt x="234" y="4937"/>
                  </a:lnTo>
                  <a:lnTo>
                    <a:pt x="23151" y="400"/>
                  </a:lnTo>
                  <a:cubicBezTo>
                    <a:pt x="23251" y="367"/>
                    <a:pt x="23317" y="267"/>
                    <a:pt x="23284" y="167"/>
                  </a:cubicBezTo>
                  <a:cubicBezTo>
                    <a:pt x="23284" y="67"/>
                    <a:pt x="23184" y="0"/>
                    <a:pt x="23084"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82" name="Google Shape;482;p3"/>
            <p:cNvSpPr/>
            <p:nvPr/>
          </p:nvSpPr>
          <p:spPr>
            <a:xfrm>
              <a:off x="4287400" y="1332950"/>
              <a:ext cx="165750" cy="63525"/>
            </a:xfrm>
            <a:custGeom>
              <a:rect b="b" l="l" r="r" t="t"/>
              <a:pathLst>
                <a:path extrusionOk="0" h="2541" w="6630">
                  <a:moveTo>
                    <a:pt x="6498" y="1"/>
                  </a:moveTo>
                  <a:cubicBezTo>
                    <a:pt x="6490" y="1"/>
                    <a:pt x="6481" y="2"/>
                    <a:pt x="6472" y="5"/>
                  </a:cubicBezTo>
                  <a:lnTo>
                    <a:pt x="67" y="2373"/>
                  </a:lnTo>
                  <a:cubicBezTo>
                    <a:pt x="0" y="2407"/>
                    <a:pt x="0" y="2440"/>
                    <a:pt x="0" y="2507"/>
                  </a:cubicBezTo>
                  <a:cubicBezTo>
                    <a:pt x="34" y="2507"/>
                    <a:pt x="67" y="2540"/>
                    <a:pt x="101" y="2540"/>
                  </a:cubicBezTo>
                  <a:lnTo>
                    <a:pt x="6538" y="172"/>
                  </a:lnTo>
                  <a:cubicBezTo>
                    <a:pt x="6630" y="141"/>
                    <a:pt x="6583" y="1"/>
                    <a:pt x="649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83" name="Google Shape;483;p3"/>
            <p:cNvSpPr/>
            <p:nvPr/>
          </p:nvSpPr>
          <p:spPr>
            <a:xfrm>
              <a:off x="4399975" y="1145725"/>
              <a:ext cx="89250" cy="129825"/>
            </a:xfrm>
            <a:custGeom>
              <a:rect b="b" l="l" r="r" t="t"/>
              <a:pathLst>
                <a:path extrusionOk="0" h="5193" w="3570">
                  <a:moveTo>
                    <a:pt x="119" y="0"/>
                  </a:moveTo>
                  <a:cubicBezTo>
                    <a:pt x="101" y="0"/>
                    <a:pt x="81" y="8"/>
                    <a:pt x="67" y="22"/>
                  </a:cubicBezTo>
                  <a:cubicBezTo>
                    <a:pt x="34" y="55"/>
                    <a:pt x="1" y="89"/>
                    <a:pt x="34" y="122"/>
                  </a:cubicBezTo>
                  <a:lnTo>
                    <a:pt x="3403" y="5126"/>
                  </a:lnTo>
                  <a:cubicBezTo>
                    <a:pt x="3436" y="5159"/>
                    <a:pt x="3470" y="5159"/>
                    <a:pt x="3470" y="5192"/>
                  </a:cubicBezTo>
                  <a:cubicBezTo>
                    <a:pt x="3503" y="5159"/>
                    <a:pt x="3537" y="5159"/>
                    <a:pt x="3537" y="5159"/>
                  </a:cubicBezTo>
                  <a:cubicBezTo>
                    <a:pt x="3570" y="5126"/>
                    <a:pt x="3570" y="5092"/>
                    <a:pt x="3570" y="5059"/>
                  </a:cubicBezTo>
                  <a:lnTo>
                    <a:pt x="167" y="55"/>
                  </a:lnTo>
                  <a:cubicBezTo>
                    <a:pt x="167" y="16"/>
                    <a:pt x="145" y="0"/>
                    <a:pt x="119"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84" name="Google Shape;484;p3"/>
            <p:cNvSpPr/>
            <p:nvPr/>
          </p:nvSpPr>
          <p:spPr>
            <a:xfrm>
              <a:off x="4415000" y="1392275"/>
              <a:ext cx="63400" cy="162975"/>
            </a:xfrm>
            <a:custGeom>
              <a:rect b="b" l="l" r="r" t="t"/>
              <a:pathLst>
                <a:path extrusionOk="0" h="6519" w="2536">
                  <a:moveTo>
                    <a:pt x="2469" y="0"/>
                  </a:moveTo>
                  <a:cubicBezTo>
                    <a:pt x="2402" y="0"/>
                    <a:pt x="2368" y="34"/>
                    <a:pt x="2368" y="67"/>
                  </a:cubicBezTo>
                  <a:lnTo>
                    <a:pt x="0" y="6405"/>
                  </a:lnTo>
                  <a:cubicBezTo>
                    <a:pt x="0" y="6438"/>
                    <a:pt x="33" y="6505"/>
                    <a:pt x="67" y="6505"/>
                  </a:cubicBezTo>
                  <a:lnTo>
                    <a:pt x="100" y="6505"/>
                  </a:lnTo>
                  <a:cubicBezTo>
                    <a:pt x="110" y="6515"/>
                    <a:pt x="120" y="6519"/>
                    <a:pt x="130" y="6519"/>
                  </a:cubicBezTo>
                  <a:cubicBezTo>
                    <a:pt x="153" y="6519"/>
                    <a:pt x="177" y="6495"/>
                    <a:pt x="200" y="6472"/>
                  </a:cubicBezTo>
                  <a:lnTo>
                    <a:pt x="2502" y="134"/>
                  </a:lnTo>
                  <a:cubicBezTo>
                    <a:pt x="2535" y="67"/>
                    <a:pt x="2502" y="34"/>
                    <a:pt x="2469"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85" name="Google Shape;485;p3"/>
            <p:cNvSpPr/>
            <p:nvPr/>
          </p:nvSpPr>
          <p:spPr>
            <a:xfrm>
              <a:off x="4233200" y="992825"/>
              <a:ext cx="21700" cy="371950"/>
            </a:xfrm>
            <a:custGeom>
              <a:rect b="b" l="l" r="r" t="t"/>
              <a:pathLst>
                <a:path extrusionOk="0" h="14878" w="868">
                  <a:moveTo>
                    <a:pt x="100" y="0"/>
                  </a:moveTo>
                  <a:cubicBezTo>
                    <a:pt x="34" y="0"/>
                    <a:pt x="0" y="34"/>
                    <a:pt x="0" y="67"/>
                  </a:cubicBezTo>
                  <a:lnTo>
                    <a:pt x="701" y="14811"/>
                  </a:lnTo>
                  <a:cubicBezTo>
                    <a:pt x="701" y="14844"/>
                    <a:pt x="767" y="14878"/>
                    <a:pt x="801" y="14878"/>
                  </a:cubicBezTo>
                  <a:cubicBezTo>
                    <a:pt x="834" y="14878"/>
                    <a:pt x="868" y="14844"/>
                    <a:pt x="868" y="14778"/>
                  </a:cubicBezTo>
                  <a:lnTo>
                    <a:pt x="167" y="67"/>
                  </a:lnTo>
                  <a:cubicBezTo>
                    <a:pt x="167" y="34"/>
                    <a:pt x="134" y="0"/>
                    <a:pt x="10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86" name="Google Shape;486;p3"/>
            <p:cNvSpPr/>
            <p:nvPr/>
          </p:nvSpPr>
          <p:spPr>
            <a:xfrm>
              <a:off x="4130175" y="1286650"/>
              <a:ext cx="98875" cy="105650"/>
            </a:xfrm>
            <a:custGeom>
              <a:rect b="b" l="l" r="r" t="t"/>
              <a:pathLst>
                <a:path extrusionOk="0" h="4226" w="3955">
                  <a:moveTo>
                    <a:pt x="117" y="0"/>
                  </a:moveTo>
                  <a:cubicBezTo>
                    <a:pt x="48" y="0"/>
                    <a:pt x="0" y="71"/>
                    <a:pt x="52" y="122"/>
                  </a:cubicBezTo>
                  <a:lnTo>
                    <a:pt x="3788" y="4192"/>
                  </a:lnTo>
                  <a:cubicBezTo>
                    <a:pt x="3821" y="4225"/>
                    <a:pt x="3854" y="4225"/>
                    <a:pt x="3854" y="4225"/>
                  </a:cubicBezTo>
                  <a:lnTo>
                    <a:pt x="3921" y="4225"/>
                  </a:lnTo>
                  <a:cubicBezTo>
                    <a:pt x="3954" y="4192"/>
                    <a:pt x="3954" y="4125"/>
                    <a:pt x="3921" y="4092"/>
                  </a:cubicBezTo>
                  <a:lnTo>
                    <a:pt x="185" y="22"/>
                  </a:lnTo>
                  <a:cubicBezTo>
                    <a:pt x="162" y="7"/>
                    <a:pt x="139" y="0"/>
                    <a:pt x="11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87" name="Google Shape;487;p3"/>
            <p:cNvSpPr/>
            <p:nvPr/>
          </p:nvSpPr>
          <p:spPr>
            <a:xfrm>
              <a:off x="4846975" y="1351400"/>
              <a:ext cx="259375" cy="38400"/>
            </a:xfrm>
            <a:custGeom>
              <a:rect b="b" l="l" r="r" t="t"/>
              <a:pathLst>
                <a:path extrusionOk="0" h="1536" w="10375">
                  <a:moveTo>
                    <a:pt x="10174" y="1"/>
                  </a:moveTo>
                  <a:lnTo>
                    <a:pt x="200" y="1135"/>
                  </a:lnTo>
                  <a:cubicBezTo>
                    <a:pt x="100" y="1168"/>
                    <a:pt x="0" y="1268"/>
                    <a:pt x="33" y="1369"/>
                  </a:cubicBezTo>
                  <a:cubicBezTo>
                    <a:pt x="33" y="1469"/>
                    <a:pt x="100" y="1535"/>
                    <a:pt x="200" y="1535"/>
                  </a:cubicBezTo>
                  <a:lnTo>
                    <a:pt x="234" y="1535"/>
                  </a:lnTo>
                  <a:lnTo>
                    <a:pt x="10207" y="401"/>
                  </a:lnTo>
                  <a:cubicBezTo>
                    <a:pt x="10307" y="368"/>
                    <a:pt x="10374" y="301"/>
                    <a:pt x="10374" y="168"/>
                  </a:cubicBezTo>
                  <a:cubicBezTo>
                    <a:pt x="10374" y="68"/>
                    <a:pt x="10274" y="1"/>
                    <a:pt x="1017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88" name="Google Shape;488;p3"/>
            <p:cNvSpPr/>
            <p:nvPr/>
          </p:nvSpPr>
          <p:spPr>
            <a:xfrm>
              <a:off x="5168850" y="946025"/>
              <a:ext cx="137550" cy="332025"/>
            </a:xfrm>
            <a:custGeom>
              <a:rect b="b" l="l" r="r" t="t"/>
              <a:pathLst>
                <a:path extrusionOk="0" h="13281" w="5502">
                  <a:moveTo>
                    <a:pt x="5260" y="1"/>
                  </a:moveTo>
                  <a:cubicBezTo>
                    <a:pt x="5193" y="1"/>
                    <a:pt x="5129" y="41"/>
                    <a:pt x="5105" y="138"/>
                  </a:cubicBezTo>
                  <a:lnTo>
                    <a:pt x="68" y="13014"/>
                  </a:lnTo>
                  <a:cubicBezTo>
                    <a:pt x="1" y="13147"/>
                    <a:pt x="101" y="13280"/>
                    <a:pt x="234" y="13280"/>
                  </a:cubicBezTo>
                  <a:cubicBezTo>
                    <a:pt x="301" y="13280"/>
                    <a:pt x="401" y="13214"/>
                    <a:pt x="401" y="13147"/>
                  </a:cubicBezTo>
                  <a:lnTo>
                    <a:pt x="5438" y="271"/>
                  </a:lnTo>
                  <a:cubicBezTo>
                    <a:pt x="5502" y="123"/>
                    <a:pt x="5376" y="1"/>
                    <a:pt x="5260"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89" name="Google Shape;489;p3"/>
            <p:cNvSpPr/>
            <p:nvPr/>
          </p:nvSpPr>
          <p:spPr>
            <a:xfrm>
              <a:off x="5379850" y="876900"/>
              <a:ext cx="201000" cy="55075"/>
            </a:xfrm>
            <a:custGeom>
              <a:rect b="b" l="l" r="r" t="t"/>
              <a:pathLst>
                <a:path extrusionOk="0" h="2203" w="8040">
                  <a:moveTo>
                    <a:pt x="100" y="1"/>
                  </a:moveTo>
                  <a:cubicBezTo>
                    <a:pt x="67" y="1"/>
                    <a:pt x="0" y="34"/>
                    <a:pt x="0" y="67"/>
                  </a:cubicBezTo>
                  <a:cubicBezTo>
                    <a:pt x="0" y="134"/>
                    <a:pt x="0" y="167"/>
                    <a:pt x="67" y="167"/>
                  </a:cubicBezTo>
                  <a:lnTo>
                    <a:pt x="7906" y="2202"/>
                  </a:lnTo>
                  <a:lnTo>
                    <a:pt x="7939" y="2202"/>
                  </a:lnTo>
                  <a:cubicBezTo>
                    <a:pt x="7973" y="2202"/>
                    <a:pt x="8006" y="2169"/>
                    <a:pt x="8006" y="2135"/>
                  </a:cubicBezTo>
                  <a:cubicBezTo>
                    <a:pt x="8039" y="2069"/>
                    <a:pt x="8006" y="2035"/>
                    <a:pt x="7973" y="2035"/>
                  </a:cubicBezTo>
                  <a:lnTo>
                    <a:pt x="100"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90" name="Google Shape;490;p3"/>
            <p:cNvSpPr/>
            <p:nvPr/>
          </p:nvSpPr>
          <p:spPr>
            <a:xfrm>
              <a:off x="5381525" y="694575"/>
              <a:ext cx="146400" cy="139825"/>
            </a:xfrm>
            <a:custGeom>
              <a:rect b="b" l="l" r="r" t="t"/>
              <a:pathLst>
                <a:path extrusionOk="0" h="5593" w="5856">
                  <a:moveTo>
                    <a:pt x="5737" y="0"/>
                  </a:moveTo>
                  <a:cubicBezTo>
                    <a:pt x="5716" y="0"/>
                    <a:pt x="5693" y="7"/>
                    <a:pt x="5671" y="22"/>
                  </a:cubicBezTo>
                  <a:lnTo>
                    <a:pt x="33" y="5426"/>
                  </a:lnTo>
                  <a:cubicBezTo>
                    <a:pt x="0" y="5459"/>
                    <a:pt x="0" y="5526"/>
                    <a:pt x="33" y="5559"/>
                  </a:cubicBezTo>
                  <a:cubicBezTo>
                    <a:pt x="33" y="5592"/>
                    <a:pt x="67" y="5592"/>
                    <a:pt x="100" y="5592"/>
                  </a:cubicBezTo>
                  <a:cubicBezTo>
                    <a:pt x="100" y="5592"/>
                    <a:pt x="133" y="5559"/>
                    <a:pt x="133" y="5559"/>
                  </a:cubicBezTo>
                  <a:lnTo>
                    <a:pt x="5804" y="155"/>
                  </a:lnTo>
                  <a:cubicBezTo>
                    <a:pt x="5856" y="78"/>
                    <a:pt x="5807" y="0"/>
                    <a:pt x="573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91" name="Google Shape;491;p3"/>
            <p:cNvSpPr/>
            <p:nvPr/>
          </p:nvSpPr>
          <p:spPr>
            <a:xfrm>
              <a:off x="4209000" y="960050"/>
              <a:ext cx="53400" cy="68900"/>
            </a:xfrm>
            <a:custGeom>
              <a:rect b="b" l="l" r="r" t="t"/>
              <a:pathLst>
                <a:path extrusionOk="0" h="2756" w="2136">
                  <a:moveTo>
                    <a:pt x="1548" y="1"/>
                  </a:moveTo>
                  <a:cubicBezTo>
                    <a:pt x="1405" y="1"/>
                    <a:pt x="1242" y="47"/>
                    <a:pt x="1068" y="144"/>
                  </a:cubicBezTo>
                  <a:cubicBezTo>
                    <a:pt x="435" y="544"/>
                    <a:pt x="34" y="1245"/>
                    <a:pt x="1" y="2012"/>
                  </a:cubicBezTo>
                  <a:cubicBezTo>
                    <a:pt x="1" y="2484"/>
                    <a:pt x="252" y="2756"/>
                    <a:pt x="599" y="2756"/>
                  </a:cubicBezTo>
                  <a:cubicBezTo>
                    <a:pt x="743" y="2756"/>
                    <a:pt x="903" y="2710"/>
                    <a:pt x="1068" y="2612"/>
                  </a:cubicBezTo>
                  <a:cubicBezTo>
                    <a:pt x="1702" y="2212"/>
                    <a:pt x="2102" y="1511"/>
                    <a:pt x="2136" y="778"/>
                  </a:cubicBezTo>
                  <a:cubicBezTo>
                    <a:pt x="2136" y="280"/>
                    <a:pt x="1900" y="1"/>
                    <a:pt x="1548"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92" name="Google Shape;492;p3"/>
            <p:cNvSpPr/>
            <p:nvPr/>
          </p:nvSpPr>
          <p:spPr>
            <a:xfrm>
              <a:off x="4388300" y="1128950"/>
              <a:ext cx="29225" cy="37825"/>
            </a:xfrm>
            <a:custGeom>
              <a:rect b="b" l="l" r="r" t="t"/>
              <a:pathLst>
                <a:path extrusionOk="0" h="1513" w="1169">
                  <a:moveTo>
                    <a:pt x="852" y="1"/>
                  </a:moveTo>
                  <a:cubicBezTo>
                    <a:pt x="768" y="1"/>
                    <a:pt x="671" y="31"/>
                    <a:pt x="568" y="93"/>
                  </a:cubicBezTo>
                  <a:cubicBezTo>
                    <a:pt x="234" y="293"/>
                    <a:pt x="1" y="660"/>
                    <a:pt x="1" y="1093"/>
                  </a:cubicBezTo>
                  <a:cubicBezTo>
                    <a:pt x="1" y="1353"/>
                    <a:pt x="134" y="1512"/>
                    <a:pt x="319" y="1512"/>
                  </a:cubicBezTo>
                  <a:cubicBezTo>
                    <a:pt x="395" y="1512"/>
                    <a:pt x="480" y="1485"/>
                    <a:pt x="568" y="1427"/>
                  </a:cubicBezTo>
                  <a:cubicBezTo>
                    <a:pt x="935" y="1193"/>
                    <a:pt x="1135" y="826"/>
                    <a:pt x="1168" y="426"/>
                  </a:cubicBezTo>
                  <a:cubicBezTo>
                    <a:pt x="1168" y="150"/>
                    <a:pt x="1041" y="1"/>
                    <a:pt x="85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93" name="Google Shape;493;p3"/>
            <p:cNvSpPr/>
            <p:nvPr/>
          </p:nvSpPr>
          <p:spPr>
            <a:xfrm>
              <a:off x="4116450" y="1268775"/>
              <a:ext cx="29200" cy="37725"/>
            </a:xfrm>
            <a:custGeom>
              <a:rect b="b" l="l" r="r" t="t"/>
              <a:pathLst>
                <a:path extrusionOk="0" h="1509" w="1168">
                  <a:moveTo>
                    <a:pt x="829" y="0"/>
                  </a:moveTo>
                  <a:cubicBezTo>
                    <a:pt x="750" y="0"/>
                    <a:pt x="661" y="23"/>
                    <a:pt x="567" y="70"/>
                  </a:cubicBezTo>
                  <a:cubicBezTo>
                    <a:pt x="234" y="304"/>
                    <a:pt x="34" y="671"/>
                    <a:pt x="0" y="1104"/>
                  </a:cubicBezTo>
                  <a:cubicBezTo>
                    <a:pt x="0" y="1366"/>
                    <a:pt x="136" y="1509"/>
                    <a:pt x="323" y="1509"/>
                  </a:cubicBezTo>
                  <a:cubicBezTo>
                    <a:pt x="398" y="1509"/>
                    <a:pt x="481" y="1486"/>
                    <a:pt x="567" y="1438"/>
                  </a:cubicBezTo>
                  <a:cubicBezTo>
                    <a:pt x="934" y="1204"/>
                    <a:pt x="1134" y="837"/>
                    <a:pt x="1168" y="437"/>
                  </a:cubicBezTo>
                  <a:cubicBezTo>
                    <a:pt x="1168" y="150"/>
                    <a:pt x="1030" y="0"/>
                    <a:pt x="829"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94" name="Google Shape;494;p3"/>
            <p:cNvSpPr/>
            <p:nvPr/>
          </p:nvSpPr>
          <p:spPr>
            <a:xfrm>
              <a:off x="4402475" y="1534400"/>
              <a:ext cx="29225" cy="37675"/>
            </a:xfrm>
            <a:custGeom>
              <a:rect b="b" l="l" r="r" t="t"/>
              <a:pathLst>
                <a:path extrusionOk="0" h="1507" w="1169">
                  <a:moveTo>
                    <a:pt x="850" y="1"/>
                  </a:moveTo>
                  <a:cubicBezTo>
                    <a:pt x="774" y="1"/>
                    <a:pt x="689" y="28"/>
                    <a:pt x="601" y="86"/>
                  </a:cubicBezTo>
                  <a:cubicBezTo>
                    <a:pt x="234" y="286"/>
                    <a:pt x="34" y="687"/>
                    <a:pt x="1" y="1087"/>
                  </a:cubicBezTo>
                  <a:cubicBezTo>
                    <a:pt x="1" y="1347"/>
                    <a:pt x="134" y="1506"/>
                    <a:pt x="331" y="1506"/>
                  </a:cubicBezTo>
                  <a:cubicBezTo>
                    <a:pt x="412" y="1506"/>
                    <a:pt x="504" y="1479"/>
                    <a:pt x="601" y="1420"/>
                  </a:cubicBezTo>
                  <a:cubicBezTo>
                    <a:pt x="935" y="1187"/>
                    <a:pt x="1168" y="820"/>
                    <a:pt x="1168" y="420"/>
                  </a:cubicBezTo>
                  <a:cubicBezTo>
                    <a:pt x="1168" y="160"/>
                    <a:pt x="1035" y="1"/>
                    <a:pt x="85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95" name="Google Shape;495;p3"/>
            <p:cNvSpPr/>
            <p:nvPr/>
          </p:nvSpPr>
          <p:spPr>
            <a:xfrm>
              <a:off x="4600125" y="1618625"/>
              <a:ext cx="29200" cy="37675"/>
            </a:xfrm>
            <a:custGeom>
              <a:rect b="b" l="l" r="r" t="t"/>
              <a:pathLst>
                <a:path extrusionOk="0" h="1507" w="1168">
                  <a:moveTo>
                    <a:pt x="850" y="1"/>
                  </a:moveTo>
                  <a:cubicBezTo>
                    <a:pt x="773" y="1"/>
                    <a:pt x="689" y="28"/>
                    <a:pt x="601" y="86"/>
                  </a:cubicBezTo>
                  <a:cubicBezTo>
                    <a:pt x="234" y="320"/>
                    <a:pt x="34" y="687"/>
                    <a:pt x="0" y="1087"/>
                  </a:cubicBezTo>
                  <a:cubicBezTo>
                    <a:pt x="0" y="1347"/>
                    <a:pt x="134" y="1506"/>
                    <a:pt x="331" y="1506"/>
                  </a:cubicBezTo>
                  <a:cubicBezTo>
                    <a:pt x="412" y="1506"/>
                    <a:pt x="503" y="1479"/>
                    <a:pt x="601" y="1421"/>
                  </a:cubicBezTo>
                  <a:cubicBezTo>
                    <a:pt x="934" y="1187"/>
                    <a:pt x="1168" y="820"/>
                    <a:pt x="1168" y="420"/>
                  </a:cubicBezTo>
                  <a:cubicBezTo>
                    <a:pt x="1168" y="160"/>
                    <a:pt x="1034" y="1"/>
                    <a:pt x="85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96" name="Google Shape;496;p3"/>
            <p:cNvSpPr/>
            <p:nvPr/>
          </p:nvSpPr>
          <p:spPr>
            <a:xfrm>
              <a:off x="4580100" y="1915500"/>
              <a:ext cx="29225" cy="37675"/>
            </a:xfrm>
            <a:custGeom>
              <a:rect b="b" l="l" r="r" t="t"/>
              <a:pathLst>
                <a:path extrusionOk="0" h="1507" w="1169">
                  <a:moveTo>
                    <a:pt x="838" y="1"/>
                  </a:moveTo>
                  <a:cubicBezTo>
                    <a:pt x="757" y="1"/>
                    <a:pt x="665" y="28"/>
                    <a:pt x="568" y="86"/>
                  </a:cubicBezTo>
                  <a:cubicBezTo>
                    <a:pt x="234" y="320"/>
                    <a:pt x="34" y="687"/>
                    <a:pt x="1" y="1087"/>
                  </a:cubicBezTo>
                  <a:cubicBezTo>
                    <a:pt x="1" y="1347"/>
                    <a:pt x="135" y="1506"/>
                    <a:pt x="319" y="1506"/>
                  </a:cubicBezTo>
                  <a:cubicBezTo>
                    <a:pt x="395" y="1506"/>
                    <a:pt x="480" y="1479"/>
                    <a:pt x="568" y="1421"/>
                  </a:cubicBezTo>
                  <a:cubicBezTo>
                    <a:pt x="935" y="1221"/>
                    <a:pt x="1135" y="820"/>
                    <a:pt x="1168" y="420"/>
                  </a:cubicBezTo>
                  <a:cubicBezTo>
                    <a:pt x="1168" y="160"/>
                    <a:pt x="1035" y="1"/>
                    <a:pt x="838"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97" name="Google Shape;497;p3"/>
            <p:cNvSpPr/>
            <p:nvPr/>
          </p:nvSpPr>
          <p:spPr>
            <a:xfrm>
              <a:off x="4656000" y="1733925"/>
              <a:ext cx="44225" cy="56950"/>
            </a:xfrm>
            <a:custGeom>
              <a:rect b="b" l="l" r="r" t="t"/>
              <a:pathLst>
                <a:path extrusionOk="0" h="2278" w="1769">
                  <a:moveTo>
                    <a:pt x="1288" y="0"/>
                  </a:moveTo>
                  <a:cubicBezTo>
                    <a:pt x="1173" y="0"/>
                    <a:pt x="1042" y="35"/>
                    <a:pt x="901" y="111"/>
                  </a:cubicBezTo>
                  <a:cubicBezTo>
                    <a:pt x="367" y="444"/>
                    <a:pt x="34" y="1012"/>
                    <a:pt x="0" y="1645"/>
                  </a:cubicBezTo>
                  <a:cubicBezTo>
                    <a:pt x="0" y="2043"/>
                    <a:pt x="198" y="2277"/>
                    <a:pt x="488" y="2277"/>
                  </a:cubicBezTo>
                  <a:cubicBezTo>
                    <a:pt x="612" y="2277"/>
                    <a:pt x="752" y="2235"/>
                    <a:pt x="901" y="2146"/>
                  </a:cubicBezTo>
                  <a:cubicBezTo>
                    <a:pt x="1435" y="1812"/>
                    <a:pt x="1735" y="1245"/>
                    <a:pt x="1768" y="611"/>
                  </a:cubicBezTo>
                  <a:cubicBezTo>
                    <a:pt x="1768" y="228"/>
                    <a:pt x="1579" y="0"/>
                    <a:pt x="128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98" name="Google Shape;498;p3"/>
            <p:cNvSpPr/>
            <p:nvPr/>
          </p:nvSpPr>
          <p:spPr>
            <a:xfrm>
              <a:off x="4479200" y="1835975"/>
              <a:ext cx="44225" cy="56925"/>
            </a:xfrm>
            <a:custGeom>
              <a:rect b="b" l="l" r="r" t="t"/>
              <a:pathLst>
                <a:path extrusionOk="0" h="2277" w="1769">
                  <a:moveTo>
                    <a:pt x="1307" y="0"/>
                  </a:moveTo>
                  <a:cubicBezTo>
                    <a:pt x="1188" y="0"/>
                    <a:pt x="1050" y="42"/>
                    <a:pt x="901" y="132"/>
                  </a:cubicBezTo>
                  <a:cubicBezTo>
                    <a:pt x="368" y="465"/>
                    <a:pt x="34" y="1032"/>
                    <a:pt x="1" y="1633"/>
                  </a:cubicBezTo>
                  <a:cubicBezTo>
                    <a:pt x="1" y="2041"/>
                    <a:pt x="208" y="2277"/>
                    <a:pt x="511" y="2277"/>
                  </a:cubicBezTo>
                  <a:cubicBezTo>
                    <a:pt x="629" y="2277"/>
                    <a:pt x="761" y="2241"/>
                    <a:pt x="901" y="2167"/>
                  </a:cubicBezTo>
                  <a:cubicBezTo>
                    <a:pt x="1435" y="1833"/>
                    <a:pt x="1735" y="1266"/>
                    <a:pt x="1769" y="632"/>
                  </a:cubicBezTo>
                  <a:cubicBezTo>
                    <a:pt x="1769" y="234"/>
                    <a:pt x="1588" y="0"/>
                    <a:pt x="1307"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499" name="Google Shape;499;p3"/>
            <p:cNvSpPr/>
            <p:nvPr/>
          </p:nvSpPr>
          <p:spPr>
            <a:xfrm>
              <a:off x="5503275" y="668475"/>
              <a:ext cx="44225" cy="56950"/>
            </a:xfrm>
            <a:custGeom>
              <a:rect b="b" l="l" r="r" t="t"/>
              <a:pathLst>
                <a:path extrusionOk="0" h="2278" w="1769">
                  <a:moveTo>
                    <a:pt x="1280" y="0"/>
                  </a:moveTo>
                  <a:cubicBezTo>
                    <a:pt x="1157" y="0"/>
                    <a:pt x="1017" y="42"/>
                    <a:pt x="867" y="132"/>
                  </a:cubicBezTo>
                  <a:cubicBezTo>
                    <a:pt x="334" y="465"/>
                    <a:pt x="34" y="1032"/>
                    <a:pt x="0" y="1666"/>
                  </a:cubicBezTo>
                  <a:cubicBezTo>
                    <a:pt x="0" y="2049"/>
                    <a:pt x="206" y="2277"/>
                    <a:pt x="495" y="2277"/>
                  </a:cubicBezTo>
                  <a:cubicBezTo>
                    <a:pt x="609" y="2277"/>
                    <a:pt x="736" y="2242"/>
                    <a:pt x="867" y="2167"/>
                  </a:cubicBezTo>
                  <a:cubicBezTo>
                    <a:pt x="1401" y="1833"/>
                    <a:pt x="1735" y="1266"/>
                    <a:pt x="1768" y="632"/>
                  </a:cubicBezTo>
                  <a:cubicBezTo>
                    <a:pt x="1768" y="234"/>
                    <a:pt x="1571" y="0"/>
                    <a:pt x="1280"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00" name="Google Shape;500;p3"/>
            <p:cNvSpPr/>
            <p:nvPr/>
          </p:nvSpPr>
          <p:spPr>
            <a:xfrm>
              <a:off x="4654325" y="1297450"/>
              <a:ext cx="206850" cy="262475"/>
            </a:xfrm>
            <a:custGeom>
              <a:rect b="b" l="l" r="r" t="t"/>
              <a:pathLst>
                <a:path extrusionOk="0" h="10499" w="8274">
                  <a:moveTo>
                    <a:pt x="5827" y="673"/>
                  </a:moveTo>
                  <a:cubicBezTo>
                    <a:pt x="6135" y="673"/>
                    <a:pt x="6419" y="745"/>
                    <a:pt x="6672" y="891"/>
                  </a:cubicBezTo>
                  <a:cubicBezTo>
                    <a:pt x="7272" y="1225"/>
                    <a:pt x="7606" y="1992"/>
                    <a:pt x="7606" y="3060"/>
                  </a:cubicBezTo>
                  <a:cubicBezTo>
                    <a:pt x="7606" y="5361"/>
                    <a:pt x="5972" y="8197"/>
                    <a:pt x="3970" y="9331"/>
                  </a:cubicBezTo>
                  <a:cubicBezTo>
                    <a:pt x="3428" y="9652"/>
                    <a:pt x="2911" y="9816"/>
                    <a:pt x="2454" y="9816"/>
                  </a:cubicBezTo>
                  <a:cubicBezTo>
                    <a:pt x="2151" y="9816"/>
                    <a:pt x="1874" y="9744"/>
                    <a:pt x="1635" y="9598"/>
                  </a:cubicBezTo>
                  <a:cubicBezTo>
                    <a:pt x="1001" y="9264"/>
                    <a:pt x="668" y="8497"/>
                    <a:pt x="668" y="7429"/>
                  </a:cubicBezTo>
                  <a:cubicBezTo>
                    <a:pt x="668" y="5128"/>
                    <a:pt x="2302" y="2292"/>
                    <a:pt x="4304" y="1158"/>
                  </a:cubicBezTo>
                  <a:cubicBezTo>
                    <a:pt x="4845" y="837"/>
                    <a:pt x="5363" y="673"/>
                    <a:pt x="5827" y="673"/>
                  </a:cubicBezTo>
                  <a:close/>
                  <a:moveTo>
                    <a:pt x="5853" y="0"/>
                  </a:moveTo>
                  <a:cubicBezTo>
                    <a:pt x="5270" y="0"/>
                    <a:pt x="4631" y="188"/>
                    <a:pt x="3970" y="558"/>
                  </a:cubicBezTo>
                  <a:cubicBezTo>
                    <a:pt x="1802" y="1825"/>
                    <a:pt x="1" y="4894"/>
                    <a:pt x="1" y="7429"/>
                  </a:cubicBezTo>
                  <a:cubicBezTo>
                    <a:pt x="1" y="8730"/>
                    <a:pt x="468" y="9698"/>
                    <a:pt x="1302" y="10198"/>
                  </a:cubicBezTo>
                  <a:cubicBezTo>
                    <a:pt x="1635" y="10398"/>
                    <a:pt x="2035" y="10498"/>
                    <a:pt x="2436" y="10498"/>
                  </a:cubicBezTo>
                  <a:cubicBezTo>
                    <a:pt x="3103" y="10465"/>
                    <a:pt x="3737" y="10265"/>
                    <a:pt x="4304" y="9931"/>
                  </a:cubicBezTo>
                  <a:cubicBezTo>
                    <a:pt x="6505" y="8664"/>
                    <a:pt x="8273" y="5561"/>
                    <a:pt x="8273" y="3060"/>
                  </a:cubicBezTo>
                  <a:cubicBezTo>
                    <a:pt x="8273" y="1759"/>
                    <a:pt x="7806" y="791"/>
                    <a:pt x="7006" y="291"/>
                  </a:cubicBezTo>
                  <a:cubicBezTo>
                    <a:pt x="6658" y="96"/>
                    <a:pt x="6270" y="0"/>
                    <a:pt x="5853"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01" name="Google Shape;501;p3"/>
            <p:cNvSpPr/>
            <p:nvPr/>
          </p:nvSpPr>
          <p:spPr>
            <a:xfrm>
              <a:off x="4701850" y="1356425"/>
              <a:ext cx="111775" cy="144650"/>
            </a:xfrm>
            <a:custGeom>
              <a:rect b="b" l="l" r="r" t="t"/>
              <a:pathLst>
                <a:path extrusionOk="0" h="5786" w="4471">
                  <a:moveTo>
                    <a:pt x="3245" y="1"/>
                  </a:moveTo>
                  <a:cubicBezTo>
                    <a:pt x="2945" y="1"/>
                    <a:pt x="2603" y="97"/>
                    <a:pt x="2236" y="300"/>
                  </a:cubicBezTo>
                  <a:cubicBezTo>
                    <a:pt x="902" y="1168"/>
                    <a:pt x="68" y="2602"/>
                    <a:pt x="1" y="4203"/>
                  </a:cubicBezTo>
                  <a:cubicBezTo>
                    <a:pt x="1" y="5195"/>
                    <a:pt x="503" y="5785"/>
                    <a:pt x="1233" y="5785"/>
                  </a:cubicBezTo>
                  <a:cubicBezTo>
                    <a:pt x="1535" y="5785"/>
                    <a:pt x="1875" y="5685"/>
                    <a:pt x="2236" y="5471"/>
                  </a:cubicBezTo>
                  <a:cubicBezTo>
                    <a:pt x="3570" y="4603"/>
                    <a:pt x="4404" y="3169"/>
                    <a:pt x="4471" y="1601"/>
                  </a:cubicBezTo>
                  <a:cubicBezTo>
                    <a:pt x="4471" y="582"/>
                    <a:pt x="3983" y="1"/>
                    <a:pt x="3245"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02" name="Google Shape;502;p3"/>
            <p:cNvSpPr/>
            <p:nvPr/>
          </p:nvSpPr>
          <p:spPr>
            <a:xfrm>
              <a:off x="5094650" y="458825"/>
              <a:ext cx="170150" cy="217125"/>
            </a:xfrm>
            <a:custGeom>
              <a:rect b="b" l="l" r="r" t="t"/>
              <a:pathLst>
                <a:path extrusionOk="0" h="8685" w="6806">
                  <a:moveTo>
                    <a:pt x="4873" y="397"/>
                  </a:moveTo>
                  <a:cubicBezTo>
                    <a:pt x="5143" y="397"/>
                    <a:pt x="5390" y="458"/>
                    <a:pt x="5604" y="579"/>
                  </a:cubicBezTo>
                  <a:cubicBezTo>
                    <a:pt x="6138" y="912"/>
                    <a:pt x="6438" y="1579"/>
                    <a:pt x="6438" y="2513"/>
                  </a:cubicBezTo>
                  <a:cubicBezTo>
                    <a:pt x="6305" y="4682"/>
                    <a:pt x="5171" y="6683"/>
                    <a:pt x="3336" y="7884"/>
                  </a:cubicBezTo>
                  <a:cubicBezTo>
                    <a:pt x="2857" y="8163"/>
                    <a:pt x="2390" y="8299"/>
                    <a:pt x="1978" y="8299"/>
                  </a:cubicBezTo>
                  <a:cubicBezTo>
                    <a:pt x="1701" y="8299"/>
                    <a:pt x="1449" y="8238"/>
                    <a:pt x="1234" y="8117"/>
                  </a:cubicBezTo>
                  <a:cubicBezTo>
                    <a:pt x="701" y="7817"/>
                    <a:pt x="400" y="7117"/>
                    <a:pt x="400" y="6216"/>
                  </a:cubicBezTo>
                  <a:cubicBezTo>
                    <a:pt x="534" y="4015"/>
                    <a:pt x="1668" y="2013"/>
                    <a:pt x="3536" y="812"/>
                  </a:cubicBezTo>
                  <a:cubicBezTo>
                    <a:pt x="4015" y="533"/>
                    <a:pt x="4470" y="397"/>
                    <a:pt x="4873" y="397"/>
                  </a:cubicBezTo>
                  <a:close/>
                  <a:moveTo>
                    <a:pt x="4856" y="1"/>
                  </a:moveTo>
                  <a:cubicBezTo>
                    <a:pt x="4379" y="1"/>
                    <a:pt x="3852" y="164"/>
                    <a:pt x="3303" y="479"/>
                  </a:cubicBezTo>
                  <a:cubicBezTo>
                    <a:pt x="1501" y="1513"/>
                    <a:pt x="0" y="4115"/>
                    <a:pt x="0" y="6216"/>
                  </a:cubicBezTo>
                  <a:cubicBezTo>
                    <a:pt x="0" y="7250"/>
                    <a:pt x="367" y="8051"/>
                    <a:pt x="1034" y="8451"/>
                  </a:cubicBezTo>
                  <a:cubicBezTo>
                    <a:pt x="1334" y="8618"/>
                    <a:pt x="1635" y="8685"/>
                    <a:pt x="1968" y="8685"/>
                  </a:cubicBezTo>
                  <a:cubicBezTo>
                    <a:pt x="2535" y="8651"/>
                    <a:pt x="3036" y="8518"/>
                    <a:pt x="3503" y="8218"/>
                  </a:cubicBezTo>
                  <a:cubicBezTo>
                    <a:pt x="5337" y="7183"/>
                    <a:pt x="6805" y="4582"/>
                    <a:pt x="6805" y="2480"/>
                  </a:cubicBezTo>
                  <a:cubicBezTo>
                    <a:pt x="6805" y="1446"/>
                    <a:pt x="6438" y="645"/>
                    <a:pt x="5771" y="245"/>
                  </a:cubicBezTo>
                  <a:cubicBezTo>
                    <a:pt x="5497" y="81"/>
                    <a:pt x="5188" y="1"/>
                    <a:pt x="4856"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03" name="Google Shape;503;p3"/>
            <p:cNvSpPr/>
            <p:nvPr/>
          </p:nvSpPr>
          <p:spPr>
            <a:xfrm>
              <a:off x="5133000" y="506125"/>
              <a:ext cx="94250" cy="122825"/>
            </a:xfrm>
            <a:custGeom>
              <a:rect b="b" l="l" r="r" t="t"/>
              <a:pathLst>
                <a:path extrusionOk="0" h="4913" w="3770">
                  <a:moveTo>
                    <a:pt x="2718" y="0"/>
                  </a:moveTo>
                  <a:cubicBezTo>
                    <a:pt x="2464" y="0"/>
                    <a:pt x="2176" y="82"/>
                    <a:pt x="1869" y="255"/>
                  </a:cubicBezTo>
                  <a:cubicBezTo>
                    <a:pt x="768" y="988"/>
                    <a:pt x="67" y="2223"/>
                    <a:pt x="1" y="3557"/>
                  </a:cubicBezTo>
                  <a:cubicBezTo>
                    <a:pt x="1" y="4412"/>
                    <a:pt x="424" y="4912"/>
                    <a:pt x="1041" y="4912"/>
                  </a:cubicBezTo>
                  <a:cubicBezTo>
                    <a:pt x="1290" y="4912"/>
                    <a:pt x="1571" y="4830"/>
                    <a:pt x="1869" y="4658"/>
                  </a:cubicBezTo>
                  <a:cubicBezTo>
                    <a:pt x="3003" y="3924"/>
                    <a:pt x="3703" y="2690"/>
                    <a:pt x="3770" y="1355"/>
                  </a:cubicBezTo>
                  <a:cubicBezTo>
                    <a:pt x="3770" y="500"/>
                    <a:pt x="3347" y="0"/>
                    <a:pt x="271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04" name="Google Shape;504;p3"/>
            <p:cNvSpPr/>
            <p:nvPr/>
          </p:nvSpPr>
          <p:spPr>
            <a:xfrm>
              <a:off x="4732725" y="752950"/>
              <a:ext cx="124125" cy="150675"/>
            </a:xfrm>
            <a:custGeom>
              <a:rect b="b" l="l" r="r" t="t"/>
              <a:pathLst>
                <a:path extrusionOk="0" h="6027" w="4965">
                  <a:moveTo>
                    <a:pt x="3403" y="422"/>
                  </a:moveTo>
                  <a:cubicBezTo>
                    <a:pt x="3569" y="422"/>
                    <a:pt x="3736" y="455"/>
                    <a:pt x="3870" y="522"/>
                  </a:cubicBezTo>
                  <a:cubicBezTo>
                    <a:pt x="4270" y="822"/>
                    <a:pt x="4470" y="1289"/>
                    <a:pt x="4403" y="1790"/>
                  </a:cubicBezTo>
                  <a:cubicBezTo>
                    <a:pt x="4337" y="3224"/>
                    <a:pt x="3569" y="4558"/>
                    <a:pt x="2335" y="5359"/>
                  </a:cubicBezTo>
                  <a:cubicBezTo>
                    <a:pt x="2100" y="5575"/>
                    <a:pt x="1828" y="5670"/>
                    <a:pt x="1564" y="5670"/>
                  </a:cubicBezTo>
                  <a:cubicBezTo>
                    <a:pt x="892" y="5670"/>
                    <a:pt x="276" y="5058"/>
                    <a:pt x="467" y="4291"/>
                  </a:cubicBezTo>
                  <a:cubicBezTo>
                    <a:pt x="534" y="2824"/>
                    <a:pt x="1301" y="1489"/>
                    <a:pt x="2535" y="689"/>
                  </a:cubicBezTo>
                  <a:cubicBezTo>
                    <a:pt x="2802" y="522"/>
                    <a:pt x="3102" y="422"/>
                    <a:pt x="3403" y="422"/>
                  </a:cubicBezTo>
                  <a:close/>
                  <a:moveTo>
                    <a:pt x="3287" y="0"/>
                  </a:moveTo>
                  <a:cubicBezTo>
                    <a:pt x="2961" y="0"/>
                    <a:pt x="2627" y="109"/>
                    <a:pt x="2335" y="355"/>
                  </a:cubicBezTo>
                  <a:cubicBezTo>
                    <a:pt x="1001" y="1223"/>
                    <a:pt x="167" y="2690"/>
                    <a:pt x="67" y="4291"/>
                  </a:cubicBezTo>
                  <a:cubicBezTo>
                    <a:pt x="0" y="4892"/>
                    <a:pt x="300" y="5492"/>
                    <a:pt x="801" y="5859"/>
                  </a:cubicBezTo>
                  <a:cubicBezTo>
                    <a:pt x="1001" y="5959"/>
                    <a:pt x="1234" y="6026"/>
                    <a:pt x="1468" y="6026"/>
                  </a:cubicBezTo>
                  <a:cubicBezTo>
                    <a:pt x="1835" y="5993"/>
                    <a:pt x="2202" y="5893"/>
                    <a:pt x="2535" y="5692"/>
                  </a:cubicBezTo>
                  <a:cubicBezTo>
                    <a:pt x="3836" y="4792"/>
                    <a:pt x="4704" y="3357"/>
                    <a:pt x="4770" y="1790"/>
                  </a:cubicBezTo>
                  <a:cubicBezTo>
                    <a:pt x="4964" y="772"/>
                    <a:pt x="4154" y="0"/>
                    <a:pt x="3287"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05" name="Google Shape;505;p3"/>
            <p:cNvSpPr/>
            <p:nvPr/>
          </p:nvSpPr>
          <p:spPr>
            <a:xfrm>
              <a:off x="4761900" y="787225"/>
              <a:ext cx="63400" cy="82775"/>
            </a:xfrm>
            <a:custGeom>
              <a:rect b="b" l="l" r="r" t="t"/>
              <a:pathLst>
                <a:path extrusionOk="0" h="3311" w="2536">
                  <a:moveTo>
                    <a:pt x="1834" y="1"/>
                  </a:moveTo>
                  <a:cubicBezTo>
                    <a:pt x="1664" y="1"/>
                    <a:pt x="1472" y="59"/>
                    <a:pt x="1268" y="185"/>
                  </a:cubicBezTo>
                  <a:cubicBezTo>
                    <a:pt x="501" y="686"/>
                    <a:pt x="34" y="1486"/>
                    <a:pt x="1" y="2387"/>
                  </a:cubicBezTo>
                  <a:cubicBezTo>
                    <a:pt x="1" y="2972"/>
                    <a:pt x="280" y="3311"/>
                    <a:pt x="689" y="3311"/>
                  </a:cubicBezTo>
                  <a:cubicBezTo>
                    <a:pt x="863" y="3311"/>
                    <a:pt x="1059" y="3250"/>
                    <a:pt x="1268" y="3121"/>
                  </a:cubicBezTo>
                  <a:cubicBezTo>
                    <a:pt x="2035" y="2654"/>
                    <a:pt x="2502" y="1820"/>
                    <a:pt x="2536" y="919"/>
                  </a:cubicBezTo>
                  <a:cubicBezTo>
                    <a:pt x="2536" y="351"/>
                    <a:pt x="2250" y="1"/>
                    <a:pt x="183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06" name="Google Shape;506;p3"/>
            <p:cNvSpPr/>
            <p:nvPr/>
          </p:nvSpPr>
          <p:spPr>
            <a:xfrm>
              <a:off x="5092975" y="1267450"/>
              <a:ext cx="124350" cy="149875"/>
            </a:xfrm>
            <a:custGeom>
              <a:rect b="b" l="l" r="r" t="t"/>
              <a:pathLst>
                <a:path extrusionOk="0" h="5995" w="4974">
                  <a:moveTo>
                    <a:pt x="3292" y="380"/>
                  </a:moveTo>
                  <a:cubicBezTo>
                    <a:pt x="3961" y="380"/>
                    <a:pt x="4595" y="991"/>
                    <a:pt x="4404" y="1758"/>
                  </a:cubicBezTo>
                  <a:cubicBezTo>
                    <a:pt x="4337" y="3225"/>
                    <a:pt x="3536" y="4560"/>
                    <a:pt x="2335" y="5360"/>
                  </a:cubicBezTo>
                  <a:cubicBezTo>
                    <a:pt x="2101" y="5576"/>
                    <a:pt x="1830" y="5670"/>
                    <a:pt x="1567" y="5670"/>
                  </a:cubicBezTo>
                  <a:cubicBezTo>
                    <a:pt x="892" y="5670"/>
                    <a:pt x="266" y="5051"/>
                    <a:pt x="434" y="4260"/>
                  </a:cubicBezTo>
                  <a:cubicBezTo>
                    <a:pt x="534" y="2792"/>
                    <a:pt x="1301" y="1491"/>
                    <a:pt x="2536" y="690"/>
                  </a:cubicBezTo>
                  <a:cubicBezTo>
                    <a:pt x="2761" y="474"/>
                    <a:pt x="3030" y="380"/>
                    <a:pt x="3292" y="380"/>
                  </a:cubicBezTo>
                  <a:close/>
                  <a:moveTo>
                    <a:pt x="3291" y="1"/>
                  </a:moveTo>
                  <a:cubicBezTo>
                    <a:pt x="2963" y="1"/>
                    <a:pt x="2628" y="110"/>
                    <a:pt x="2335" y="357"/>
                  </a:cubicBezTo>
                  <a:cubicBezTo>
                    <a:pt x="1001" y="1224"/>
                    <a:pt x="167" y="2658"/>
                    <a:pt x="67" y="4260"/>
                  </a:cubicBezTo>
                  <a:cubicBezTo>
                    <a:pt x="0" y="4893"/>
                    <a:pt x="301" y="5494"/>
                    <a:pt x="801" y="5827"/>
                  </a:cubicBezTo>
                  <a:cubicBezTo>
                    <a:pt x="1001" y="5961"/>
                    <a:pt x="1235" y="5994"/>
                    <a:pt x="1468" y="5994"/>
                  </a:cubicBezTo>
                  <a:cubicBezTo>
                    <a:pt x="1835" y="5994"/>
                    <a:pt x="2202" y="5894"/>
                    <a:pt x="2536" y="5694"/>
                  </a:cubicBezTo>
                  <a:cubicBezTo>
                    <a:pt x="3870" y="4827"/>
                    <a:pt x="4704" y="3359"/>
                    <a:pt x="4804" y="1758"/>
                  </a:cubicBezTo>
                  <a:cubicBezTo>
                    <a:pt x="4973" y="765"/>
                    <a:pt x="4159" y="1"/>
                    <a:pt x="3291"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07" name="Google Shape;507;p3"/>
            <p:cNvSpPr/>
            <p:nvPr/>
          </p:nvSpPr>
          <p:spPr>
            <a:xfrm>
              <a:off x="5122150" y="1301625"/>
              <a:ext cx="63425" cy="82400"/>
            </a:xfrm>
            <a:custGeom>
              <a:rect b="b" l="l" r="r" t="t"/>
              <a:pathLst>
                <a:path extrusionOk="0" h="3296" w="2537">
                  <a:moveTo>
                    <a:pt x="1848" y="0"/>
                  </a:moveTo>
                  <a:cubicBezTo>
                    <a:pt x="1674" y="0"/>
                    <a:pt x="1477" y="61"/>
                    <a:pt x="1269" y="191"/>
                  </a:cubicBezTo>
                  <a:cubicBezTo>
                    <a:pt x="501" y="658"/>
                    <a:pt x="34" y="1492"/>
                    <a:pt x="1" y="2392"/>
                  </a:cubicBezTo>
                  <a:cubicBezTo>
                    <a:pt x="1" y="2962"/>
                    <a:pt x="289" y="3296"/>
                    <a:pt x="707" y="3296"/>
                  </a:cubicBezTo>
                  <a:cubicBezTo>
                    <a:pt x="876" y="3296"/>
                    <a:pt x="1067" y="3241"/>
                    <a:pt x="1269" y="3126"/>
                  </a:cubicBezTo>
                  <a:cubicBezTo>
                    <a:pt x="2036" y="2626"/>
                    <a:pt x="2503" y="1825"/>
                    <a:pt x="2536" y="924"/>
                  </a:cubicBezTo>
                  <a:cubicBezTo>
                    <a:pt x="2536" y="339"/>
                    <a:pt x="2257" y="0"/>
                    <a:pt x="184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08" name="Google Shape;508;p3"/>
            <p:cNvSpPr/>
            <p:nvPr/>
          </p:nvSpPr>
          <p:spPr>
            <a:xfrm>
              <a:off x="5272275" y="806675"/>
              <a:ext cx="122925" cy="150300"/>
            </a:xfrm>
            <a:custGeom>
              <a:rect b="b" l="l" r="r" t="t"/>
              <a:pathLst>
                <a:path extrusionOk="0" h="6012" w="4917">
                  <a:moveTo>
                    <a:pt x="3271" y="365"/>
                  </a:moveTo>
                  <a:cubicBezTo>
                    <a:pt x="3946" y="365"/>
                    <a:pt x="4571" y="984"/>
                    <a:pt x="4403" y="1776"/>
                  </a:cubicBezTo>
                  <a:cubicBezTo>
                    <a:pt x="4303" y="3210"/>
                    <a:pt x="3536" y="4544"/>
                    <a:pt x="2302" y="5345"/>
                  </a:cubicBezTo>
                  <a:cubicBezTo>
                    <a:pt x="2067" y="5561"/>
                    <a:pt x="1794" y="5655"/>
                    <a:pt x="1531" y="5655"/>
                  </a:cubicBezTo>
                  <a:cubicBezTo>
                    <a:pt x="859" y="5655"/>
                    <a:pt x="242" y="5044"/>
                    <a:pt x="434" y="4277"/>
                  </a:cubicBezTo>
                  <a:cubicBezTo>
                    <a:pt x="501" y="2810"/>
                    <a:pt x="1268" y="1475"/>
                    <a:pt x="2502" y="675"/>
                  </a:cubicBezTo>
                  <a:cubicBezTo>
                    <a:pt x="2736" y="459"/>
                    <a:pt x="3007" y="365"/>
                    <a:pt x="3271" y="365"/>
                  </a:cubicBezTo>
                  <a:close/>
                  <a:moveTo>
                    <a:pt x="3258" y="0"/>
                  </a:moveTo>
                  <a:cubicBezTo>
                    <a:pt x="2935" y="0"/>
                    <a:pt x="2601" y="105"/>
                    <a:pt x="2302" y="341"/>
                  </a:cubicBezTo>
                  <a:cubicBezTo>
                    <a:pt x="968" y="1208"/>
                    <a:pt x="134" y="2676"/>
                    <a:pt x="67" y="4277"/>
                  </a:cubicBezTo>
                  <a:cubicBezTo>
                    <a:pt x="0" y="4878"/>
                    <a:pt x="267" y="5478"/>
                    <a:pt x="801" y="5845"/>
                  </a:cubicBezTo>
                  <a:cubicBezTo>
                    <a:pt x="968" y="5945"/>
                    <a:pt x="1201" y="6012"/>
                    <a:pt x="1435" y="6012"/>
                  </a:cubicBezTo>
                  <a:cubicBezTo>
                    <a:pt x="1802" y="5979"/>
                    <a:pt x="2168" y="5878"/>
                    <a:pt x="2502" y="5678"/>
                  </a:cubicBezTo>
                  <a:cubicBezTo>
                    <a:pt x="3836" y="4811"/>
                    <a:pt x="4670" y="3343"/>
                    <a:pt x="4770" y="1776"/>
                  </a:cubicBezTo>
                  <a:cubicBezTo>
                    <a:pt x="4916" y="755"/>
                    <a:pt x="4124" y="0"/>
                    <a:pt x="3258"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09" name="Google Shape;509;p3"/>
            <p:cNvSpPr/>
            <p:nvPr/>
          </p:nvSpPr>
          <p:spPr>
            <a:xfrm>
              <a:off x="5300625" y="840600"/>
              <a:ext cx="64225" cy="82775"/>
            </a:xfrm>
            <a:custGeom>
              <a:rect b="b" l="l" r="r" t="t"/>
              <a:pathLst>
                <a:path extrusionOk="0" h="3311" w="2569">
                  <a:moveTo>
                    <a:pt x="1840" y="1"/>
                  </a:moveTo>
                  <a:cubicBezTo>
                    <a:pt x="1666" y="1"/>
                    <a:pt x="1471" y="59"/>
                    <a:pt x="1268" y="185"/>
                  </a:cubicBezTo>
                  <a:cubicBezTo>
                    <a:pt x="534" y="685"/>
                    <a:pt x="34" y="1486"/>
                    <a:pt x="0" y="2387"/>
                  </a:cubicBezTo>
                  <a:cubicBezTo>
                    <a:pt x="0" y="2972"/>
                    <a:pt x="280" y="3311"/>
                    <a:pt x="689" y="3311"/>
                  </a:cubicBezTo>
                  <a:cubicBezTo>
                    <a:pt x="862" y="3311"/>
                    <a:pt x="1059" y="3250"/>
                    <a:pt x="1268" y="3120"/>
                  </a:cubicBezTo>
                  <a:cubicBezTo>
                    <a:pt x="2035" y="2653"/>
                    <a:pt x="2502" y="1820"/>
                    <a:pt x="2569" y="919"/>
                  </a:cubicBezTo>
                  <a:cubicBezTo>
                    <a:pt x="2569" y="351"/>
                    <a:pt x="2266" y="1"/>
                    <a:pt x="184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10" name="Google Shape;510;p3"/>
            <p:cNvSpPr/>
            <p:nvPr/>
          </p:nvSpPr>
          <p:spPr>
            <a:xfrm>
              <a:off x="4440850" y="1249125"/>
              <a:ext cx="124350" cy="150675"/>
            </a:xfrm>
            <a:custGeom>
              <a:rect b="b" l="l" r="r" t="t"/>
              <a:pathLst>
                <a:path extrusionOk="0" h="6027" w="4974">
                  <a:moveTo>
                    <a:pt x="3289" y="380"/>
                  </a:moveTo>
                  <a:cubicBezTo>
                    <a:pt x="3959" y="380"/>
                    <a:pt x="4595" y="999"/>
                    <a:pt x="4403" y="1790"/>
                  </a:cubicBezTo>
                  <a:cubicBezTo>
                    <a:pt x="4337" y="3225"/>
                    <a:pt x="3536" y="4559"/>
                    <a:pt x="2335" y="5359"/>
                  </a:cubicBezTo>
                  <a:cubicBezTo>
                    <a:pt x="2100" y="5576"/>
                    <a:pt x="1828" y="5670"/>
                    <a:pt x="1563" y="5670"/>
                  </a:cubicBezTo>
                  <a:cubicBezTo>
                    <a:pt x="890" y="5670"/>
                    <a:pt x="266" y="5058"/>
                    <a:pt x="434" y="4292"/>
                  </a:cubicBezTo>
                  <a:cubicBezTo>
                    <a:pt x="534" y="2824"/>
                    <a:pt x="1301" y="1490"/>
                    <a:pt x="2535" y="689"/>
                  </a:cubicBezTo>
                  <a:cubicBezTo>
                    <a:pt x="2760" y="474"/>
                    <a:pt x="3027" y="380"/>
                    <a:pt x="3289" y="380"/>
                  </a:cubicBezTo>
                  <a:close/>
                  <a:moveTo>
                    <a:pt x="3288" y="1"/>
                  </a:moveTo>
                  <a:cubicBezTo>
                    <a:pt x="2961" y="1"/>
                    <a:pt x="2627" y="110"/>
                    <a:pt x="2335" y="356"/>
                  </a:cubicBezTo>
                  <a:cubicBezTo>
                    <a:pt x="1001" y="1223"/>
                    <a:pt x="167" y="2691"/>
                    <a:pt x="67" y="4292"/>
                  </a:cubicBezTo>
                  <a:cubicBezTo>
                    <a:pt x="0" y="4892"/>
                    <a:pt x="300" y="5493"/>
                    <a:pt x="801" y="5860"/>
                  </a:cubicBezTo>
                  <a:cubicBezTo>
                    <a:pt x="1001" y="5960"/>
                    <a:pt x="1234" y="6027"/>
                    <a:pt x="1468" y="6027"/>
                  </a:cubicBezTo>
                  <a:cubicBezTo>
                    <a:pt x="1835" y="5993"/>
                    <a:pt x="2202" y="5893"/>
                    <a:pt x="2535" y="5693"/>
                  </a:cubicBezTo>
                  <a:cubicBezTo>
                    <a:pt x="3870" y="4826"/>
                    <a:pt x="4704" y="3358"/>
                    <a:pt x="4804" y="1790"/>
                  </a:cubicBezTo>
                  <a:cubicBezTo>
                    <a:pt x="4973" y="772"/>
                    <a:pt x="4157" y="1"/>
                    <a:pt x="3288"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11" name="Google Shape;511;p3"/>
            <p:cNvSpPr/>
            <p:nvPr/>
          </p:nvSpPr>
          <p:spPr>
            <a:xfrm>
              <a:off x="4470025" y="1283425"/>
              <a:ext cx="63400" cy="82775"/>
            </a:xfrm>
            <a:custGeom>
              <a:rect b="b" l="l" r="r" t="t"/>
              <a:pathLst>
                <a:path extrusionOk="0" h="3311" w="2536">
                  <a:moveTo>
                    <a:pt x="1834" y="0"/>
                  </a:moveTo>
                  <a:cubicBezTo>
                    <a:pt x="1663" y="0"/>
                    <a:pt x="1471" y="59"/>
                    <a:pt x="1268" y="185"/>
                  </a:cubicBezTo>
                  <a:cubicBezTo>
                    <a:pt x="501" y="685"/>
                    <a:pt x="34" y="1486"/>
                    <a:pt x="1" y="2386"/>
                  </a:cubicBezTo>
                  <a:cubicBezTo>
                    <a:pt x="1" y="2972"/>
                    <a:pt x="280" y="3311"/>
                    <a:pt x="689" y="3311"/>
                  </a:cubicBezTo>
                  <a:cubicBezTo>
                    <a:pt x="863" y="3311"/>
                    <a:pt x="1059" y="3249"/>
                    <a:pt x="1268" y="3120"/>
                  </a:cubicBezTo>
                  <a:cubicBezTo>
                    <a:pt x="2002" y="2653"/>
                    <a:pt x="2502" y="1819"/>
                    <a:pt x="2536" y="919"/>
                  </a:cubicBezTo>
                  <a:cubicBezTo>
                    <a:pt x="2536" y="350"/>
                    <a:pt x="2250" y="0"/>
                    <a:pt x="183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12" name="Google Shape;512;p3"/>
            <p:cNvSpPr/>
            <p:nvPr/>
          </p:nvSpPr>
          <p:spPr>
            <a:xfrm>
              <a:off x="4211500" y="1353900"/>
              <a:ext cx="85650" cy="104275"/>
            </a:xfrm>
            <a:custGeom>
              <a:rect b="b" l="l" r="r" t="t"/>
              <a:pathLst>
                <a:path extrusionOk="0" h="4171" w="3426">
                  <a:moveTo>
                    <a:pt x="2336" y="268"/>
                  </a:moveTo>
                  <a:cubicBezTo>
                    <a:pt x="2436" y="268"/>
                    <a:pt x="2569" y="335"/>
                    <a:pt x="2670" y="401"/>
                  </a:cubicBezTo>
                  <a:cubicBezTo>
                    <a:pt x="2936" y="568"/>
                    <a:pt x="3070" y="902"/>
                    <a:pt x="3036" y="1235"/>
                  </a:cubicBezTo>
                  <a:cubicBezTo>
                    <a:pt x="2970" y="2236"/>
                    <a:pt x="2436" y="3170"/>
                    <a:pt x="1602" y="3737"/>
                  </a:cubicBezTo>
                  <a:cubicBezTo>
                    <a:pt x="1443" y="3887"/>
                    <a:pt x="1257" y="3953"/>
                    <a:pt x="1077" y="3953"/>
                  </a:cubicBezTo>
                  <a:cubicBezTo>
                    <a:pt x="613" y="3953"/>
                    <a:pt x="181" y="3522"/>
                    <a:pt x="301" y="2970"/>
                  </a:cubicBezTo>
                  <a:cubicBezTo>
                    <a:pt x="335" y="1969"/>
                    <a:pt x="868" y="1035"/>
                    <a:pt x="1736" y="468"/>
                  </a:cubicBezTo>
                  <a:cubicBezTo>
                    <a:pt x="1902" y="368"/>
                    <a:pt x="2136" y="301"/>
                    <a:pt x="2336" y="301"/>
                  </a:cubicBezTo>
                  <a:lnTo>
                    <a:pt x="2336" y="268"/>
                  </a:lnTo>
                  <a:close/>
                  <a:moveTo>
                    <a:pt x="2250" y="0"/>
                  </a:moveTo>
                  <a:cubicBezTo>
                    <a:pt x="2027" y="0"/>
                    <a:pt x="1800" y="72"/>
                    <a:pt x="1602" y="234"/>
                  </a:cubicBezTo>
                  <a:cubicBezTo>
                    <a:pt x="668" y="835"/>
                    <a:pt x="101" y="1869"/>
                    <a:pt x="34" y="2970"/>
                  </a:cubicBezTo>
                  <a:cubicBezTo>
                    <a:pt x="1" y="3370"/>
                    <a:pt x="201" y="3804"/>
                    <a:pt x="535" y="4037"/>
                  </a:cubicBezTo>
                  <a:cubicBezTo>
                    <a:pt x="668" y="4104"/>
                    <a:pt x="835" y="4171"/>
                    <a:pt x="1002" y="4171"/>
                  </a:cubicBezTo>
                  <a:cubicBezTo>
                    <a:pt x="1269" y="4137"/>
                    <a:pt x="1502" y="4071"/>
                    <a:pt x="1736" y="3937"/>
                  </a:cubicBezTo>
                  <a:cubicBezTo>
                    <a:pt x="2670" y="3337"/>
                    <a:pt x="3237" y="2336"/>
                    <a:pt x="3303" y="1235"/>
                  </a:cubicBezTo>
                  <a:cubicBezTo>
                    <a:pt x="3425" y="529"/>
                    <a:pt x="2853" y="0"/>
                    <a:pt x="2250" y="0"/>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13" name="Google Shape;513;p3"/>
            <p:cNvSpPr/>
            <p:nvPr/>
          </p:nvSpPr>
          <p:spPr>
            <a:xfrm>
              <a:off x="4230700" y="1377300"/>
              <a:ext cx="44225" cy="56975"/>
            </a:xfrm>
            <a:custGeom>
              <a:rect b="b" l="l" r="r" t="t"/>
              <a:pathLst>
                <a:path extrusionOk="0" h="2279" w="1769">
                  <a:moveTo>
                    <a:pt x="1306" y="1"/>
                  </a:moveTo>
                  <a:cubicBezTo>
                    <a:pt x="1187" y="1"/>
                    <a:pt x="1050" y="43"/>
                    <a:pt x="901" y="132"/>
                  </a:cubicBezTo>
                  <a:cubicBezTo>
                    <a:pt x="367" y="466"/>
                    <a:pt x="34" y="1033"/>
                    <a:pt x="0" y="1667"/>
                  </a:cubicBezTo>
                  <a:cubicBezTo>
                    <a:pt x="0" y="2050"/>
                    <a:pt x="206" y="2278"/>
                    <a:pt x="507" y="2278"/>
                  </a:cubicBezTo>
                  <a:cubicBezTo>
                    <a:pt x="626" y="2278"/>
                    <a:pt x="759" y="2243"/>
                    <a:pt x="901" y="2167"/>
                  </a:cubicBezTo>
                  <a:cubicBezTo>
                    <a:pt x="1435" y="1834"/>
                    <a:pt x="1735" y="1267"/>
                    <a:pt x="1768" y="633"/>
                  </a:cubicBezTo>
                  <a:cubicBezTo>
                    <a:pt x="1768" y="235"/>
                    <a:pt x="1587" y="1"/>
                    <a:pt x="1306"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14" name="Google Shape;514;p3"/>
            <p:cNvSpPr/>
            <p:nvPr/>
          </p:nvSpPr>
          <p:spPr>
            <a:xfrm>
              <a:off x="5566650" y="885225"/>
              <a:ext cx="85025" cy="104275"/>
            </a:xfrm>
            <a:custGeom>
              <a:rect b="b" l="l" r="r" t="t"/>
              <a:pathLst>
                <a:path extrusionOk="0" h="4171" w="3401">
                  <a:moveTo>
                    <a:pt x="2261" y="253"/>
                  </a:moveTo>
                  <a:cubicBezTo>
                    <a:pt x="2724" y="253"/>
                    <a:pt x="3156" y="684"/>
                    <a:pt x="3036" y="1235"/>
                  </a:cubicBezTo>
                  <a:cubicBezTo>
                    <a:pt x="2969" y="2203"/>
                    <a:pt x="2435" y="3137"/>
                    <a:pt x="1601" y="3670"/>
                  </a:cubicBezTo>
                  <a:cubicBezTo>
                    <a:pt x="1429" y="3800"/>
                    <a:pt x="1215" y="3873"/>
                    <a:pt x="1004" y="3873"/>
                  </a:cubicBezTo>
                  <a:cubicBezTo>
                    <a:pt x="889" y="3873"/>
                    <a:pt x="774" y="3851"/>
                    <a:pt x="667" y="3804"/>
                  </a:cubicBezTo>
                  <a:cubicBezTo>
                    <a:pt x="401" y="3604"/>
                    <a:pt x="267" y="3270"/>
                    <a:pt x="301" y="2970"/>
                  </a:cubicBezTo>
                  <a:cubicBezTo>
                    <a:pt x="367" y="1936"/>
                    <a:pt x="901" y="1035"/>
                    <a:pt x="1735" y="468"/>
                  </a:cubicBezTo>
                  <a:cubicBezTo>
                    <a:pt x="1894" y="318"/>
                    <a:pt x="2080" y="253"/>
                    <a:pt x="2261" y="253"/>
                  </a:cubicBezTo>
                  <a:close/>
                  <a:moveTo>
                    <a:pt x="2244" y="1"/>
                  </a:moveTo>
                  <a:cubicBezTo>
                    <a:pt x="2024" y="1"/>
                    <a:pt x="1799" y="73"/>
                    <a:pt x="1601" y="235"/>
                  </a:cubicBezTo>
                  <a:cubicBezTo>
                    <a:pt x="667" y="835"/>
                    <a:pt x="100" y="1869"/>
                    <a:pt x="34" y="2970"/>
                  </a:cubicBezTo>
                  <a:cubicBezTo>
                    <a:pt x="0" y="3370"/>
                    <a:pt x="167" y="3804"/>
                    <a:pt x="534" y="4037"/>
                  </a:cubicBezTo>
                  <a:cubicBezTo>
                    <a:pt x="667" y="4104"/>
                    <a:pt x="834" y="4171"/>
                    <a:pt x="1001" y="4171"/>
                  </a:cubicBezTo>
                  <a:cubicBezTo>
                    <a:pt x="1268" y="4137"/>
                    <a:pt x="1501" y="4071"/>
                    <a:pt x="1735" y="3937"/>
                  </a:cubicBezTo>
                  <a:cubicBezTo>
                    <a:pt x="2669" y="3337"/>
                    <a:pt x="3236" y="2303"/>
                    <a:pt x="3303" y="1235"/>
                  </a:cubicBezTo>
                  <a:cubicBezTo>
                    <a:pt x="3400" y="529"/>
                    <a:pt x="2840" y="1"/>
                    <a:pt x="2244"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15" name="Google Shape;515;p3"/>
            <p:cNvSpPr/>
            <p:nvPr/>
          </p:nvSpPr>
          <p:spPr>
            <a:xfrm>
              <a:off x="5585825" y="909150"/>
              <a:ext cx="44225" cy="56950"/>
            </a:xfrm>
            <a:custGeom>
              <a:rect b="b" l="l" r="r" t="t"/>
              <a:pathLst>
                <a:path extrusionOk="0" h="2278" w="1769">
                  <a:moveTo>
                    <a:pt x="1274" y="1"/>
                  </a:moveTo>
                  <a:cubicBezTo>
                    <a:pt x="1160" y="1"/>
                    <a:pt x="1033" y="36"/>
                    <a:pt x="901" y="112"/>
                  </a:cubicBezTo>
                  <a:cubicBezTo>
                    <a:pt x="367" y="445"/>
                    <a:pt x="34" y="1012"/>
                    <a:pt x="1" y="1646"/>
                  </a:cubicBezTo>
                  <a:cubicBezTo>
                    <a:pt x="1" y="2044"/>
                    <a:pt x="198" y="2278"/>
                    <a:pt x="489" y="2278"/>
                  </a:cubicBezTo>
                  <a:cubicBezTo>
                    <a:pt x="612" y="2278"/>
                    <a:pt x="752" y="2236"/>
                    <a:pt x="901" y="2146"/>
                  </a:cubicBezTo>
                  <a:cubicBezTo>
                    <a:pt x="1402" y="1813"/>
                    <a:pt x="1735" y="1246"/>
                    <a:pt x="1768" y="612"/>
                  </a:cubicBezTo>
                  <a:cubicBezTo>
                    <a:pt x="1768" y="229"/>
                    <a:pt x="1563" y="1"/>
                    <a:pt x="127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16" name="Google Shape;516;p3"/>
            <p:cNvSpPr/>
            <p:nvPr/>
          </p:nvSpPr>
          <p:spPr>
            <a:xfrm>
              <a:off x="5424875" y="1154925"/>
              <a:ext cx="271225" cy="339100"/>
            </a:xfrm>
            <a:custGeom>
              <a:rect b="b" l="l" r="r" t="t"/>
              <a:pathLst>
                <a:path extrusionOk="0" h="13564" w="10849">
                  <a:moveTo>
                    <a:pt x="10108" y="321"/>
                  </a:moveTo>
                  <a:cubicBezTo>
                    <a:pt x="10175" y="321"/>
                    <a:pt x="10208" y="355"/>
                    <a:pt x="10275" y="388"/>
                  </a:cubicBezTo>
                  <a:cubicBezTo>
                    <a:pt x="10408" y="488"/>
                    <a:pt x="10475" y="655"/>
                    <a:pt x="10475" y="822"/>
                  </a:cubicBezTo>
                  <a:lnTo>
                    <a:pt x="10475" y="6726"/>
                  </a:lnTo>
                  <a:cubicBezTo>
                    <a:pt x="10441" y="7326"/>
                    <a:pt x="10108" y="7860"/>
                    <a:pt x="9641" y="8193"/>
                  </a:cubicBezTo>
                  <a:lnTo>
                    <a:pt x="1068" y="13164"/>
                  </a:lnTo>
                  <a:cubicBezTo>
                    <a:pt x="980" y="13234"/>
                    <a:pt x="883" y="13265"/>
                    <a:pt x="789" y="13265"/>
                  </a:cubicBezTo>
                  <a:cubicBezTo>
                    <a:pt x="527" y="13265"/>
                    <a:pt x="294" y="13025"/>
                    <a:pt x="368" y="12730"/>
                  </a:cubicBezTo>
                  <a:lnTo>
                    <a:pt x="368" y="6859"/>
                  </a:lnTo>
                  <a:cubicBezTo>
                    <a:pt x="401" y="6259"/>
                    <a:pt x="701" y="5725"/>
                    <a:pt x="1201" y="5391"/>
                  </a:cubicBezTo>
                  <a:lnTo>
                    <a:pt x="9774" y="421"/>
                  </a:lnTo>
                  <a:cubicBezTo>
                    <a:pt x="9874" y="388"/>
                    <a:pt x="10008" y="321"/>
                    <a:pt x="10108" y="321"/>
                  </a:cubicBezTo>
                  <a:close/>
                  <a:moveTo>
                    <a:pt x="10058" y="0"/>
                  </a:moveTo>
                  <a:cubicBezTo>
                    <a:pt x="9907" y="0"/>
                    <a:pt x="9750" y="47"/>
                    <a:pt x="9607" y="154"/>
                  </a:cubicBezTo>
                  <a:lnTo>
                    <a:pt x="1035" y="5091"/>
                  </a:lnTo>
                  <a:cubicBezTo>
                    <a:pt x="434" y="5492"/>
                    <a:pt x="67" y="6125"/>
                    <a:pt x="34" y="6859"/>
                  </a:cubicBezTo>
                  <a:lnTo>
                    <a:pt x="34" y="12730"/>
                  </a:lnTo>
                  <a:cubicBezTo>
                    <a:pt x="1" y="13030"/>
                    <a:pt x="134" y="13297"/>
                    <a:pt x="401" y="13464"/>
                  </a:cubicBezTo>
                  <a:cubicBezTo>
                    <a:pt x="501" y="13531"/>
                    <a:pt x="601" y="13564"/>
                    <a:pt x="701" y="13564"/>
                  </a:cubicBezTo>
                  <a:cubicBezTo>
                    <a:pt x="901" y="13564"/>
                    <a:pt x="1068" y="13497"/>
                    <a:pt x="1201" y="13397"/>
                  </a:cubicBezTo>
                  <a:lnTo>
                    <a:pt x="9774" y="8460"/>
                  </a:lnTo>
                  <a:cubicBezTo>
                    <a:pt x="10375" y="8060"/>
                    <a:pt x="10742" y="7426"/>
                    <a:pt x="10775" y="6726"/>
                  </a:cubicBezTo>
                  <a:lnTo>
                    <a:pt x="10775" y="822"/>
                  </a:lnTo>
                  <a:cubicBezTo>
                    <a:pt x="10848" y="357"/>
                    <a:pt x="10474" y="0"/>
                    <a:pt x="1005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17" name="Google Shape;517;p3"/>
            <p:cNvSpPr/>
            <p:nvPr/>
          </p:nvSpPr>
          <p:spPr>
            <a:xfrm>
              <a:off x="5468250" y="1230775"/>
              <a:ext cx="184500" cy="108150"/>
            </a:xfrm>
            <a:custGeom>
              <a:rect b="b" l="l" r="r" t="t"/>
              <a:pathLst>
                <a:path extrusionOk="0" h="4326" w="7380">
                  <a:moveTo>
                    <a:pt x="7148" y="0"/>
                  </a:moveTo>
                  <a:cubicBezTo>
                    <a:pt x="7123" y="0"/>
                    <a:pt x="7098" y="7"/>
                    <a:pt x="7072" y="22"/>
                  </a:cubicBezTo>
                  <a:lnTo>
                    <a:pt x="134" y="4025"/>
                  </a:lnTo>
                  <a:cubicBezTo>
                    <a:pt x="0" y="4125"/>
                    <a:pt x="34" y="4326"/>
                    <a:pt x="200" y="4326"/>
                  </a:cubicBezTo>
                  <a:lnTo>
                    <a:pt x="267" y="4326"/>
                  </a:lnTo>
                  <a:lnTo>
                    <a:pt x="7239" y="289"/>
                  </a:lnTo>
                  <a:cubicBezTo>
                    <a:pt x="7380" y="205"/>
                    <a:pt x="7282" y="0"/>
                    <a:pt x="714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18" name="Google Shape;518;p3"/>
            <p:cNvSpPr/>
            <p:nvPr/>
          </p:nvSpPr>
          <p:spPr>
            <a:xfrm>
              <a:off x="5468250" y="1271625"/>
              <a:ext cx="184500" cy="108175"/>
            </a:xfrm>
            <a:custGeom>
              <a:rect b="b" l="l" r="r" t="t"/>
              <a:pathLst>
                <a:path extrusionOk="0" h="4327" w="7380">
                  <a:moveTo>
                    <a:pt x="7148" y="1"/>
                  </a:moveTo>
                  <a:cubicBezTo>
                    <a:pt x="7123" y="1"/>
                    <a:pt x="7098" y="8"/>
                    <a:pt x="7072" y="23"/>
                  </a:cubicBezTo>
                  <a:lnTo>
                    <a:pt x="134" y="4026"/>
                  </a:lnTo>
                  <a:cubicBezTo>
                    <a:pt x="0" y="4126"/>
                    <a:pt x="34" y="4326"/>
                    <a:pt x="200" y="4326"/>
                  </a:cubicBezTo>
                  <a:lnTo>
                    <a:pt x="267" y="4326"/>
                  </a:lnTo>
                  <a:lnTo>
                    <a:pt x="7239" y="290"/>
                  </a:lnTo>
                  <a:cubicBezTo>
                    <a:pt x="7380" y="205"/>
                    <a:pt x="7282" y="1"/>
                    <a:pt x="7148"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19" name="Google Shape;519;p3"/>
            <p:cNvSpPr/>
            <p:nvPr/>
          </p:nvSpPr>
          <p:spPr>
            <a:xfrm>
              <a:off x="5469075" y="1312725"/>
              <a:ext cx="182650" cy="107925"/>
            </a:xfrm>
            <a:custGeom>
              <a:rect b="b" l="l" r="r" t="t"/>
              <a:pathLst>
                <a:path extrusionOk="0" h="4317" w="7306">
                  <a:moveTo>
                    <a:pt x="7098" y="0"/>
                  </a:moveTo>
                  <a:cubicBezTo>
                    <a:pt x="7077" y="0"/>
                    <a:pt x="7057" y="5"/>
                    <a:pt x="7039" y="13"/>
                  </a:cubicBezTo>
                  <a:lnTo>
                    <a:pt x="101" y="4016"/>
                  </a:lnTo>
                  <a:cubicBezTo>
                    <a:pt x="1" y="4083"/>
                    <a:pt x="1" y="4183"/>
                    <a:pt x="34" y="4250"/>
                  </a:cubicBezTo>
                  <a:cubicBezTo>
                    <a:pt x="67" y="4283"/>
                    <a:pt x="101" y="4317"/>
                    <a:pt x="167" y="4317"/>
                  </a:cubicBezTo>
                  <a:lnTo>
                    <a:pt x="234" y="4317"/>
                  </a:lnTo>
                  <a:lnTo>
                    <a:pt x="7206" y="280"/>
                  </a:lnTo>
                  <a:cubicBezTo>
                    <a:pt x="7272" y="247"/>
                    <a:pt x="7306" y="147"/>
                    <a:pt x="7272" y="80"/>
                  </a:cubicBezTo>
                  <a:cubicBezTo>
                    <a:pt x="7224" y="31"/>
                    <a:pt x="7157" y="0"/>
                    <a:pt x="709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20" name="Google Shape;520;p3"/>
            <p:cNvSpPr/>
            <p:nvPr/>
          </p:nvSpPr>
          <p:spPr>
            <a:xfrm>
              <a:off x="5741775" y="2234875"/>
              <a:ext cx="271225" cy="338275"/>
            </a:xfrm>
            <a:custGeom>
              <a:rect b="b" l="l" r="r" t="t"/>
              <a:pathLst>
                <a:path extrusionOk="0" h="13531" w="10849">
                  <a:moveTo>
                    <a:pt x="10053" y="299"/>
                  </a:moveTo>
                  <a:cubicBezTo>
                    <a:pt x="10293" y="299"/>
                    <a:pt x="10513" y="534"/>
                    <a:pt x="10441" y="821"/>
                  </a:cubicBezTo>
                  <a:lnTo>
                    <a:pt x="10441" y="6725"/>
                  </a:lnTo>
                  <a:cubicBezTo>
                    <a:pt x="10408" y="7292"/>
                    <a:pt x="10108" y="7859"/>
                    <a:pt x="9607" y="8193"/>
                  </a:cubicBezTo>
                  <a:lnTo>
                    <a:pt x="1034" y="13130"/>
                  </a:lnTo>
                  <a:cubicBezTo>
                    <a:pt x="955" y="13200"/>
                    <a:pt x="862" y="13231"/>
                    <a:pt x="770" y="13231"/>
                  </a:cubicBezTo>
                  <a:cubicBezTo>
                    <a:pt x="514" y="13231"/>
                    <a:pt x="269" y="12991"/>
                    <a:pt x="367" y="12696"/>
                  </a:cubicBezTo>
                  <a:lnTo>
                    <a:pt x="367" y="6825"/>
                  </a:lnTo>
                  <a:cubicBezTo>
                    <a:pt x="401" y="6225"/>
                    <a:pt x="701" y="5691"/>
                    <a:pt x="1201" y="5358"/>
                  </a:cubicBezTo>
                  <a:lnTo>
                    <a:pt x="9774" y="421"/>
                  </a:lnTo>
                  <a:cubicBezTo>
                    <a:pt x="9859" y="336"/>
                    <a:pt x="9958" y="299"/>
                    <a:pt x="10053" y="299"/>
                  </a:cubicBezTo>
                  <a:close/>
                  <a:moveTo>
                    <a:pt x="10041" y="0"/>
                  </a:moveTo>
                  <a:cubicBezTo>
                    <a:pt x="9892" y="0"/>
                    <a:pt x="9740" y="48"/>
                    <a:pt x="9607" y="154"/>
                  </a:cubicBezTo>
                  <a:lnTo>
                    <a:pt x="1034" y="5124"/>
                  </a:lnTo>
                  <a:cubicBezTo>
                    <a:pt x="434" y="5491"/>
                    <a:pt x="67" y="6158"/>
                    <a:pt x="34" y="6859"/>
                  </a:cubicBezTo>
                  <a:lnTo>
                    <a:pt x="34" y="12696"/>
                  </a:lnTo>
                  <a:cubicBezTo>
                    <a:pt x="0" y="12996"/>
                    <a:pt x="134" y="13297"/>
                    <a:pt x="367" y="13463"/>
                  </a:cubicBezTo>
                  <a:cubicBezTo>
                    <a:pt x="467" y="13497"/>
                    <a:pt x="567" y="13530"/>
                    <a:pt x="701" y="13530"/>
                  </a:cubicBezTo>
                  <a:cubicBezTo>
                    <a:pt x="868" y="13530"/>
                    <a:pt x="1034" y="13497"/>
                    <a:pt x="1201" y="13430"/>
                  </a:cubicBezTo>
                  <a:lnTo>
                    <a:pt x="9774" y="8460"/>
                  </a:lnTo>
                  <a:cubicBezTo>
                    <a:pt x="10374" y="8093"/>
                    <a:pt x="10741" y="7426"/>
                    <a:pt x="10775" y="6725"/>
                  </a:cubicBezTo>
                  <a:lnTo>
                    <a:pt x="10775" y="854"/>
                  </a:lnTo>
                  <a:cubicBezTo>
                    <a:pt x="10848" y="364"/>
                    <a:pt x="10454" y="0"/>
                    <a:pt x="1004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21" name="Google Shape;521;p3"/>
            <p:cNvSpPr/>
            <p:nvPr/>
          </p:nvSpPr>
          <p:spPr>
            <a:xfrm>
              <a:off x="5785125" y="2310400"/>
              <a:ext cx="182675" cy="108475"/>
            </a:xfrm>
            <a:custGeom>
              <a:rect b="b" l="l" r="r" t="t"/>
              <a:pathLst>
                <a:path extrusionOk="0" h="4339" w="7307">
                  <a:moveTo>
                    <a:pt x="7152" y="0"/>
                  </a:moveTo>
                  <a:cubicBezTo>
                    <a:pt x="7124" y="0"/>
                    <a:pt x="7096" y="11"/>
                    <a:pt x="7073" y="35"/>
                  </a:cubicBezTo>
                  <a:lnTo>
                    <a:pt x="101" y="4038"/>
                  </a:lnTo>
                  <a:cubicBezTo>
                    <a:pt x="34" y="4071"/>
                    <a:pt x="1" y="4171"/>
                    <a:pt x="34" y="4271"/>
                  </a:cubicBezTo>
                  <a:cubicBezTo>
                    <a:pt x="68" y="4305"/>
                    <a:pt x="134" y="4338"/>
                    <a:pt x="201" y="4338"/>
                  </a:cubicBezTo>
                  <a:cubicBezTo>
                    <a:pt x="201" y="4338"/>
                    <a:pt x="234" y="4338"/>
                    <a:pt x="268" y="4305"/>
                  </a:cubicBezTo>
                  <a:lnTo>
                    <a:pt x="7206" y="302"/>
                  </a:lnTo>
                  <a:cubicBezTo>
                    <a:pt x="7306" y="269"/>
                    <a:pt x="7306" y="168"/>
                    <a:pt x="7273" y="102"/>
                  </a:cubicBezTo>
                  <a:cubicBezTo>
                    <a:pt x="7251" y="37"/>
                    <a:pt x="7202" y="0"/>
                    <a:pt x="715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22" name="Google Shape;522;p3"/>
            <p:cNvSpPr/>
            <p:nvPr/>
          </p:nvSpPr>
          <p:spPr>
            <a:xfrm>
              <a:off x="5784300" y="2351625"/>
              <a:ext cx="183500" cy="108100"/>
            </a:xfrm>
            <a:custGeom>
              <a:rect b="b" l="l" r="r" t="t"/>
              <a:pathLst>
                <a:path extrusionOk="0" h="4324" w="7340">
                  <a:moveTo>
                    <a:pt x="7187" y="1"/>
                  </a:moveTo>
                  <a:cubicBezTo>
                    <a:pt x="7159" y="1"/>
                    <a:pt x="7130" y="8"/>
                    <a:pt x="7106" y="21"/>
                  </a:cubicBezTo>
                  <a:lnTo>
                    <a:pt x="134" y="4023"/>
                  </a:lnTo>
                  <a:cubicBezTo>
                    <a:pt x="1" y="4123"/>
                    <a:pt x="67" y="4324"/>
                    <a:pt x="234" y="4324"/>
                  </a:cubicBezTo>
                  <a:cubicBezTo>
                    <a:pt x="234" y="4324"/>
                    <a:pt x="267" y="4324"/>
                    <a:pt x="301" y="4290"/>
                  </a:cubicBezTo>
                  <a:lnTo>
                    <a:pt x="7239" y="287"/>
                  </a:lnTo>
                  <a:cubicBezTo>
                    <a:pt x="7339" y="254"/>
                    <a:pt x="7339" y="154"/>
                    <a:pt x="7306" y="87"/>
                  </a:cubicBezTo>
                  <a:cubicBezTo>
                    <a:pt x="7285" y="24"/>
                    <a:pt x="7237" y="1"/>
                    <a:pt x="7187"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23" name="Google Shape;523;p3"/>
            <p:cNvSpPr/>
            <p:nvPr/>
          </p:nvSpPr>
          <p:spPr>
            <a:xfrm>
              <a:off x="5785125" y="2391825"/>
              <a:ext cx="182675" cy="108775"/>
            </a:xfrm>
            <a:custGeom>
              <a:rect b="b" l="l" r="r" t="t"/>
              <a:pathLst>
                <a:path extrusionOk="0" h="4351" w="7307">
                  <a:moveTo>
                    <a:pt x="7132" y="1"/>
                  </a:moveTo>
                  <a:cubicBezTo>
                    <a:pt x="7111" y="1"/>
                    <a:pt x="7091" y="5"/>
                    <a:pt x="7073" y="14"/>
                  </a:cubicBezTo>
                  <a:lnTo>
                    <a:pt x="101" y="4050"/>
                  </a:lnTo>
                  <a:cubicBezTo>
                    <a:pt x="34" y="4083"/>
                    <a:pt x="1" y="4183"/>
                    <a:pt x="34" y="4250"/>
                  </a:cubicBezTo>
                  <a:cubicBezTo>
                    <a:pt x="68" y="4317"/>
                    <a:pt x="134" y="4317"/>
                    <a:pt x="201" y="4350"/>
                  </a:cubicBezTo>
                  <a:lnTo>
                    <a:pt x="268" y="4350"/>
                  </a:lnTo>
                  <a:lnTo>
                    <a:pt x="7206" y="314"/>
                  </a:lnTo>
                  <a:cubicBezTo>
                    <a:pt x="7306" y="247"/>
                    <a:pt x="7306" y="147"/>
                    <a:pt x="7273" y="80"/>
                  </a:cubicBezTo>
                  <a:cubicBezTo>
                    <a:pt x="7248" y="32"/>
                    <a:pt x="7188" y="1"/>
                    <a:pt x="7132"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24" name="Google Shape;524;p3"/>
            <p:cNvSpPr/>
            <p:nvPr/>
          </p:nvSpPr>
          <p:spPr>
            <a:xfrm>
              <a:off x="5294775" y="3726250"/>
              <a:ext cx="271200" cy="338800"/>
            </a:xfrm>
            <a:custGeom>
              <a:rect b="b" l="l" r="r" t="t"/>
              <a:pathLst>
                <a:path extrusionOk="0" h="13552" w="10848">
                  <a:moveTo>
                    <a:pt x="10090" y="307"/>
                  </a:moveTo>
                  <a:cubicBezTo>
                    <a:pt x="10153" y="307"/>
                    <a:pt x="10216" y="318"/>
                    <a:pt x="10275" y="342"/>
                  </a:cubicBezTo>
                  <a:cubicBezTo>
                    <a:pt x="10408" y="475"/>
                    <a:pt x="10475" y="642"/>
                    <a:pt x="10475" y="809"/>
                  </a:cubicBezTo>
                  <a:lnTo>
                    <a:pt x="10475" y="6713"/>
                  </a:lnTo>
                  <a:cubicBezTo>
                    <a:pt x="10442" y="7280"/>
                    <a:pt x="10108" y="7847"/>
                    <a:pt x="9641" y="8181"/>
                  </a:cubicBezTo>
                  <a:lnTo>
                    <a:pt x="1068" y="13118"/>
                  </a:lnTo>
                  <a:cubicBezTo>
                    <a:pt x="985" y="13192"/>
                    <a:pt x="888" y="13225"/>
                    <a:pt x="793" y="13225"/>
                  </a:cubicBezTo>
                  <a:cubicBezTo>
                    <a:pt x="549" y="13225"/>
                    <a:pt x="320" y="13006"/>
                    <a:pt x="368" y="12717"/>
                  </a:cubicBezTo>
                  <a:lnTo>
                    <a:pt x="368" y="6846"/>
                  </a:lnTo>
                  <a:cubicBezTo>
                    <a:pt x="401" y="6246"/>
                    <a:pt x="735" y="5712"/>
                    <a:pt x="1202" y="5379"/>
                  </a:cubicBezTo>
                  <a:lnTo>
                    <a:pt x="9775" y="409"/>
                  </a:lnTo>
                  <a:cubicBezTo>
                    <a:pt x="9861" y="344"/>
                    <a:pt x="9975" y="307"/>
                    <a:pt x="10090" y="307"/>
                  </a:cubicBezTo>
                  <a:close/>
                  <a:moveTo>
                    <a:pt x="10078" y="1"/>
                  </a:moveTo>
                  <a:cubicBezTo>
                    <a:pt x="9920" y="1"/>
                    <a:pt x="9756" y="54"/>
                    <a:pt x="9608" y="175"/>
                  </a:cubicBezTo>
                  <a:lnTo>
                    <a:pt x="1035" y="5079"/>
                  </a:lnTo>
                  <a:cubicBezTo>
                    <a:pt x="435" y="5479"/>
                    <a:pt x="68" y="6113"/>
                    <a:pt x="34" y="6846"/>
                  </a:cubicBezTo>
                  <a:lnTo>
                    <a:pt x="34" y="12717"/>
                  </a:lnTo>
                  <a:cubicBezTo>
                    <a:pt x="1" y="13018"/>
                    <a:pt x="134" y="13284"/>
                    <a:pt x="401" y="13451"/>
                  </a:cubicBezTo>
                  <a:cubicBezTo>
                    <a:pt x="501" y="13518"/>
                    <a:pt x="601" y="13551"/>
                    <a:pt x="701" y="13551"/>
                  </a:cubicBezTo>
                  <a:cubicBezTo>
                    <a:pt x="902" y="13551"/>
                    <a:pt x="1068" y="13485"/>
                    <a:pt x="1202" y="13418"/>
                  </a:cubicBezTo>
                  <a:lnTo>
                    <a:pt x="9775" y="8448"/>
                  </a:lnTo>
                  <a:cubicBezTo>
                    <a:pt x="10375" y="8081"/>
                    <a:pt x="10742" y="7414"/>
                    <a:pt x="10775" y="6713"/>
                  </a:cubicBezTo>
                  <a:lnTo>
                    <a:pt x="10775" y="842"/>
                  </a:lnTo>
                  <a:cubicBezTo>
                    <a:pt x="10848" y="361"/>
                    <a:pt x="10485" y="1"/>
                    <a:pt x="10078"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25" name="Google Shape;525;p3"/>
            <p:cNvSpPr/>
            <p:nvPr/>
          </p:nvSpPr>
          <p:spPr>
            <a:xfrm>
              <a:off x="5338975" y="3802025"/>
              <a:ext cx="183825" cy="107900"/>
            </a:xfrm>
            <a:custGeom>
              <a:rect b="b" l="l" r="r" t="t"/>
              <a:pathLst>
                <a:path extrusionOk="0" h="4316" w="7353">
                  <a:moveTo>
                    <a:pt x="7100" y="1"/>
                  </a:moveTo>
                  <a:cubicBezTo>
                    <a:pt x="7080" y="1"/>
                    <a:pt x="7060" y="5"/>
                    <a:pt x="7039" y="13"/>
                  </a:cubicBezTo>
                  <a:lnTo>
                    <a:pt x="101" y="4016"/>
                  </a:lnTo>
                  <a:cubicBezTo>
                    <a:pt x="1" y="4082"/>
                    <a:pt x="1" y="4182"/>
                    <a:pt x="34" y="4249"/>
                  </a:cubicBezTo>
                  <a:cubicBezTo>
                    <a:pt x="68" y="4282"/>
                    <a:pt x="101" y="4316"/>
                    <a:pt x="168" y="4316"/>
                  </a:cubicBezTo>
                  <a:lnTo>
                    <a:pt x="268" y="4316"/>
                  </a:lnTo>
                  <a:lnTo>
                    <a:pt x="7206" y="280"/>
                  </a:lnTo>
                  <a:cubicBezTo>
                    <a:pt x="7352" y="192"/>
                    <a:pt x="7242" y="1"/>
                    <a:pt x="7100"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26" name="Google Shape;526;p3"/>
            <p:cNvSpPr/>
            <p:nvPr/>
          </p:nvSpPr>
          <p:spPr>
            <a:xfrm>
              <a:off x="5338975" y="3842700"/>
              <a:ext cx="182675" cy="108100"/>
            </a:xfrm>
            <a:custGeom>
              <a:rect b="b" l="l" r="r" t="t"/>
              <a:pathLst>
                <a:path extrusionOk="0" h="4324" w="7307">
                  <a:moveTo>
                    <a:pt x="7123" y="0"/>
                  </a:moveTo>
                  <a:cubicBezTo>
                    <a:pt x="7093" y="0"/>
                    <a:pt x="7064" y="8"/>
                    <a:pt x="7039" y="20"/>
                  </a:cubicBezTo>
                  <a:lnTo>
                    <a:pt x="101" y="4023"/>
                  </a:lnTo>
                  <a:cubicBezTo>
                    <a:pt x="1" y="4090"/>
                    <a:pt x="1" y="4157"/>
                    <a:pt x="34" y="4257"/>
                  </a:cubicBezTo>
                  <a:cubicBezTo>
                    <a:pt x="68" y="4290"/>
                    <a:pt x="101" y="4323"/>
                    <a:pt x="168" y="4323"/>
                  </a:cubicBezTo>
                  <a:lnTo>
                    <a:pt x="268" y="4323"/>
                  </a:lnTo>
                  <a:lnTo>
                    <a:pt x="7206" y="287"/>
                  </a:lnTo>
                  <a:cubicBezTo>
                    <a:pt x="7273" y="254"/>
                    <a:pt x="7306" y="154"/>
                    <a:pt x="7273" y="87"/>
                  </a:cubicBezTo>
                  <a:cubicBezTo>
                    <a:pt x="7230" y="24"/>
                    <a:pt x="7175" y="0"/>
                    <a:pt x="712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27" name="Google Shape;527;p3"/>
            <p:cNvSpPr/>
            <p:nvPr/>
          </p:nvSpPr>
          <p:spPr>
            <a:xfrm>
              <a:off x="5338975" y="3883550"/>
              <a:ext cx="182675" cy="108100"/>
            </a:xfrm>
            <a:custGeom>
              <a:rect b="b" l="l" r="r" t="t"/>
              <a:pathLst>
                <a:path extrusionOk="0" h="4324" w="7307">
                  <a:moveTo>
                    <a:pt x="7123" y="1"/>
                  </a:moveTo>
                  <a:cubicBezTo>
                    <a:pt x="7093" y="1"/>
                    <a:pt x="7064" y="9"/>
                    <a:pt x="7039" y="21"/>
                  </a:cubicBezTo>
                  <a:lnTo>
                    <a:pt x="101" y="4024"/>
                  </a:lnTo>
                  <a:cubicBezTo>
                    <a:pt x="1" y="4090"/>
                    <a:pt x="1" y="4157"/>
                    <a:pt x="34" y="4257"/>
                  </a:cubicBezTo>
                  <a:cubicBezTo>
                    <a:pt x="68" y="4290"/>
                    <a:pt x="101" y="4324"/>
                    <a:pt x="168" y="4324"/>
                  </a:cubicBezTo>
                  <a:cubicBezTo>
                    <a:pt x="201" y="4324"/>
                    <a:pt x="234" y="4324"/>
                    <a:pt x="268" y="4290"/>
                  </a:cubicBezTo>
                  <a:lnTo>
                    <a:pt x="7206" y="288"/>
                  </a:lnTo>
                  <a:cubicBezTo>
                    <a:pt x="7273" y="254"/>
                    <a:pt x="7306" y="154"/>
                    <a:pt x="7273" y="87"/>
                  </a:cubicBezTo>
                  <a:cubicBezTo>
                    <a:pt x="7230" y="24"/>
                    <a:pt x="7175" y="1"/>
                    <a:pt x="712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28" name="Google Shape;528;p3"/>
            <p:cNvSpPr/>
            <p:nvPr/>
          </p:nvSpPr>
          <p:spPr>
            <a:xfrm>
              <a:off x="3495175" y="4514325"/>
              <a:ext cx="271175" cy="338775"/>
            </a:xfrm>
            <a:custGeom>
              <a:rect b="b" l="l" r="r" t="t"/>
              <a:pathLst>
                <a:path extrusionOk="0" h="13551" w="10847">
                  <a:moveTo>
                    <a:pt x="10144" y="328"/>
                  </a:moveTo>
                  <a:cubicBezTo>
                    <a:pt x="10180" y="328"/>
                    <a:pt x="10227" y="351"/>
                    <a:pt x="10274" y="375"/>
                  </a:cubicBezTo>
                  <a:cubicBezTo>
                    <a:pt x="10408" y="475"/>
                    <a:pt x="10474" y="642"/>
                    <a:pt x="10474" y="842"/>
                  </a:cubicBezTo>
                  <a:lnTo>
                    <a:pt x="10474" y="6713"/>
                  </a:lnTo>
                  <a:cubicBezTo>
                    <a:pt x="10408" y="7313"/>
                    <a:pt x="10107" y="7847"/>
                    <a:pt x="9640" y="8180"/>
                  </a:cubicBezTo>
                  <a:lnTo>
                    <a:pt x="1068" y="13151"/>
                  </a:lnTo>
                  <a:cubicBezTo>
                    <a:pt x="976" y="13206"/>
                    <a:pt x="884" y="13230"/>
                    <a:pt x="792" y="13230"/>
                  </a:cubicBezTo>
                  <a:cubicBezTo>
                    <a:pt x="717" y="13230"/>
                    <a:pt x="642" y="13214"/>
                    <a:pt x="567" y="13184"/>
                  </a:cubicBezTo>
                  <a:cubicBezTo>
                    <a:pt x="434" y="13084"/>
                    <a:pt x="334" y="12917"/>
                    <a:pt x="367" y="12750"/>
                  </a:cubicBezTo>
                  <a:lnTo>
                    <a:pt x="367" y="6846"/>
                  </a:lnTo>
                  <a:cubicBezTo>
                    <a:pt x="400" y="6246"/>
                    <a:pt x="701" y="5712"/>
                    <a:pt x="1201" y="5378"/>
                  </a:cubicBezTo>
                  <a:lnTo>
                    <a:pt x="9774" y="441"/>
                  </a:lnTo>
                  <a:cubicBezTo>
                    <a:pt x="9874" y="375"/>
                    <a:pt x="9974" y="341"/>
                    <a:pt x="10107" y="341"/>
                  </a:cubicBezTo>
                  <a:cubicBezTo>
                    <a:pt x="10117" y="332"/>
                    <a:pt x="10130" y="328"/>
                    <a:pt x="10144" y="328"/>
                  </a:cubicBezTo>
                  <a:close/>
                  <a:moveTo>
                    <a:pt x="10062" y="0"/>
                  </a:moveTo>
                  <a:cubicBezTo>
                    <a:pt x="9906" y="0"/>
                    <a:pt x="9746" y="54"/>
                    <a:pt x="9607" y="175"/>
                  </a:cubicBezTo>
                  <a:lnTo>
                    <a:pt x="1034" y="5111"/>
                  </a:lnTo>
                  <a:cubicBezTo>
                    <a:pt x="434" y="5478"/>
                    <a:pt x="67" y="6146"/>
                    <a:pt x="34" y="6846"/>
                  </a:cubicBezTo>
                  <a:lnTo>
                    <a:pt x="34" y="12750"/>
                  </a:lnTo>
                  <a:cubicBezTo>
                    <a:pt x="0" y="13017"/>
                    <a:pt x="134" y="13317"/>
                    <a:pt x="367" y="13484"/>
                  </a:cubicBezTo>
                  <a:cubicBezTo>
                    <a:pt x="467" y="13517"/>
                    <a:pt x="567" y="13551"/>
                    <a:pt x="701" y="13551"/>
                  </a:cubicBezTo>
                  <a:cubicBezTo>
                    <a:pt x="867" y="13551"/>
                    <a:pt x="1034" y="13517"/>
                    <a:pt x="1201" y="13417"/>
                  </a:cubicBezTo>
                  <a:lnTo>
                    <a:pt x="9774" y="8447"/>
                  </a:lnTo>
                  <a:cubicBezTo>
                    <a:pt x="10374" y="8080"/>
                    <a:pt x="10741" y="7413"/>
                    <a:pt x="10775" y="6713"/>
                  </a:cubicBezTo>
                  <a:lnTo>
                    <a:pt x="10775" y="842"/>
                  </a:lnTo>
                  <a:cubicBezTo>
                    <a:pt x="10847" y="360"/>
                    <a:pt x="10467" y="0"/>
                    <a:pt x="1006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29" name="Google Shape;529;p3"/>
            <p:cNvSpPr/>
            <p:nvPr/>
          </p:nvSpPr>
          <p:spPr>
            <a:xfrm>
              <a:off x="3538525" y="4590900"/>
              <a:ext cx="183750" cy="107925"/>
            </a:xfrm>
            <a:custGeom>
              <a:rect b="b" l="l" r="r" t="t"/>
              <a:pathLst>
                <a:path extrusionOk="0" h="4317" w="7350">
                  <a:moveTo>
                    <a:pt x="7138" y="0"/>
                  </a:moveTo>
                  <a:cubicBezTo>
                    <a:pt x="7117" y="0"/>
                    <a:pt x="7095" y="5"/>
                    <a:pt x="7072" y="14"/>
                  </a:cubicBezTo>
                  <a:lnTo>
                    <a:pt x="101" y="4017"/>
                  </a:lnTo>
                  <a:cubicBezTo>
                    <a:pt x="34" y="4050"/>
                    <a:pt x="1" y="4150"/>
                    <a:pt x="34" y="4217"/>
                  </a:cubicBezTo>
                  <a:cubicBezTo>
                    <a:pt x="67" y="4283"/>
                    <a:pt x="134" y="4317"/>
                    <a:pt x="201" y="4317"/>
                  </a:cubicBezTo>
                  <a:cubicBezTo>
                    <a:pt x="201" y="4317"/>
                    <a:pt x="234" y="4317"/>
                    <a:pt x="268" y="4283"/>
                  </a:cubicBezTo>
                  <a:lnTo>
                    <a:pt x="7206" y="281"/>
                  </a:lnTo>
                  <a:cubicBezTo>
                    <a:pt x="7350" y="165"/>
                    <a:pt x="7270" y="0"/>
                    <a:pt x="713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30" name="Google Shape;530;p3"/>
            <p:cNvSpPr/>
            <p:nvPr/>
          </p:nvSpPr>
          <p:spPr>
            <a:xfrm>
              <a:off x="3538525" y="4631750"/>
              <a:ext cx="183750" cy="107950"/>
            </a:xfrm>
            <a:custGeom>
              <a:rect b="b" l="l" r="r" t="t"/>
              <a:pathLst>
                <a:path extrusionOk="0" h="4318" w="7350">
                  <a:moveTo>
                    <a:pt x="7138" y="1"/>
                  </a:moveTo>
                  <a:cubicBezTo>
                    <a:pt x="7117" y="1"/>
                    <a:pt x="7095" y="5"/>
                    <a:pt x="7072" y="14"/>
                  </a:cubicBezTo>
                  <a:lnTo>
                    <a:pt x="101" y="4017"/>
                  </a:lnTo>
                  <a:cubicBezTo>
                    <a:pt x="34" y="4050"/>
                    <a:pt x="1" y="4150"/>
                    <a:pt x="34" y="4217"/>
                  </a:cubicBezTo>
                  <a:cubicBezTo>
                    <a:pt x="67" y="4284"/>
                    <a:pt x="134" y="4317"/>
                    <a:pt x="201" y="4317"/>
                  </a:cubicBezTo>
                  <a:cubicBezTo>
                    <a:pt x="201" y="4317"/>
                    <a:pt x="234" y="4317"/>
                    <a:pt x="268" y="4284"/>
                  </a:cubicBezTo>
                  <a:lnTo>
                    <a:pt x="7206" y="281"/>
                  </a:lnTo>
                  <a:cubicBezTo>
                    <a:pt x="7350" y="166"/>
                    <a:pt x="7270" y="1"/>
                    <a:pt x="7138"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31" name="Google Shape;531;p3"/>
            <p:cNvSpPr/>
            <p:nvPr/>
          </p:nvSpPr>
          <p:spPr>
            <a:xfrm>
              <a:off x="3538525" y="4672050"/>
              <a:ext cx="182650" cy="108500"/>
            </a:xfrm>
            <a:custGeom>
              <a:rect b="b" l="l" r="r" t="t"/>
              <a:pathLst>
                <a:path extrusionOk="0" h="4340" w="7306">
                  <a:moveTo>
                    <a:pt x="7158" y="0"/>
                  </a:moveTo>
                  <a:cubicBezTo>
                    <a:pt x="7128" y="0"/>
                    <a:pt x="7098" y="11"/>
                    <a:pt x="7072" y="37"/>
                  </a:cubicBezTo>
                  <a:lnTo>
                    <a:pt x="101" y="4040"/>
                  </a:lnTo>
                  <a:cubicBezTo>
                    <a:pt x="34" y="4073"/>
                    <a:pt x="1" y="4173"/>
                    <a:pt x="34" y="4240"/>
                  </a:cubicBezTo>
                  <a:cubicBezTo>
                    <a:pt x="67" y="4306"/>
                    <a:pt x="134" y="4340"/>
                    <a:pt x="201" y="4340"/>
                  </a:cubicBezTo>
                  <a:cubicBezTo>
                    <a:pt x="201" y="4340"/>
                    <a:pt x="234" y="4340"/>
                    <a:pt x="268" y="4306"/>
                  </a:cubicBezTo>
                  <a:lnTo>
                    <a:pt x="7206" y="304"/>
                  </a:lnTo>
                  <a:cubicBezTo>
                    <a:pt x="7306" y="237"/>
                    <a:pt x="7306" y="170"/>
                    <a:pt x="7273" y="70"/>
                  </a:cubicBezTo>
                  <a:cubicBezTo>
                    <a:pt x="7252" y="29"/>
                    <a:pt x="7206" y="0"/>
                    <a:pt x="7158"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32" name="Google Shape;532;p3"/>
            <p:cNvSpPr/>
            <p:nvPr/>
          </p:nvSpPr>
          <p:spPr>
            <a:xfrm>
              <a:off x="4530075" y="1997525"/>
              <a:ext cx="271175" cy="338775"/>
            </a:xfrm>
            <a:custGeom>
              <a:rect b="b" l="l" r="r" t="t"/>
              <a:pathLst>
                <a:path extrusionOk="0" h="13551" w="10847">
                  <a:moveTo>
                    <a:pt x="10022" y="334"/>
                  </a:moveTo>
                  <a:cubicBezTo>
                    <a:pt x="10274" y="334"/>
                    <a:pt x="10513" y="553"/>
                    <a:pt x="10441" y="842"/>
                  </a:cubicBezTo>
                  <a:lnTo>
                    <a:pt x="10441" y="6713"/>
                  </a:lnTo>
                  <a:cubicBezTo>
                    <a:pt x="10408" y="7313"/>
                    <a:pt x="10108" y="7847"/>
                    <a:pt x="9607" y="8180"/>
                  </a:cubicBezTo>
                  <a:lnTo>
                    <a:pt x="1034" y="13150"/>
                  </a:lnTo>
                  <a:cubicBezTo>
                    <a:pt x="954" y="13222"/>
                    <a:pt x="863" y="13252"/>
                    <a:pt x="773" y="13252"/>
                  </a:cubicBezTo>
                  <a:cubicBezTo>
                    <a:pt x="526" y="13252"/>
                    <a:pt x="294" y="13019"/>
                    <a:pt x="367" y="12750"/>
                  </a:cubicBezTo>
                  <a:lnTo>
                    <a:pt x="367" y="6846"/>
                  </a:lnTo>
                  <a:cubicBezTo>
                    <a:pt x="401" y="6279"/>
                    <a:pt x="701" y="5712"/>
                    <a:pt x="1201" y="5378"/>
                  </a:cubicBezTo>
                  <a:lnTo>
                    <a:pt x="9741" y="441"/>
                  </a:lnTo>
                  <a:cubicBezTo>
                    <a:pt x="9825" y="367"/>
                    <a:pt x="9924" y="334"/>
                    <a:pt x="10022" y="334"/>
                  </a:cubicBezTo>
                  <a:close/>
                  <a:moveTo>
                    <a:pt x="10063" y="0"/>
                  </a:moveTo>
                  <a:cubicBezTo>
                    <a:pt x="9906" y="0"/>
                    <a:pt x="9747" y="54"/>
                    <a:pt x="9607" y="175"/>
                  </a:cubicBezTo>
                  <a:lnTo>
                    <a:pt x="1034" y="5111"/>
                  </a:lnTo>
                  <a:cubicBezTo>
                    <a:pt x="434" y="5512"/>
                    <a:pt x="67" y="6145"/>
                    <a:pt x="34" y="6846"/>
                  </a:cubicBezTo>
                  <a:lnTo>
                    <a:pt x="34" y="12750"/>
                  </a:lnTo>
                  <a:cubicBezTo>
                    <a:pt x="0" y="13017"/>
                    <a:pt x="134" y="13317"/>
                    <a:pt x="367" y="13484"/>
                  </a:cubicBezTo>
                  <a:cubicBezTo>
                    <a:pt x="467" y="13551"/>
                    <a:pt x="567" y="13551"/>
                    <a:pt x="701" y="13551"/>
                  </a:cubicBezTo>
                  <a:cubicBezTo>
                    <a:pt x="868" y="13551"/>
                    <a:pt x="1034" y="13517"/>
                    <a:pt x="1201" y="13451"/>
                  </a:cubicBezTo>
                  <a:lnTo>
                    <a:pt x="9774" y="8480"/>
                  </a:lnTo>
                  <a:cubicBezTo>
                    <a:pt x="10341" y="8080"/>
                    <a:pt x="10741" y="7446"/>
                    <a:pt x="10775" y="6713"/>
                  </a:cubicBezTo>
                  <a:lnTo>
                    <a:pt x="10775" y="842"/>
                  </a:lnTo>
                  <a:cubicBezTo>
                    <a:pt x="10847" y="360"/>
                    <a:pt x="10467" y="0"/>
                    <a:pt x="1006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33" name="Google Shape;533;p3"/>
            <p:cNvSpPr/>
            <p:nvPr/>
          </p:nvSpPr>
          <p:spPr>
            <a:xfrm>
              <a:off x="4573425" y="2073875"/>
              <a:ext cx="184400" cy="108150"/>
            </a:xfrm>
            <a:custGeom>
              <a:rect b="b" l="l" r="r" t="t"/>
              <a:pathLst>
                <a:path extrusionOk="0" h="4326" w="7376">
                  <a:moveTo>
                    <a:pt x="7128" y="1"/>
                  </a:moveTo>
                  <a:cubicBezTo>
                    <a:pt x="7100" y="1"/>
                    <a:pt x="7070" y="7"/>
                    <a:pt x="7039" y="23"/>
                  </a:cubicBezTo>
                  <a:lnTo>
                    <a:pt x="101" y="4025"/>
                  </a:lnTo>
                  <a:cubicBezTo>
                    <a:pt x="34" y="4059"/>
                    <a:pt x="1" y="4159"/>
                    <a:pt x="34" y="4259"/>
                  </a:cubicBezTo>
                  <a:cubicBezTo>
                    <a:pt x="68" y="4292"/>
                    <a:pt x="134" y="4326"/>
                    <a:pt x="201" y="4326"/>
                  </a:cubicBezTo>
                  <a:cubicBezTo>
                    <a:pt x="201" y="4326"/>
                    <a:pt x="234" y="4326"/>
                    <a:pt x="268" y="4292"/>
                  </a:cubicBezTo>
                  <a:lnTo>
                    <a:pt x="7206" y="289"/>
                  </a:lnTo>
                  <a:cubicBezTo>
                    <a:pt x="7376" y="205"/>
                    <a:pt x="7282" y="1"/>
                    <a:pt x="7128"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34" name="Google Shape;534;p3"/>
            <p:cNvSpPr/>
            <p:nvPr/>
          </p:nvSpPr>
          <p:spPr>
            <a:xfrm>
              <a:off x="4573425" y="2114150"/>
              <a:ext cx="184875" cy="108750"/>
            </a:xfrm>
            <a:custGeom>
              <a:rect b="b" l="l" r="r" t="t"/>
              <a:pathLst>
                <a:path extrusionOk="0" h="4350" w="7395">
                  <a:moveTo>
                    <a:pt x="7153" y="0"/>
                  </a:moveTo>
                  <a:cubicBezTo>
                    <a:pt x="7117" y="0"/>
                    <a:pt x="7078" y="14"/>
                    <a:pt x="7039" y="46"/>
                  </a:cubicBezTo>
                  <a:lnTo>
                    <a:pt x="101" y="4049"/>
                  </a:lnTo>
                  <a:cubicBezTo>
                    <a:pt x="34" y="4082"/>
                    <a:pt x="1" y="4182"/>
                    <a:pt x="34" y="4282"/>
                  </a:cubicBezTo>
                  <a:cubicBezTo>
                    <a:pt x="68" y="4316"/>
                    <a:pt x="134" y="4349"/>
                    <a:pt x="201" y="4349"/>
                  </a:cubicBezTo>
                  <a:cubicBezTo>
                    <a:pt x="201" y="4349"/>
                    <a:pt x="234" y="4349"/>
                    <a:pt x="268" y="4316"/>
                  </a:cubicBezTo>
                  <a:lnTo>
                    <a:pt x="7206" y="313"/>
                  </a:lnTo>
                  <a:cubicBezTo>
                    <a:pt x="7394" y="232"/>
                    <a:pt x="7301" y="0"/>
                    <a:pt x="715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35" name="Google Shape;535;p3"/>
            <p:cNvSpPr/>
            <p:nvPr/>
          </p:nvSpPr>
          <p:spPr>
            <a:xfrm>
              <a:off x="4573425" y="2155850"/>
              <a:ext cx="183825" cy="107900"/>
            </a:xfrm>
            <a:custGeom>
              <a:rect b="b" l="l" r="r" t="t"/>
              <a:pathLst>
                <a:path extrusionOk="0" h="4316" w="7353">
                  <a:moveTo>
                    <a:pt x="7109" y="1"/>
                  </a:moveTo>
                  <a:cubicBezTo>
                    <a:pt x="7087" y="1"/>
                    <a:pt x="7064" y="4"/>
                    <a:pt x="7039" y="13"/>
                  </a:cubicBezTo>
                  <a:lnTo>
                    <a:pt x="101" y="4015"/>
                  </a:lnTo>
                  <a:cubicBezTo>
                    <a:pt x="34" y="4049"/>
                    <a:pt x="1" y="4149"/>
                    <a:pt x="34" y="4249"/>
                  </a:cubicBezTo>
                  <a:cubicBezTo>
                    <a:pt x="68" y="4282"/>
                    <a:pt x="134" y="4316"/>
                    <a:pt x="201" y="4316"/>
                  </a:cubicBezTo>
                  <a:lnTo>
                    <a:pt x="268" y="4316"/>
                  </a:lnTo>
                  <a:lnTo>
                    <a:pt x="7206" y="279"/>
                  </a:lnTo>
                  <a:cubicBezTo>
                    <a:pt x="7353" y="192"/>
                    <a:pt x="7268" y="1"/>
                    <a:pt x="7109"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36" name="Google Shape;536;p3"/>
            <p:cNvSpPr/>
            <p:nvPr/>
          </p:nvSpPr>
          <p:spPr>
            <a:xfrm>
              <a:off x="3527700" y="1049250"/>
              <a:ext cx="140950" cy="179600"/>
            </a:xfrm>
            <a:custGeom>
              <a:rect b="b" l="l" r="r" t="t"/>
              <a:pathLst>
                <a:path extrusionOk="0" h="7184" w="5638">
                  <a:moveTo>
                    <a:pt x="3970" y="445"/>
                  </a:moveTo>
                  <a:cubicBezTo>
                    <a:pt x="4170" y="445"/>
                    <a:pt x="4370" y="479"/>
                    <a:pt x="4537" y="579"/>
                  </a:cubicBezTo>
                  <a:cubicBezTo>
                    <a:pt x="4970" y="845"/>
                    <a:pt x="5204" y="1346"/>
                    <a:pt x="5204" y="2080"/>
                  </a:cubicBezTo>
                  <a:cubicBezTo>
                    <a:pt x="5104" y="3848"/>
                    <a:pt x="4170" y="5449"/>
                    <a:pt x="2702" y="6416"/>
                  </a:cubicBezTo>
                  <a:cubicBezTo>
                    <a:pt x="2327" y="6633"/>
                    <a:pt x="1975" y="6745"/>
                    <a:pt x="1661" y="6745"/>
                  </a:cubicBezTo>
                  <a:cubicBezTo>
                    <a:pt x="1444" y="6745"/>
                    <a:pt x="1245" y="6692"/>
                    <a:pt x="1068" y="6583"/>
                  </a:cubicBezTo>
                  <a:cubicBezTo>
                    <a:pt x="667" y="6349"/>
                    <a:pt x="434" y="5816"/>
                    <a:pt x="434" y="5082"/>
                  </a:cubicBezTo>
                  <a:cubicBezTo>
                    <a:pt x="500" y="3347"/>
                    <a:pt x="1434" y="1713"/>
                    <a:pt x="2936" y="779"/>
                  </a:cubicBezTo>
                  <a:cubicBezTo>
                    <a:pt x="3236" y="579"/>
                    <a:pt x="3603" y="445"/>
                    <a:pt x="3970" y="445"/>
                  </a:cubicBezTo>
                  <a:close/>
                  <a:moveTo>
                    <a:pt x="3969" y="1"/>
                  </a:moveTo>
                  <a:cubicBezTo>
                    <a:pt x="3575" y="1"/>
                    <a:pt x="3144" y="129"/>
                    <a:pt x="2702" y="378"/>
                  </a:cubicBezTo>
                  <a:cubicBezTo>
                    <a:pt x="1101" y="1446"/>
                    <a:pt x="100" y="3181"/>
                    <a:pt x="0" y="5082"/>
                  </a:cubicBezTo>
                  <a:cubicBezTo>
                    <a:pt x="0" y="5983"/>
                    <a:pt x="300" y="6650"/>
                    <a:pt x="867" y="6950"/>
                  </a:cubicBezTo>
                  <a:cubicBezTo>
                    <a:pt x="1101" y="7083"/>
                    <a:pt x="1368" y="7183"/>
                    <a:pt x="1635" y="7183"/>
                  </a:cubicBezTo>
                  <a:cubicBezTo>
                    <a:pt x="2102" y="7150"/>
                    <a:pt x="2535" y="7017"/>
                    <a:pt x="2936" y="6783"/>
                  </a:cubicBezTo>
                  <a:cubicBezTo>
                    <a:pt x="4537" y="5749"/>
                    <a:pt x="5537" y="3981"/>
                    <a:pt x="5637" y="2080"/>
                  </a:cubicBezTo>
                  <a:cubicBezTo>
                    <a:pt x="5637" y="1212"/>
                    <a:pt x="5337" y="545"/>
                    <a:pt x="4770" y="212"/>
                  </a:cubicBezTo>
                  <a:cubicBezTo>
                    <a:pt x="4530" y="70"/>
                    <a:pt x="4259" y="1"/>
                    <a:pt x="3969"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37" name="Google Shape;537;p3"/>
            <p:cNvSpPr/>
            <p:nvPr/>
          </p:nvSpPr>
          <p:spPr>
            <a:xfrm>
              <a:off x="3559375" y="1089175"/>
              <a:ext cx="77575" cy="99500"/>
            </a:xfrm>
            <a:custGeom>
              <a:rect b="b" l="l" r="r" t="t"/>
              <a:pathLst>
                <a:path extrusionOk="0" h="3980" w="3103">
                  <a:moveTo>
                    <a:pt x="2251" y="0"/>
                  </a:moveTo>
                  <a:cubicBezTo>
                    <a:pt x="2044" y="0"/>
                    <a:pt x="1812" y="70"/>
                    <a:pt x="1568" y="216"/>
                  </a:cubicBezTo>
                  <a:cubicBezTo>
                    <a:pt x="634" y="816"/>
                    <a:pt x="67" y="1817"/>
                    <a:pt x="1" y="2884"/>
                  </a:cubicBezTo>
                  <a:cubicBezTo>
                    <a:pt x="1" y="3578"/>
                    <a:pt x="378" y="3980"/>
                    <a:pt x="899" y="3980"/>
                  </a:cubicBezTo>
                  <a:cubicBezTo>
                    <a:pt x="1104" y="3980"/>
                    <a:pt x="1332" y="3917"/>
                    <a:pt x="1568" y="3785"/>
                  </a:cubicBezTo>
                  <a:cubicBezTo>
                    <a:pt x="2469" y="3185"/>
                    <a:pt x="3036" y="2184"/>
                    <a:pt x="3103" y="1117"/>
                  </a:cubicBezTo>
                  <a:cubicBezTo>
                    <a:pt x="3103" y="408"/>
                    <a:pt x="2752" y="0"/>
                    <a:pt x="2251"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38" name="Google Shape;538;p3"/>
            <p:cNvSpPr/>
            <p:nvPr/>
          </p:nvSpPr>
          <p:spPr>
            <a:xfrm>
              <a:off x="3415950" y="582075"/>
              <a:ext cx="357775" cy="431625"/>
            </a:xfrm>
            <a:custGeom>
              <a:rect b="b" l="l" r="r" t="t"/>
              <a:pathLst>
                <a:path extrusionOk="0" h="17265" w="14311">
                  <a:moveTo>
                    <a:pt x="13619" y="322"/>
                  </a:moveTo>
                  <a:cubicBezTo>
                    <a:pt x="13841" y="322"/>
                    <a:pt x="14047" y="530"/>
                    <a:pt x="13977" y="786"/>
                  </a:cubicBezTo>
                  <a:lnTo>
                    <a:pt x="13977" y="8391"/>
                  </a:lnTo>
                  <a:cubicBezTo>
                    <a:pt x="13910" y="8958"/>
                    <a:pt x="13610" y="9492"/>
                    <a:pt x="13143" y="9792"/>
                  </a:cubicBezTo>
                  <a:lnTo>
                    <a:pt x="8873" y="12261"/>
                  </a:lnTo>
                  <a:lnTo>
                    <a:pt x="7639" y="16530"/>
                  </a:lnTo>
                  <a:cubicBezTo>
                    <a:pt x="7639" y="16564"/>
                    <a:pt x="7606" y="16597"/>
                    <a:pt x="7572" y="16597"/>
                  </a:cubicBezTo>
                  <a:cubicBezTo>
                    <a:pt x="7539" y="16597"/>
                    <a:pt x="7506" y="16564"/>
                    <a:pt x="7506" y="16530"/>
                  </a:cubicBezTo>
                  <a:lnTo>
                    <a:pt x="6305" y="13762"/>
                  </a:lnTo>
                  <a:lnTo>
                    <a:pt x="1001" y="16797"/>
                  </a:lnTo>
                  <a:cubicBezTo>
                    <a:pt x="915" y="16862"/>
                    <a:pt x="815" y="16899"/>
                    <a:pt x="710" y="16899"/>
                  </a:cubicBezTo>
                  <a:cubicBezTo>
                    <a:pt x="652" y="16899"/>
                    <a:pt x="593" y="16888"/>
                    <a:pt x="534" y="16864"/>
                  </a:cubicBezTo>
                  <a:cubicBezTo>
                    <a:pt x="401" y="16764"/>
                    <a:pt x="334" y="16597"/>
                    <a:pt x="367" y="16464"/>
                  </a:cubicBezTo>
                  <a:lnTo>
                    <a:pt x="367" y="8858"/>
                  </a:lnTo>
                  <a:cubicBezTo>
                    <a:pt x="401" y="8291"/>
                    <a:pt x="701" y="7757"/>
                    <a:pt x="1168" y="7457"/>
                  </a:cubicBezTo>
                  <a:lnTo>
                    <a:pt x="13310" y="419"/>
                  </a:lnTo>
                  <a:lnTo>
                    <a:pt x="13343" y="452"/>
                  </a:lnTo>
                  <a:cubicBezTo>
                    <a:pt x="13424" y="361"/>
                    <a:pt x="13523" y="322"/>
                    <a:pt x="13619" y="322"/>
                  </a:cubicBezTo>
                  <a:close/>
                  <a:moveTo>
                    <a:pt x="13582" y="0"/>
                  </a:moveTo>
                  <a:cubicBezTo>
                    <a:pt x="13426" y="0"/>
                    <a:pt x="13274" y="44"/>
                    <a:pt x="13143" y="119"/>
                  </a:cubicBezTo>
                  <a:lnTo>
                    <a:pt x="1001" y="7157"/>
                  </a:lnTo>
                  <a:cubicBezTo>
                    <a:pt x="401" y="7524"/>
                    <a:pt x="34" y="8158"/>
                    <a:pt x="0" y="8858"/>
                  </a:cubicBezTo>
                  <a:lnTo>
                    <a:pt x="0" y="16464"/>
                  </a:lnTo>
                  <a:cubicBezTo>
                    <a:pt x="0" y="16730"/>
                    <a:pt x="134" y="16997"/>
                    <a:pt x="367" y="17164"/>
                  </a:cubicBezTo>
                  <a:cubicBezTo>
                    <a:pt x="467" y="17231"/>
                    <a:pt x="567" y="17264"/>
                    <a:pt x="667" y="17264"/>
                  </a:cubicBezTo>
                  <a:cubicBezTo>
                    <a:pt x="868" y="17231"/>
                    <a:pt x="1034" y="17197"/>
                    <a:pt x="1168" y="17097"/>
                  </a:cubicBezTo>
                  <a:lnTo>
                    <a:pt x="6138" y="14262"/>
                  </a:lnTo>
                  <a:lnTo>
                    <a:pt x="7172" y="16697"/>
                  </a:lnTo>
                  <a:cubicBezTo>
                    <a:pt x="7251" y="16856"/>
                    <a:pt x="7406" y="16931"/>
                    <a:pt x="7560" y="16931"/>
                  </a:cubicBezTo>
                  <a:cubicBezTo>
                    <a:pt x="7731" y="16931"/>
                    <a:pt x="7903" y="16839"/>
                    <a:pt x="7973" y="16664"/>
                  </a:cubicBezTo>
                  <a:lnTo>
                    <a:pt x="9173" y="12527"/>
                  </a:lnTo>
                  <a:lnTo>
                    <a:pt x="13310" y="10092"/>
                  </a:lnTo>
                  <a:cubicBezTo>
                    <a:pt x="13910" y="9725"/>
                    <a:pt x="14277" y="9092"/>
                    <a:pt x="14310" y="8391"/>
                  </a:cubicBezTo>
                  <a:lnTo>
                    <a:pt x="14310" y="786"/>
                  </a:lnTo>
                  <a:cubicBezTo>
                    <a:pt x="14310" y="519"/>
                    <a:pt x="14177" y="219"/>
                    <a:pt x="13944" y="85"/>
                  </a:cubicBezTo>
                  <a:cubicBezTo>
                    <a:pt x="13827" y="27"/>
                    <a:pt x="13703" y="0"/>
                    <a:pt x="13582"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39" name="Google Shape;539;p3"/>
            <p:cNvSpPr/>
            <p:nvPr/>
          </p:nvSpPr>
          <p:spPr>
            <a:xfrm>
              <a:off x="3485150" y="692600"/>
              <a:ext cx="220150" cy="129300"/>
            </a:xfrm>
            <a:custGeom>
              <a:rect b="b" l="l" r="r" t="t"/>
              <a:pathLst>
                <a:path extrusionOk="0" h="5172" w="8806">
                  <a:moveTo>
                    <a:pt x="8574" y="1"/>
                  </a:moveTo>
                  <a:cubicBezTo>
                    <a:pt x="8543" y="1"/>
                    <a:pt x="8509" y="11"/>
                    <a:pt x="8474" y="34"/>
                  </a:cubicBezTo>
                  <a:lnTo>
                    <a:pt x="134" y="4837"/>
                  </a:lnTo>
                  <a:cubicBezTo>
                    <a:pt x="34" y="4904"/>
                    <a:pt x="1" y="5004"/>
                    <a:pt x="68" y="5071"/>
                  </a:cubicBezTo>
                  <a:cubicBezTo>
                    <a:pt x="101" y="5138"/>
                    <a:pt x="134" y="5171"/>
                    <a:pt x="201" y="5171"/>
                  </a:cubicBezTo>
                  <a:cubicBezTo>
                    <a:pt x="234" y="5171"/>
                    <a:pt x="268" y="5171"/>
                    <a:pt x="301" y="5138"/>
                  </a:cubicBezTo>
                  <a:lnTo>
                    <a:pt x="8640" y="334"/>
                  </a:lnTo>
                  <a:cubicBezTo>
                    <a:pt x="8806" y="224"/>
                    <a:pt x="8721" y="1"/>
                    <a:pt x="8574"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40" name="Google Shape;540;p3"/>
            <p:cNvSpPr/>
            <p:nvPr/>
          </p:nvSpPr>
          <p:spPr>
            <a:xfrm>
              <a:off x="3485150" y="733150"/>
              <a:ext cx="219350" cy="129600"/>
            </a:xfrm>
            <a:custGeom>
              <a:rect b="b" l="l" r="r" t="t"/>
              <a:pathLst>
                <a:path extrusionOk="0" h="5184" w="8774">
                  <a:moveTo>
                    <a:pt x="8553" y="0"/>
                  </a:moveTo>
                  <a:cubicBezTo>
                    <a:pt x="8527" y="0"/>
                    <a:pt x="8500" y="4"/>
                    <a:pt x="8474" y="13"/>
                  </a:cubicBezTo>
                  <a:lnTo>
                    <a:pt x="134" y="4850"/>
                  </a:lnTo>
                  <a:cubicBezTo>
                    <a:pt x="34" y="4883"/>
                    <a:pt x="1" y="4983"/>
                    <a:pt x="68" y="5083"/>
                  </a:cubicBezTo>
                  <a:cubicBezTo>
                    <a:pt x="101" y="5150"/>
                    <a:pt x="134" y="5184"/>
                    <a:pt x="201" y="5184"/>
                  </a:cubicBezTo>
                  <a:cubicBezTo>
                    <a:pt x="234" y="5184"/>
                    <a:pt x="268" y="5150"/>
                    <a:pt x="301" y="5150"/>
                  </a:cubicBezTo>
                  <a:lnTo>
                    <a:pt x="8640" y="313"/>
                  </a:lnTo>
                  <a:cubicBezTo>
                    <a:pt x="8740" y="280"/>
                    <a:pt x="8774" y="147"/>
                    <a:pt x="8707" y="80"/>
                  </a:cubicBezTo>
                  <a:cubicBezTo>
                    <a:pt x="8683" y="31"/>
                    <a:pt x="8623" y="0"/>
                    <a:pt x="8553"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41" name="Google Shape;541;p3"/>
            <p:cNvSpPr/>
            <p:nvPr/>
          </p:nvSpPr>
          <p:spPr>
            <a:xfrm>
              <a:off x="3485150" y="773500"/>
              <a:ext cx="220150" cy="129275"/>
            </a:xfrm>
            <a:custGeom>
              <a:rect b="b" l="l" r="r" t="t"/>
              <a:pathLst>
                <a:path extrusionOk="0" h="5171" w="8806">
                  <a:moveTo>
                    <a:pt x="8574" y="0"/>
                  </a:moveTo>
                  <a:cubicBezTo>
                    <a:pt x="8543" y="0"/>
                    <a:pt x="8509" y="10"/>
                    <a:pt x="8474" y="34"/>
                  </a:cubicBezTo>
                  <a:lnTo>
                    <a:pt x="134" y="4837"/>
                  </a:lnTo>
                  <a:cubicBezTo>
                    <a:pt x="34" y="4904"/>
                    <a:pt x="1" y="5004"/>
                    <a:pt x="68" y="5071"/>
                  </a:cubicBezTo>
                  <a:cubicBezTo>
                    <a:pt x="101" y="5137"/>
                    <a:pt x="134" y="5171"/>
                    <a:pt x="201" y="5171"/>
                  </a:cubicBezTo>
                  <a:cubicBezTo>
                    <a:pt x="234" y="5171"/>
                    <a:pt x="268" y="5171"/>
                    <a:pt x="301" y="5137"/>
                  </a:cubicBezTo>
                  <a:lnTo>
                    <a:pt x="8640" y="334"/>
                  </a:lnTo>
                  <a:cubicBezTo>
                    <a:pt x="8806" y="224"/>
                    <a:pt x="8721" y="0"/>
                    <a:pt x="8574" y="0"/>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42" name="Google Shape;542;p3"/>
            <p:cNvSpPr/>
            <p:nvPr/>
          </p:nvSpPr>
          <p:spPr>
            <a:xfrm>
              <a:off x="2327675" y="942775"/>
              <a:ext cx="73400" cy="162650"/>
            </a:xfrm>
            <a:custGeom>
              <a:rect b="b" l="l" r="r" t="t"/>
              <a:pathLst>
                <a:path extrusionOk="0" h="6506" w="2936">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43" name="Google Shape;543;p3"/>
            <p:cNvSpPr/>
            <p:nvPr/>
          </p:nvSpPr>
          <p:spPr>
            <a:xfrm>
              <a:off x="2327675" y="942775"/>
              <a:ext cx="73400" cy="162650"/>
            </a:xfrm>
            <a:custGeom>
              <a:rect b="b" l="l" r="r" t="t"/>
              <a:pathLst>
                <a:path extrusionOk="0" h="6506" w="2936">
                  <a:moveTo>
                    <a:pt x="2702" y="1"/>
                  </a:moveTo>
                  <a:lnTo>
                    <a:pt x="0" y="1535"/>
                  </a:lnTo>
                  <a:lnTo>
                    <a:pt x="0" y="3136"/>
                  </a:lnTo>
                  <a:lnTo>
                    <a:pt x="1168" y="5438"/>
                  </a:lnTo>
                  <a:cubicBezTo>
                    <a:pt x="1168" y="5471"/>
                    <a:pt x="1201" y="5505"/>
                    <a:pt x="1234" y="5505"/>
                  </a:cubicBezTo>
                  <a:lnTo>
                    <a:pt x="2936" y="6506"/>
                  </a:lnTo>
                  <a:lnTo>
                    <a:pt x="1835" y="4104"/>
                  </a:lnTo>
                  <a:lnTo>
                    <a:pt x="2702" y="1569"/>
                  </a:lnTo>
                  <a:lnTo>
                    <a:pt x="270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44" name="Google Shape;544;p3"/>
            <p:cNvSpPr/>
            <p:nvPr/>
          </p:nvSpPr>
          <p:spPr>
            <a:xfrm>
              <a:off x="2210075" y="581475"/>
              <a:ext cx="352775" cy="524075"/>
            </a:xfrm>
            <a:custGeom>
              <a:rect b="b" l="l" r="r" t="t"/>
              <a:pathLst>
                <a:path extrusionOk="0" h="20963" w="14111">
                  <a:moveTo>
                    <a:pt x="11813" y="1"/>
                  </a:moveTo>
                  <a:cubicBezTo>
                    <a:pt x="11534" y="1"/>
                    <a:pt x="11259" y="59"/>
                    <a:pt x="11009" y="176"/>
                  </a:cubicBezTo>
                  <a:lnTo>
                    <a:pt x="835" y="6080"/>
                  </a:lnTo>
                  <a:cubicBezTo>
                    <a:pt x="368" y="6380"/>
                    <a:pt x="34" y="6914"/>
                    <a:pt x="1" y="7481"/>
                  </a:cubicBezTo>
                  <a:lnTo>
                    <a:pt x="1" y="18656"/>
                  </a:lnTo>
                  <a:cubicBezTo>
                    <a:pt x="34" y="19223"/>
                    <a:pt x="368" y="19757"/>
                    <a:pt x="835" y="20057"/>
                  </a:cubicBezTo>
                  <a:lnTo>
                    <a:pt x="1502" y="20457"/>
                  </a:lnTo>
                  <a:cubicBezTo>
                    <a:pt x="1752" y="20591"/>
                    <a:pt x="2036" y="20657"/>
                    <a:pt x="2319" y="20657"/>
                  </a:cubicBezTo>
                  <a:cubicBezTo>
                    <a:pt x="2603" y="20657"/>
                    <a:pt x="2886" y="20591"/>
                    <a:pt x="3136" y="20457"/>
                  </a:cubicBezTo>
                  <a:lnTo>
                    <a:pt x="6405" y="18556"/>
                  </a:lnTo>
                  <a:lnTo>
                    <a:pt x="7573" y="20891"/>
                  </a:lnTo>
                  <a:cubicBezTo>
                    <a:pt x="7604" y="20937"/>
                    <a:pt x="7664" y="20962"/>
                    <a:pt x="7725" y="20962"/>
                  </a:cubicBezTo>
                  <a:cubicBezTo>
                    <a:pt x="7797" y="20962"/>
                    <a:pt x="7871" y="20929"/>
                    <a:pt x="7906" y="20857"/>
                  </a:cubicBezTo>
                  <a:lnTo>
                    <a:pt x="9141" y="16988"/>
                  </a:lnTo>
                  <a:lnTo>
                    <a:pt x="13310" y="14553"/>
                  </a:lnTo>
                  <a:cubicBezTo>
                    <a:pt x="13777" y="14253"/>
                    <a:pt x="14078" y="13719"/>
                    <a:pt x="14111" y="13152"/>
                  </a:cubicBezTo>
                  <a:lnTo>
                    <a:pt x="14111" y="1977"/>
                  </a:lnTo>
                  <a:cubicBezTo>
                    <a:pt x="14078" y="1410"/>
                    <a:pt x="13777" y="876"/>
                    <a:pt x="13310" y="576"/>
                  </a:cubicBezTo>
                  <a:lnTo>
                    <a:pt x="12643" y="176"/>
                  </a:lnTo>
                  <a:cubicBezTo>
                    <a:pt x="12376" y="59"/>
                    <a:pt x="12093" y="1"/>
                    <a:pt x="11813" y="1"/>
                  </a:cubicBezTo>
                  <a:close/>
                </a:path>
              </a:pathLst>
            </a:custGeom>
            <a:solidFill>
              <a:srgbClr val="FFC1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45" name="Google Shape;545;p3"/>
            <p:cNvSpPr/>
            <p:nvPr/>
          </p:nvSpPr>
          <p:spPr>
            <a:xfrm>
              <a:off x="2210925" y="747650"/>
              <a:ext cx="74225" cy="349875"/>
            </a:xfrm>
            <a:custGeom>
              <a:rect b="b" l="l" r="r" t="t"/>
              <a:pathLst>
                <a:path extrusionOk="0" h="13995" w="2969">
                  <a:moveTo>
                    <a:pt x="2969" y="13877"/>
                  </a:moveTo>
                  <a:cubicBezTo>
                    <a:pt x="2964" y="13878"/>
                    <a:pt x="2960" y="13880"/>
                    <a:pt x="2955" y="13882"/>
                  </a:cubicBezTo>
                  <a:lnTo>
                    <a:pt x="2955" y="13882"/>
                  </a:lnTo>
                  <a:cubicBezTo>
                    <a:pt x="2960" y="13880"/>
                    <a:pt x="2964" y="13879"/>
                    <a:pt x="2969" y="13877"/>
                  </a:cubicBezTo>
                  <a:close/>
                  <a:moveTo>
                    <a:pt x="267" y="0"/>
                  </a:moveTo>
                  <a:cubicBezTo>
                    <a:pt x="100" y="267"/>
                    <a:pt x="34" y="534"/>
                    <a:pt x="34" y="801"/>
                  </a:cubicBezTo>
                  <a:lnTo>
                    <a:pt x="0" y="12009"/>
                  </a:lnTo>
                  <a:cubicBezTo>
                    <a:pt x="34" y="12576"/>
                    <a:pt x="334" y="13110"/>
                    <a:pt x="834" y="13410"/>
                  </a:cubicBezTo>
                  <a:lnTo>
                    <a:pt x="1501" y="13810"/>
                  </a:lnTo>
                  <a:cubicBezTo>
                    <a:pt x="1754" y="13937"/>
                    <a:pt x="2027" y="13995"/>
                    <a:pt x="2298" y="13995"/>
                  </a:cubicBezTo>
                  <a:cubicBezTo>
                    <a:pt x="2522" y="13995"/>
                    <a:pt x="2745" y="13955"/>
                    <a:pt x="2955" y="13882"/>
                  </a:cubicBezTo>
                  <a:lnTo>
                    <a:pt x="2955" y="13882"/>
                  </a:lnTo>
                  <a:cubicBezTo>
                    <a:pt x="2885" y="13906"/>
                    <a:pt x="2818" y="13917"/>
                    <a:pt x="2755" y="13917"/>
                  </a:cubicBezTo>
                  <a:cubicBezTo>
                    <a:pt x="2492" y="13917"/>
                    <a:pt x="2302" y="13715"/>
                    <a:pt x="2302" y="13343"/>
                  </a:cubicBezTo>
                  <a:lnTo>
                    <a:pt x="2302" y="2135"/>
                  </a:lnTo>
                  <a:cubicBezTo>
                    <a:pt x="2302" y="1835"/>
                    <a:pt x="2402" y="1568"/>
                    <a:pt x="2535" y="1335"/>
                  </a:cubicBezTo>
                  <a:lnTo>
                    <a:pt x="26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46" name="Google Shape;546;p3"/>
            <p:cNvSpPr/>
            <p:nvPr/>
          </p:nvSpPr>
          <p:spPr>
            <a:xfrm>
              <a:off x="2216750" y="581700"/>
              <a:ext cx="345275" cy="200150"/>
            </a:xfrm>
            <a:custGeom>
              <a:rect b="b" l="l" r="r" t="t"/>
              <a:pathLst>
                <a:path extrusionOk="0" h="8006" w="13811">
                  <a:moveTo>
                    <a:pt x="11546" y="0"/>
                  </a:moveTo>
                  <a:cubicBezTo>
                    <a:pt x="11267" y="0"/>
                    <a:pt x="10992" y="67"/>
                    <a:pt x="10742" y="200"/>
                  </a:cubicBezTo>
                  <a:lnTo>
                    <a:pt x="568" y="6071"/>
                  </a:lnTo>
                  <a:cubicBezTo>
                    <a:pt x="334" y="6238"/>
                    <a:pt x="134" y="6438"/>
                    <a:pt x="1" y="6705"/>
                  </a:cubicBezTo>
                  <a:lnTo>
                    <a:pt x="2302" y="8006"/>
                  </a:lnTo>
                  <a:cubicBezTo>
                    <a:pt x="2436" y="7739"/>
                    <a:pt x="2636" y="7539"/>
                    <a:pt x="2869" y="7372"/>
                  </a:cubicBezTo>
                  <a:lnTo>
                    <a:pt x="13043" y="1501"/>
                  </a:lnTo>
                  <a:cubicBezTo>
                    <a:pt x="13171" y="1432"/>
                    <a:pt x="13290" y="1399"/>
                    <a:pt x="13395" y="1399"/>
                  </a:cubicBezTo>
                  <a:cubicBezTo>
                    <a:pt x="13594" y="1399"/>
                    <a:pt x="13745" y="1517"/>
                    <a:pt x="13811" y="1735"/>
                  </a:cubicBezTo>
                  <a:cubicBezTo>
                    <a:pt x="13710" y="1268"/>
                    <a:pt x="13444" y="834"/>
                    <a:pt x="13043" y="601"/>
                  </a:cubicBezTo>
                  <a:lnTo>
                    <a:pt x="12376" y="200"/>
                  </a:lnTo>
                  <a:cubicBezTo>
                    <a:pt x="12109" y="67"/>
                    <a:pt x="11826" y="0"/>
                    <a:pt x="1154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sp>
          <p:nvSpPr>
            <p:cNvPr id="547" name="Google Shape;547;p3"/>
            <p:cNvSpPr/>
            <p:nvPr/>
          </p:nvSpPr>
          <p:spPr>
            <a:xfrm>
              <a:off x="2312650" y="723450"/>
              <a:ext cx="206000" cy="273575"/>
            </a:xfrm>
            <a:custGeom>
              <a:rect b="b" l="l" r="r" t="t"/>
              <a:pathLst>
                <a:path extrusionOk="0" h="10943" w="8240">
                  <a:moveTo>
                    <a:pt x="4914" y="3061"/>
                  </a:moveTo>
                  <a:cubicBezTo>
                    <a:pt x="4955" y="3061"/>
                    <a:pt x="4996" y="3064"/>
                    <a:pt x="5038" y="3070"/>
                  </a:cubicBezTo>
                  <a:lnTo>
                    <a:pt x="5138" y="3070"/>
                  </a:lnTo>
                  <a:cubicBezTo>
                    <a:pt x="5438" y="3103"/>
                    <a:pt x="5705" y="3303"/>
                    <a:pt x="5838" y="3603"/>
                  </a:cubicBezTo>
                  <a:cubicBezTo>
                    <a:pt x="6239" y="4437"/>
                    <a:pt x="5772" y="5972"/>
                    <a:pt x="4871" y="6939"/>
                  </a:cubicBezTo>
                  <a:cubicBezTo>
                    <a:pt x="4537" y="7339"/>
                    <a:pt x="4104" y="7606"/>
                    <a:pt x="3637" y="7773"/>
                  </a:cubicBezTo>
                  <a:lnTo>
                    <a:pt x="3303" y="7773"/>
                  </a:lnTo>
                  <a:cubicBezTo>
                    <a:pt x="2936" y="7740"/>
                    <a:pt x="2603" y="7540"/>
                    <a:pt x="2469" y="7173"/>
                  </a:cubicBezTo>
                  <a:cubicBezTo>
                    <a:pt x="2402" y="7039"/>
                    <a:pt x="2336" y="6872"/>
                    <a:pt x="2336" y="6706"/>
                  </a:cubicBezTo>
                  <a:cubicBezTo>
                    <a:pt x="2336" y="6606"/>
                    <a:pt x="2336" y="6539"/>
                    <a:pt x="2336" y="6439"/>
                  </a:cubicBezTo>
                  <a:cubicBezTo>
                    <a:pt x="2402" y="5471"/>
                    <a:pt x="2803" y="4571"/>
                    <a:pt x="3470" y="3870"/>
                  </a:cubicBezTo>
                  <a:cubicBezTo>
                    <a:pt x="3670" y="3637"/>
                    <a:pt x="3904" y="3470"/>
                    <a:pt x="4137" y="3303"/>
                  </a:cubicBezTo>
                  <a:cubicBezTo>
                    <a:pt x="4237" y="3270"/>
                    <a:pt x="4304" y="3237"/>
                    <a:pt x="4371" y="3203"/>
                  </a:cubicBezTo>
                  <a:cubicBezTo>
                    <a:pt x="4535" y="3121"/>
                    <a:pt x="4722" y="3061"/>
                    <a:pt x="4914" y="3061"/>
                  </a:cubicBezTo>
                  <a:close/>
                  <a:moveTo>
                    <a:pt x="6172" y="1"/>
                  </a:moveTo>
                  <a:lnTo>
                    <a:pt x="5271" y="101"/>
                  </a:lnTo>
                  <a:cubicBezTo>
                    <a:pt x="5171" y="101"/>
                    <a:pt x="5104" y="168"/>
                    <a:pt x="5071" y="234"/>
                  </a:cubicBezTo>
                  <a:lnTo>
                    <a:pt x="4571" y="1535"/>
                  </a:lnTo>
                  <a:cubicBezTo>
                    <a:pt x="4537" y="1635"/>
                    <a:pt x="4471" y="1702"/>
                    <a:pt x="4371" y="1735"/>
                  </a:cubicBezTo>
                  <a:cubicBezTo>
                    <a:pt x="4170" y="1836"/>
                    <a:pt x="4004" y="1936"/>
                    <a:pt x="3803" y="2069"/>
                  </a:cubicBezTo>
                  <a:cubicBezTo>
                    <a:pt x="3770" y="2102"/>
                    <a:pt x="3737" y="2119"/>
                    <a:pt x="3708" y="2119"/>
                  </a:cubicBezTo>
                  <a:cubicBezTo>
                    <a:pt x="3678" y="2119"/>
                    <a:pt x="3653" y="2102"/>
                    <a:pt x="3637" y="2069"/>
                  </a:cubicBezTo>
                  <a:lnTo>
                    <a:pt x="3170" y="1369"/>
                  </a:lnTo>
                  <a:cubicBezTo>
                    <a:pt x="3156" y="1340"/>
                    <a:pt x="3130" y="1330"/>
                    <a:pt x="3102" y="1330"/>
                  </a:cubicBezTo>
                  <a:cubicBezTo>
                    <a:pt x="3064" y="1330"/>
                    <a:pt x="3022" y="1349"/>
                    <a:pt x="3003" y="1369"/>
                  </a:cubicBezTo>
                  <a:lnTo>
                    <a:pt x="2002" y="2436"/>
                  </a:lnTo>
                  <a:cubicBezTo>
                    <a:pt x="1935" y="2503"/>
                    <a:pt x="1902" y="2569"/>
                    <a:pt x="1902" y="2636"/>
                  </a:cubicBezTo>
                  <a:lnTo>
                    <a:pt x="2202" y="3603"/>
                  </a:lnTo>
                  <a:cubicBezTo>
                    <a:pt x="2202" y="3670"/>
                    <a:pt x="2202" y="3737"/>
                    <a:pt x="2136" y="3804"/>
                  </a:cubicBezTo>
                  <a:cubicBezTo>
                    <a:pt x="1969" y="4070"/>
                    <a:pt x="1835" y="4337"/>
                    <a:pt x="1702" y="4604"/>
                  </a:cubicBezTo>
                  <a:cubicBezTo>
                    <a:pt x="1635" y="4704"/>
                    <a:pt x="1569" y="4738"/>
                    <a:pt x="1468" y="4771"/>
                  </a:cubicBezTo>
                  <a:lnTo>
                    <a:pt x="635" y="4971"/>
                  </a:lnTo>
                  <a:cubicBezTo>
                    <a:pt x="534" y="5004"/>
                    <a:pt x="468" y="5071"/>
                    <a:pt x="434" y="5138"/>
                  </a:cubicBezTo>
                  <a:lnTo>
                    <a:pt x="34" y="6572"/>
                  </a:lnTo>
                  <a:cubicBezTo>
                    <a:pt x="1" y="6639"/>
                    <a:pt x="67" y="6706"/>
                    <a:pt x="134" y="6706"/>
                  </a:cubicBezTo>
                  <a:lnTo>
                    <a:pt x="901" y="6772"/>
                  </a:lnTo>
                  <a:cubicBezTo>
                    <a:pt x="914" y="6766"/>
                    <a:pt x="926" y="6764"/>
                    <a:pt x="938" y="6764"/>
                  </a:cubicBezTo>
                  <a:cubicBezTo>
                    <a:pt x="990" y="6764"/>
                    <a:pt x="1035" y="6818"/>
                    <a:pt x="1035" y="6872"/>
                  </a:cubicBezTo>
                  <a:cubicBezTo>
                    <a:pt x="1001" y="7139"/>
                    <a:pt x="1001" y="7373"/>
                    <a:pt x="1035" y="7640"/>
                  </a:cubicBezTo>
                  <a:cubicBezTo>
                    <a:pt x="1035" y="7706"/>
                    <a:pt x="1001" y="7806"/>
                    <a:pt x="968" y="7873"/>
                  </a:cubicBezTo>
                  <a:lnTo>
                    <a:pt x="67" y="8907"/>
                  </a:lnTo>
                  <a:cubicBezTo>
                    <a:pt x="34" y="8974"/>
                    <a:pt x="1" y="9041"/>
                    <a:pt x="34" y="9141"/>
                  </a:cubicBezTo>
                  <a:lnTo>
                    <a:pt x="434" y="10041"/>
                  </a:lnTo>
                  <a:cubicBezTo>
                    <a:pt x="468" y="10041"/>
                    <a:pt x="468" y="10075"/>
                    <a:pt x="468" y="10075"/>
                  </a:cubicBezTo>
                  <a:lnTo>
                    <a:pt x="501" y="10075"/>
                  </a:lnTo>
                  <a:cubicBezTo>
                    <a:pt x="534" y="10075"/>
                    <a:pt x="568" y="10041"/>
                    <a:pt x="601" y="10041"/>
                  </a:cubicBezTo>
                  <a:lnTo>
                    <a:pt x="1535" y="9207"/>
                  </a:lnTo>
                  <a:cubicBezTo>
                    <a:pt x="1584" y="9159"/>
                    <a:pt x="1633" y="9128"/>
                    <a:pt x="1682" y="9128"/>
                  </a:cubicBezTo>
                  <a:cubicBezTo>
                    <a:pt x="1700" y="9128"/>
                    <a:pt x="1717" y="9132"/>
                    <a:pt x="1735" y="9141"/>
                  </a:cubicBezTo>
                  <a:cubicBezTo>
                    <a:pt x="1869" y="9241"/>
                    <a:pt x="2002" y="9341"/>
                    <a:pt x="2169" y="9374"/>
                  </a:cubicBezTo>
                  <a:cubicBezTo>
                    <a:pt x="2236" y="9408"/>
                    <a:pt x="2269" y="9474"/>
                    <a:pt x="2236" y="9541"/>
                  </a:cubicBezTo>
                  <a:lnTo>
                    <a:pt x="1969" y="10842"/>
                  </a:lnTo>
                  <a:cubicBezTo>
                    <a:pt x="1935" y="10875"/>
                    <a:pt x="1969" y="10909"/>
                    <a:pt x="2002" y="10942"/>
                  </a:cubicBezTo>
                  <a:lnTo>
                    <a:pt x="2102" y="10942"/>
                  </a:lnTo>
                  <a:lnTo>
                    <a:pt x="3003" y="10842"/>
                  </a:lnTo>
                  <a:cubicBezTo>
                    <a:pt x="3070" y="10842"/>
                    <a:pt x="3136" y="10775"/>
                    <a:pt x="3203" y="10709"/>
                  </a:cubicBezTo>
                  <a:lnTo>
                    <a:pt x="3670" y="9408"/>
                  </a:lnTo>
                  <a:cubicBezTo>
                    <a:pt x="3737" y="9308"/>
                    <a:pt x="3803" y="9241"/>
                    <a:pt x="3870" y="9207"/>
                  </a:cubicBezTo>
                  <a:cubicBezTo>
                    <a:pt x="3970" y="9141"/>
                    <a:pt x="4070" y="9107"/>
                    <a:pt x="4170" y="9041"/>
                  </a:cubicBezTo>
                  <a:cubicBezTo>
                    <a:pt x="4270" y="9007"/>
                    <a:pt x="4337" y="8941"/>
                    <a:pt x="4437" y="8874"/>
                  </a:cubicBezTo>
                  <a:cubicBezTo>
                    <a:pt x="4487" y="8841"/>
                    <a:pt x="4529" y="8824"/>
                    <a:pt x="4562" y="8824"/>
                  </a:cubicBezTo>
                  <a:cubicBezTo>
                    <a:pt x="4596" y="8824"/>
                    <a:pt x="4621" y="8841"/>
                    <a:pt x="4637" y="8874"/>
                  </a:cubicBezTo>
                  <a:lnTo>
                    <a:pt x="5104" y="9574"/>
                  </a:lnTo>
                  <a:cubicBezTo>
                    <a:pt x="5114" y="9584"/>
                    <a:pt x="5127" y="9588"/>
                    <a:pt x="5141" y="9588"/>
                  </a:cubicBezTo>
                  <a:cubicBezTo>
                    <a:pt x="5174" y="9588"/>
                    <a:pt x="5214" y="9565"/>
                    <a:pt x="5238" y="9541"/>
                  </a:cubicBezTo>
                  <a:lnTo>
                    <a:pt x="6239" y="8507"/>
                  </a:lnTo>
                  <a:cubicBezTo>
                    <a:pt x="6305" y="8440"/>
                    <a:pt x="6339" y="8340"/>
                    <a:pt x="6305" y="8273"/>
                  </a:cubicBezTo>
                  <a:lnTo>
                    <a:pt x="6038" y="7339"/>
                  </a:lnTo>
                  <a:cubicBezTo>
                    <a:pt x="6038" y="7273"/>
                    <a:pt x="6038" y="7173"/>
                    <a:pt x="6105" y="7106"/>
                  </a:cubicBezTo>
                  <a:cubicBezTo>
                    <a:pt x="6272" y="6839"/>
                    <a:pt x="6405" y="6572"/>
                    <a:pt x="6539" y="6305"/>
                  </a:cubicBezTo>
                  <a:cubicBezTo>
                    <a:pt x="6605" y="6239"/>
                    <a:pt x="6672" y="6172"/>
                    <a:pt x="6772" y="6172"/>
                  </a:cubicBezTo>
                  <a:lnTo>
                    <a:pt x="7606" y="5938"/>
                  </a:lnTo>
                  <a:cubicBezTo>
                    <a:pt x="7673" y="5938"/>
                    <a:pt x="7773" y="5872"/>
                    <a:pt x="7806" y="5805"/>
                  </a:cubicBezTo>
                  <a:lnTo>
                    <a:pt x="8207" y="4337"/>
                  </a:lnTo>
                  <a:cubicBezTo>
                    <a:pt x="8240" y="4304"/>
                    <a:pt x="8207" y="4271"/>
                    <a:pt x="8173" y="4237"/>
                  </a:cubicBezTo>
                  <a:lnTo>
                    <a:pt x="8140" y="4237"/>
                  </a:lnTo>
                  <a:lnTo>
                    <a:pt x="7339" y="4204"/>
                  </a:lnTo>
                  <a:cubicBezTo>
                    <a:pt x="7273" y="4204"/>
                    <a:pt x="7206" y="4137"/>
                    <a:pt x="7239" y="4070"/>
                  </a:cubicBezTo>
                  <a:lnTo>
                    <a:pt x="7239" y="3704"/>
                  </a:lnTo>
                  <a:lnTo>
                    <a:pt x="7239" y="3303"/>
                  </a:lnTo>
                  <a:cubicBezTo>
                    <a:pt x="7239" y="3237"/>
                    <a:pt x="7239" y="3136"/>
                    <a:pt x="7306" y="3070"/>
                  </a:cubicBezTo>
                  <a:lnTo>
                    <a:pt x="8173" y="2036"/>
                  </a:lnTo>
                  <a:cubicBezTo>
                    <a:pt x="8240" y="1969"/>
                    <a:pt x="8240" y="1902"/>
                    <a:pt x="8240" y="1802"/>
                  </a:cubicBezTo>
                  <a:lnTo>
                    <a:pt x="7806" y="902"/>
                  </a:lnTo>
                  <a:cubicBezTo>
                    <a:pt x="7806" y="902"/>
                    <a:pt x="7806" y="868"/>
                    <a:pt x="7773" y="868"/>
                  </a:cubicBezTo>
                  <a:cubicBezTo>
                    <a:pt x="7740" y="868"/>
                    <a:pt x="7706" y="868"/>
                    <a:pt x="7640" y="902"/>
                  </a:cubicBezTo>
                  <a:lnTo>
                    <a:pt x="6739" y="1735"/>
                  </a:lnTo>
                  <a:cubicBezTo>
                    <a:pt x="6698" y="1777"/>
                    <a:pt x="6656" y="1805"/>
                    <a:pt x="6615" y="1805"/>
                  </a:cubicBezTo>
                  <a:cubicBezTo>
                    <a:pt x="6590" y="1805"/>
                    <a:pt x="6564" y="1794"/>
                    <a:pt x="6539" y="1769"/>
                  </a:cubicBezTo>
                  <a:cubicBezTo>
                    <a:pt x="6405" y="1669"/>
                    <a:pt x="6272" y="1602"/>
                    <a:pt x="6105" y="1569"/>
                  </a:cubicBezTo>
                  <a:cubicBezTo>
                    <a:pt x="6038" y="1535"/>
                    <a:pt x="6005" y="1469"/>
                    <a:pt x="6005" y="1402"/>
                  </a:cubicBezTo>
                  <a:lnTo>
                    <a:pt x="6305" y="101"/>
                  </a:lnTo>
                  <a:cubicBezTo>
                    <a:pt x="6305" y="68"/>
                    <a:pt x="6305" y="34"/>
                    <a:pt x="627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Inter"/>
                <a:buNone/>
              </a:pPr>
              <a:r>
                <a:t/>
              </a:r>
              <a:endParaRPr sz="1800">
                <a:solidFill>
                  <a:schemeClr val="dk1"/>
                </a:solidFill>
                <a:latin typeface="Inter"/>
                <a:ea typeface="Inter"/>
                <a:cs typeface="Inter"/>
                <a:sym typeface="Inter"/>
              </a:endParaRPr>
            </a:p>
          </p:txBody>
        </p:sp>
      </p:grpSp>
      <p:sp>
        <p:nvSpPr>
          <p:cNvPr id="548" name="Google Shape;548;p3"/>
          <p:cNvSpPr/>
          <p:nvPr/>
        </p:nvSpPr>
        <p:spPr>
          <a:xfrm>
            <a:off x="-18429" y="0"/>
            <a:ext cx="4394110" cy="4384748"/>
          </a:xfrm>
          <a:custGeom>
            <a:rect b="b" l="l" r="r" t="t"/>
            <a:pathLst>
              <a:path extrusionOk="0" h="4384748" w="4394110">
                <a:moveTo>
                  <a:pt x="2449369" y="0"/>
                </a:moveTo>
                <a:lnTo>
                  <a:pt x="4269785" y="0"/>
                </a:lnTo>
                <a:lnTo>
                  <a:pt x="4323502" y="208914"/>
                </a:lnTo>
                <a:cubicBezTo>
                  <a:pt x="4369798" y="435156"/>
                  <a:pt x="4394110" y="669405"/>
                  <a:pt x="4394110" y="909332"/>
                </a:cubicBezTo>
                <a:cubicBezTo>
                  <a:pt x="4394110" y="2828752"/>
                  <a:pt x="2838114" y="4384748"/>
                  <a:pt x="918694" y="4384748"/>
                </a:cubicBezTo>
                <a:cubicBezTo>
                  <a:pt x="618785" y="4384748"/>
                  <a:pt x="327748" y="4346760"/>
                  <a:pt x="50133" y="4275333"/>
                </a:cubicBezTo>
                <a:lnTo>
                  <a:pt x="0" y="4261097"/>
                </a:lnTo>
                <a:lnTo>
                  <a:pt x="0" y="2408994"/>
                </a:lnTo>
                <a:lnTo>
                  <a:pt x="91402" y="2464522"/>
                </a:lnTo>
                <a:cubicBezTo>
                  <a:pt x="342009" y="2600660"/>
                  <a:pt x="629198" y="2677990"/>
                  <a:pt x="934449" y="2677990"/>
                </a:cubicBezTo>
                <a:cubicBezTo>
                  <a:pt x="1911251" y="2677990"/>
                  <a:pt x="2703106" y="1886134"/>
                  <a:pt x="2703106" y="909332"/>
                </a:cubicBezTo>
                <a:cubicBezTo>
                  <a:pt x="2703106" y="604082"/>
                  <a:pt x="2625776" y="316892"/>
                  <a:pt x="2489639" y="66285"/>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549" name="Google Shape;549;p3"/>
          <p:cNvSpPr/>
          <p:nvPr/>
        </p:nvSpPr>
        <p:spPr>
          <a:xfrm>
            <a:off x="412115" y="1322070"/>
            <a:ext cx="8067040" cy="20612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3F3F3F"/>
                </a:solidFill>
                <a:latin typeface="Inter"/>
                <a:ea typeface="Inter"/>
                <a:cs typeface="Inter"/>
                <a:sym typeface="Inter"/>
              </a:rPr>
              <a:t>Peserta pelatihan mampu menggunakan Source code versioning sesuai dengan aturan yang berlaku pada pembuatan program  </a:t>
            </a:r>
            <a:endParaRPr b="1" sz="3200">
              <a:solidFill>
                <a:srgbClr val="3F3F3F"/>
              </a:solidFill>
              <a:latin typeface="Inter"/>
              <a:ea typeface="Inter"/>
              <a:cs typeface="Inter"/>
              <a:sym typeface="Inter"/>
            </a:endParaRPr>
          </a:p>
        </p:txBody>
      </p:sp>
      <p:sp>
        <p:nvSpPr>
          <p:cNvPr id="550" name="Google Shape;550;p3"/>
          <p:cNvSpPr/>
          <p:nvPr/>
        </p:nvSpPr>
        <p:spPr>
          <a:xfrm>
            <a:off x="385068" y="123866"/>
            <a:ext cx="4903470" cy="6451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3F3F3F"/>
                </a:solidFill>
                <a:latin typeface="Inter"/>
                <a:ea typeface="Inter"/>
                <a:cs typeface="Inter"/>
                <a:sym typeface="Inter"/>
              </a:rPr>
              <a:t>Tujuan Pembelajaran</a:t>
            </a:r>
            <a:endParaRPr b="1" sz="3600">
              <a:solidFill>
                <a:srgbClr val="3F3F3F"/>
              </a:solidFill>
              <a:latin typeface="Inter"/>
              <a:ea typeface="Inter"/>
              <a:cs typeface="Inter"/>
              <a:sym typeface="Inte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30"/>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747" name="Google Shape;747;p30"/>
          <p:cNvSpPr txBox="1"/>
          <p:nvPr/>
        </p:nvSpPr>
        <p:spPr>
          <a:xfrm>
            <a:off x="498475" y="81280"/>
            <a:ext cx="840613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Inter"/>
                <a:ea typeface="Inter"/>
                <a:cs typeface="Inter"/>
                <a:sym typeface="Inter"/>
              </a:rPr>
              <a:t>Proses Versioning (commit)</a:t>
            </a:r>
            <a:endParaRPr b="1" sz="2400">
              <a:solidFill>
                <a:srgbClr val="3F3F3F"/>
              </a:solidFill>
              <a:latin typeface="Inter"/>
              <a:ea typeface="Inter"/>
              <a:cs typeface="Inter"/>
              <a:sym typeface="Inter"/>
            </a:endParaRPr>
          </a:p>
        </p:txBody>
      </p:sp>
      <p:sp>
        <p:nvSpPr>
          <p:cNvPr id="748" name="Google Shape;748;p30">
            <a:hlinkClick r:id="rId3"/>
          </p:cNvPr>
          <p:cNvSpPr/>
          <p:nvPr/>
        </p:nvSpPr>
        <p:spPr>
          <a:xfrm>
            <a:off x="250825" y="844550"/>
            <a:ext cx="8653145" cy="9010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3F3F3F"/>
              </a:buClr>
              <a:buSzPts val="2000"/>
              <a:buFont typeface="Inter"/>
              <a:buNone/>
            </a:pPr>
            <a:r>
              <a:rPr lang="en-US" sz="2000">
                <a:solidFill>
                  <a:srgbClr val="3F3F3F"/>
                </a:solidFill>
                <a:latin typeface="Inter"/>
                <a:ea typeface="Inter"/>
                <a:cs typeface="Inter"/>
                <a:sym typeface="Inter"/>
              </a:rPr>
              <a:t>Perintah commit digunakan untuk menyimpan titik rekam (snapshoot) di repository lokal. baris perintahnya adalah : </a:t>
            </a:r>
            <a:endParaRPr sz="2000">
              <a:solidFill>
                <a:srgbClr val="3F3F3F"/>
              </a:solidFill>
              <a:latin typeface="Inter"/>
              <a:ea typeface="Inter"/>
              <a:cs typeface="Inter"/>
              <a:sym typeface="Inter"/>
            </a:endParaRPr>
          </a:p>
          <a:p>
            <a:pPr indent="0" lvl="0" marL="0" marR="0" rtl="0" algn="l">
              <a:spcBef>
                <a:spcPts val="0"/>
              </a:spcBef>
              <a:spcAft>
                <a:spcPts val="0"/>
              </a:spcAft>
              <a:buClr>
                <a:schemeClr val="dk1"/>
              </a:buClr>
              <a:buSzPts val="2000"/>
              <a:buFont typeface="Inter"/>
              <a:buNone/>
            </a:pPr>
            <a:r>
              <a:t/>
            </a:r>
            <a:endParaRPr sz="2000">
              <a:solidFill>
                <a:srgbClr val="3F3F3F"/>
              </a:solidFill>
              <a:latin typeface="Inter"/>
              <a:ea typeface="Inter"/>
              <a:cs typeface="Inter"/>
              <a:sym typeface="Inter"/>
            </a:endParaRPr>
          </a:p>
        </p:txBody>
      </p:sp>
      <p:pic>
        <p:nvPicPr>
          <p:cNvPr id="749" name="Google Shape;749;p30"/>
          <p:cNvPicPr preferRelativeResize="0"/>
          <p:nvPr/>
        </p:nvPicPr>
        <p:blipFill rotWithShape="1">
          <a:blip r:embed="rId4">
            <a:alphaModFix/>
          </a:blip>
          <a:srcRect b="0" l="0" r="0" t="0"/>
          <a:stretch/>
        </p:blipFill>
        <p:spPr>
          <a:xfrm>
            <a:off x="1043940" y="2295525"/>
            <a:ext cx="7496810" cy="96012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31"/>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755" name="Google Shape;755;p31"/>
          <p:cNvSpPr txBox="1"/>
          <p:nvPr/>
        </p:nvSpPr>
        <p:spPr>
          <a:xfrm>
            <a:off x="498475" y="81280"/>
            <a:ext cx="840613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Inter"/>
                <a:ea typeface="Inter"/>
                <a:cs typeface="Inter"/>
                <a:sym typeface="Inter"/>
              </a:rPr>
              <a:t>Proses Versioning (branching)</a:t>
            </a:r>
            <a:endParaRPr b="1" sz="2400">
              <a:solidFill>
                <a:srgbClr val="3F3F3F"/>
              </a:solidFill>
              <a:latin typeface="Inter"/>
              <a:ea typeface="Inter"/>
              <a:cs typeface="Inter"/>
              <a:sym typeface="Inter"/>
            </a:endParaRPr>
          </a:p>
        </p:txBody>
      </p:sp>
      <p:sp>
        <p:nvSpPr>
          <p:cNvPr id="756" name="Google Shape;756;p31">
            <a:hlinkClick r:id="rId3"/>
          </p:cNvPr>
          <p:cNvSpPr/>
          <p:nvPr/>
        </p:nvSpPr>
        <p:spPr>
          <a:xfrm>
            <a:off x="250825" y="844550"/>
            <a:ext cx="8653145" cy="9010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3F3F3F"/>
              </a:buClr>
              <a:buSzPts val="2000"/>
              <a:buFont typeface="Inter"/>
              <a:buNone/>
            </a:pPr>
            <a:r>
              <a:rPr lang="en-US" sz="2000">
                <a:solidFill>
                  <a:srgbClr val="3F3F3F"/>
                </a:solidFill>
                <a:latin typeface="Inter"/>
                <a:ea typeface="Inter"/>
                <a:cs typeface="Inter"/>
                <a:sym typeface="Inter"/>
              </a:rPr>
              <a:t>Perintah branching adalah membuat cabang pengembangan baru. Baris perintahnya adalah: </a:t>
            </a:r>
            <a:endParaRPr sz="2000">
              <a:solidFill>
                <a:srgbClr val="3F3F3F"/>
              </a:solidFill>
              <a:latin typeface="Inter"/>
              <a:ea typeface="Inter"/>
              <a:cs typeface="Inter"/>
              <a:sym typeface="Inter"/>
            </a:endParaRPr>
          </a:p>
          <a:p>
            <a:pPr indent="0" lvl="0" marL="0" marR="0" rtl="0" algn="l">
              <a:spcBef>
                <a:spcPts val="0"/>
              </a:spcBef>
              <a:spcAft>
                <a:spcPts val="0"/>
              </a:spcAft>
              <a:buClr>
                <a:schemeClr val="dk1"/>
              </a:buClr>
              <a:buSzPts val="2000"/>
              <a:buFont typeface="Inter"/>
              <a:buNone/>
            </a:pPr>
            <a:r>
              <a:t/>
            </a:r>
            <a:endParaRPr sz="2000">
              <a:solidFill>
                <a:srgbClr val="3F3F3F"/>
              </a:solidFill>
              <a:latin typeface="Inter"/>
              <a:ea typeface="Inter"/>
              <a:cs typeface="Inter"/>
              <a:sym typeface="Inter"/>
            </a:endParaRPr>
          </a:p>
        </p:txBody>
      </p:sp>
      <p:pic>
        <p:nvPicPr>
          <p:cNvPr id="757" name="Google Shape;757;p31"/>
          <p:cNvPicPr preferRelativeResize="0"/>
          <p:nvPr/>
        </p:nvPicPr>
        <p:blipFill rotWithShape="1">
          <a:blip r:embed="rId4">
            <a:alphaModFix/>
          </a:blip>
          <a:srcRect b="0" l="0" r="0" t="0"/>
          <a:stretch/>
        </p:blipFill>
        <p:spPr>
          <a:xfrm>
            <a:off x="1043940" y="2139950"/>
            <a:ext cx="6040755" cy="155067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32"/>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763" name="Google Shape;763;p32"/>
          <p:cNvSpPr txBox="1"/>
          <p:nvPr/>
        </p:nvSpPr>
        <p:spPr>
          <a:xfrm>
            <a:off x="498475" y="81280"/>
            <a:ext cx="840613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Inter"/>
                <a:ea typeface="Inter"/>
                <a:cs typeface="Inter"/>
                <a:sym typeface="Inter"/>
              </a:rPr>
              <a:t>Proses Versioning (merging)</a:t>
            </a:r>
            <a:endParaRPr b="1" sz="2400">
              <a:solidFill>
                <a:srgbClr val="3F3F3F"/>
              </a:solidFill>
              <a:latin typeface="Inter"/>
              <a:ea typeface="Inter"/>
              <a:cs typeface="Inter"/>
              <a:sym typeface="Inter"/>
            </a:endParaRPr>
          </a:p>
        </p:txBody>
      </p:sp>
      <p:sp>
        <p:nvSpPr>
          <p:cNvPr id="764" name="Google Shape;764;p32">
            <a:hlinkClick r:id="rId3"/>
          </p:cNvPr>
          <p:cNvSpPr/>
          <p:nvPr/>
        </p:nvSpPr>
        <p:spPr>
          <a:xfrm>
            <a:off x="250825" y="844550"/>
            <a:ext cx="8653145" cy="9010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3F3F3F"/>
              </a:buClr>
              <a:buSzPts val="2000"/>
              <a:buFont typeface="Inter"/>
              <a:buNone/>
            </a:pPr>
            <a:r>
              <a:rPr lang="en-US" sz="2000">
                <a:solidFill>
                  <a:srgbClr val="3F3F3F"/>
                </a:solidFill>
                <a:latin typeface="Inter"/>
                <a:ea typeface="Inter"/>
                <a:cs typeface="Inter"/>
                <a:sym typeface="Inter"/>
              </a:rPr>
              <a:t>Perintah merging adalah menggabungkan branch ke branch lain (biasanya ke main atau develop). Baris perintahnya adalah : </a:t>
            </a:r>
            <a:endParaRPr sz="2000">
              <a:solidFill>
                <a:srgbClr val="3F3F3F"/>
              </a:solidFill>
              <a:latin typeface="Inter"/>
              <a:ea typeface="Inter"/>
              <a:cs typeface="Inter"/>
              <a:sym typeface="Inter"/>
            </a:endParaRPr>
          </a:p>
          <a:p>
            <a:pPr indent="0" lvl="0" marL="0" marR="0" rtl="0" algn="l">
              <a:spcBef>
                <a:spcPts val="0"/>
              </a:spcBef>
              <a:spcAft>
                <a:spcPts val="0"/>
              </a:spcAft>
              <a:buClr>
                <a:schemeClr val="dk1"/>
              </a:buClr>
              <a:buSzPts val="2000"/>
              <a:buFont typeface="Inter"/>
              <a:buNone/>
            </a:pPr>
            <a:r>
              <a:t/>
            </a:r>
            <a:endParaRPr sz="2000">
              <a:solidFill>
                <a:srgbClr val="3F3F3F"/>
              </a:solidFill>
              <a:latin typeface="Inter"/>
              <a:ea typeface="Inter"/>
              <a:cs typeface="Inter"/>
              <a:sym typeface="Inter"/>
            </a:endParaRPr>
          </a:p>
        </p:txBody>
      </p:sp>
      <p:pic>
        <p:nvPicPr>
          <p:cNvPr id="765" name="Google Shape;765;p32"/>
          <p:cNvPicPr preferRelativeResize="0"/>
          <p:nvPr/>
        </p:nvPicPr>
        <p:blipFill rotWithShape="1">
          <a:blip r:embed="rId4">
            <a:alphaModFix/>
          </a:blip>
          <a:srcRect b="0" l="0" r="0" t="0"/>
          <a:stretch/>
        </p:blipFill>
        <p:spPr>
          <a:xfrm>
            <a:off x="1115695" y="2139950"/>
            <a:ext cx="6610350" cy="112141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33"/>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771" name="Google Shape;771;p33"/>
          <p:cNvSpPr txBox="1"/>
          <p:nvPr/>
        </p:nvSpPr>
        <p:spPr>
          <a:xfrm>
            <a:off x="498475" y="81280"/>
            <a:ext cx="840613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Inter"/>
                <a:ea typeface="Inter"/>
                <a:cs typeface="Inter"/>
                <a:sym typeface="Inter"/>
              </a:rPr>
              <a:t>Proses Versioning (check-in / push)</a:t>
            </a:r>
            <a:endParaRPr b="1" sz="2400">
              <a:solidFill>
                <a:srgbClr val="3F3F3F"/>
              </a:solidFill>
              <a:latin typeface="Inter"/>
              <a:ea typeface="Inter"/>
              <a:cs typeface="Inter"/>
              <a:sym typeface="Inter"/>
            </a:endParaRPr>
          </a:p>
        </p:txBody>
      </p:sp>
      <p:sp>
        <p:nvSpPr>
          <p:cNvPr id="772" name="Google Shape;772;p33">
            <a:hlinkClick r:id="rId3"/>
          </p:cNvPr>
          <p:cNvSpPr/>
          <p:nvPr/>
        </p:nvSpPr>
        <p:spPr>
          <a:xfrm>
            <a:off x="250825" y="844550"/>
            <a:ext cx="8653145" cy="9010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3F3F3F"/>
              </a:buClr>
              <a:buSzPts val="2000"/>
              <a:buFont typeface="Inter"/>
              <a:buNone/>
            </a:pPr>
            <a:r>
              <a:rPr lang="en-US" sz="2000">
                <a:solidFill>
                  <a:srgbClr val="3F3F3F"/>
                </a:solidFill>
                <a:latin typeface="Inter"/>
                <a:ea typeface="Inter"/>
                <a:cs typeface="Inter"/>
                <a:sym typeface="Inter"/>
              </a:rPr>
              <a:t>Perintah push adalah mengirimkan perubahan dari lokal ke remote (cloud/server). Baris perintahnya adalah :  </a:t>
            </a:r>
            <a:endParaRPr sz="2000">
              <a:solidFill>
                <a:srgbClr val="3F3F3F"/>
              </a:solidFill>
              <a:latin typeface="Inter"/>
              <a:ea typeface="Inter"/>
              <a:cs typeface="Inter"/>
              <a:sym typeface="Inter"/>
            </a:endParaRPr>
          </a:p>
          <a:p>
            <a:pPr indent="0" lvl="0" marL="0" marR="0" rtl="0" algn="l">
              <a:spcBef>
                <a:spcPts val="0"/>
              </a:spcBef>
              <a:spcAft>
                <a:spcPts val="0"/>
              </a:spcAft>
              <a:buClr>
                <a:schemeClr val="dk1"/>
              </a:buClr>
              <a:buSzPts val="2000"/>
              <a:buFont typeface="Inter"/>
              <a:buNone/>
            </a:pPr>
            <a:r>
              <a:t/>
            </a:r>
            <a:endParaRPr sz="2000">
              <a:solidFill>
                <a:srgbClr val="3F3F3F"/>
              </a:solidFill>
              <a:latin typeface="Inter"/>
              <a:ea typeface="Inter"/>
              <a:cs typeface="Inter"/>
              <a:sym typeface="Inter"/>
            </a:endParaRPr>
          </a:p>
        </p:txBody>
      </p:sp>
      <p:pic>
        <p:nvPicPr>
          <p:cNvPr id="773" name="Google Shape;773;p33"/>
          <p:cNvPicPr preferRelativeResize="0"/>
          <p:nvPr/>
        </p:nvPicPr>
        <p:blipFill rotWithShape="1">
          <a:blip r:embed="rId4">
            <a:alphaModFix/>
          </a:blip>
          <a:srcRect b="0" l="0" r="0" t="0"/>
          <a:stretch/>
        </p:blipFill>
        <p:spPr>
          <a:xfrm>
            <a:off x="1547495" y="2211705"/>
            <a:ext cx="5857875" cy="102616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34"/>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779" name="Google Shape;779;p34"/>
          <p:cNvSpPr txBox="1"/>
          <p:nvPr/>
        </p:nvSpPr>
        <p:spPr>
          <a:xfrm>
            <a:off x="498475" y="81280"/>
            <a:ext cx="840613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Inter"/>
                <a:ea typeface="Inter"/>
                <a:cs typeface="Inter"/>
                <a:sym typeface="Inter"/>
              </a:rPr>
              <a:t>Proses Versioning (check-in / push)</a:t>
            </a:r>
            <a:endParaRPr b="1" sz="2400">
              <a:solidFill>
                <a:srgbClr val="3F3F3F"/>
              </a:solidFill>
              <a:latin typeface="Inter"/>
              <a:ea typeface="Inter"/>
              <a:cs typeface="Inter"/>
              <a:sym typeface="Inter"/>
            </a:endParaRPr>
          </a:p>
        </p:txBody>
      </p:sp>
      <p:sp>
        <p:nvSpPr>
          <p:cNvPr id="780" name="Google Shape;780;p34">
            <a:hlinkClick r:id="rId3"/>
          </p:cNvPr>
          <p:cNvSpPr/>
          <p:nvPr/>
        </p:nvSpPr>
        <p:spPr>
          <a:xfrm>
            <a:off x="250825" y="844550"/>
            <a:ext cx="8653145" cy="9010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3F3F3F"/>
              </a:buClr>
              <a:buSzPts val="2000"/>
              <a:buFont typeface="Inter"/>
              <a:buNone/>
            </a:pPr>
            <a:r>
              <a:rPr lang="en-US" sz="2000">
                <a:solidFill>
                  <a:srgbClr val="3F3F3F"/>
                </a:solidFill>
                <a:latin typeface="Inter"/>
                <a:ea typeface="Inter"/>
                <a:cs typeface="Inter"/>
                <a:sym typeface="Inter"/>
              </a:rPr>
              <a:t>Perintah push adalah mengirimkan perubahan dari lokal ke remote (cloud/server). Baris perintahnya adalah :  </a:t>
            </a:r>
            <a:endParaRPr sz="2000">
              <a:solidFill>
                <a:srgbClr val="3F3F3F"/>
              </a:solidFill>
              <a:latin typeface="Inter"/>
              <a:ea typeface="Inter"/>
              <a:cs typeface="Inter"/>
              <a:sym typeface="Inter"/>
            </a:endParaRPr>
          </a:p>
          <a:p>
            <a:pPr indent="0" lvl="0" marL="0" marR="0" rtl="0" algn="l">
              <a:spcBef>
                <a:spcPts val="0"/>
              </a:spcBef>
              <a:spcAft>
                <a:spcPts val="0"/>
              </a:spcAft>
              <a:buClr>
                <a:schemeClr val="dk1"/>
              </a:buClr>
              <a:buSzPts val="2000"/>
              <a:buFont typeface="Inter"/>
              <a:buNone/>
            </a:pPr>
            <a:r>
              <a:t/>
            </a:r>
            <a:endParaRPr sz="2000">
              <a:solidFill>
                <a:srgbClr val="3F3F3F"/>
              </a:solidFill>
              <a:latin typeface="Inter"/>
              <a:ea typeface="Inter"/>
              <a:cs typeface="Inter"/>
              <a:sym typeface="Inter"/>
            </a:endParaRPr>
          </a:p>
        </p:txBody>
      </p:sp>
      <p:pic>
        <p:nvPicPr>
          <p:cNvPr id="781" name="Google Shape;781;p34"/>
          <p:cNvPicPr preferRelativeResize="0"/>
          <p:nvPr/>
        </p:nvPicPr>
        <p:blipFill rotWithShape="1">
          <a:blip r:embed="rId4">
            <a:alphaModFix/>
          </a:blip>
          <a:srcRect b="0" l="0" r="0" t="0"/>
          <a:stretch/>
        </p:blipFill>
        <p:spPr>
          <a:xfrm>
            <a:off x="1547495" y="2211705"/>
            <a:ext cx="5857875" cy="102616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35"/>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787" name="Google Shape;787;p35"/>
          <p:cNvSpPr txBox="1"/>
          <p:nvPr/>
        </p:nvSpPr>
        <p:spPr>
          <a:xfrm>
            <a:off x="539750" y="2341245"/>
            <a:ext cx="8406130" cy="6451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rgbClr val="3F3F3F"/>
                </a:solidFill>
                <a:latin typeface="Inter"/>
                <a:ea typeface="Inter"/>
                <a:cs typeface="Inter"/>
                <a:sym typeface="Inter"/>
              </a:rPr>
              <a:t>Praktek (Jobsheet)</a:t>
            </a:r>
            <a:endParaRPr b="1" sz="3600">
              <a:solidFill>
                <a:srgbClr val="3F3F3F"/>
              </a:solidFill>
              <a:latin typeface="Inter"/>
              <a:ea typeface="Inter"/>
              <a:cs typeface="Inter"/>
              <a:sym typeface="Inte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36"/>
          <p:cNvSpPr/>
          <p:nvPr/>
        </p:nvSpPr>
        <p:spPr>
          <a:xfrm>
            <a:off x="2499201" y="790100"/>
            <a:ext cx="791050" cy="79105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794" name="Google Shape;794;p36"/>
          <p:cNvSpPr/>
          <p:nvPr/>
        </p:nvSpPr>
        <p:spPr>
          <a:xfrm>
            <a:off x="-1740048" y="-1702406"/>
            <a:ext cx="4613876" cy="4613876"/>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795" name="Google Shape;795;p36"/>
          <p:cNvSpPr txBox="1"/>
          <p:nvPr/>
        </p:nvSpPr>
        <p:spPr>
          <a:xfrm>
            <a:off x="1763395" y="2283460"/>
            <a:ext cx="5781040" cy="110680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600">
                <a:solidFill>
                  <a:srgbClr val="3F3F3F"/>
                </a:solidFill>
                <a:latin typeface="Inter"/>
                <a:ea typeface="Inter"/>
                <a:cs typeface="Inter"/>
                <a:sym typeface="Inter"/>
              </a:rPr>
              <a:t>Terima kasih</a:t>
            </a:r>
            <a:endParaRPr b="1" sz="6600">
              <a:solidFill>
                <a:srgbClr val="3F3F3F"/>
              </a:solidFill>
              <a:latin typeface="Inter"/>
              <a:ea typeface="Inter"/>
              <a:cs typeface="Inter"/>
              <a:sym typeface="Inter"/>
            </a:endParaRPr>
          </a:p>
        </p:txBody>
      </p:sp>
      <p:sp>
        <p:nvSpPr>
          <p:cNvPr id="796" name="Google Shape;796;p36"/>
          <p:cNvSpPr txBox="1"/>
          <p:nvPr/>
        </p:nvSpPr>
        <p:spPr>
          <a:xfrm>
            <a:off x="107315" y="4732020"/>
            <a:ext cx="2552700" cy="30670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3F3F3F"/>
                </a:solidFill>
                <a:latin typeface="Inter"/>
                <a:ea typeface="Inter"/>
                <a:cs typeface="Inter"/>
                <a:sym typeface="Inter"/>
              </a:rPr>
              <a:t>Zalia-Juli2025</a:t>
            </a:r>
            <a:endParaRPr sz="1400">
              <a:solidFill>
                <a:srgbClr val="3F3F3F"/>
              </a:solidFill>
              <a:latin typeface="Inter"/>
              <a:ea typeface="Inter"/>
              <a:cs typeface="Inter"/>
              <a:sym typeface="Inter"/>
            </a:endParaRPr>
          </a:p>
        </p:txBody>
      </p:sp>
      <p:sp>
        <p:nvSpPr>
          <p:cNvPr id="797" name="Google Shape;797;p36"/>
          <p:cNvSpPr/>
          <p:nvPr/>
        </p:nvSpPr>
        <p:spPr>
          <a:xfrm>
            <a:off x="7096301" y="3136900"/>
            <a:ext cx="3605752" cy="3605752"/>
          </a:xfrm>
          <a:custGeom>
            <a:rect b="b" l="l" r="r" t="t"/>
            <a:pathLst>
              <a:path extrusionOk="0" h="4992914" w="4992914">
                <a:moveTo>
                  <a:pt x="2484513" y="563719"/>
                </a:moveTo>
                <a:cubicBezTo>
                  <a:pt x="1417091" y="563719"/>
                  <a:pt x="551775" y="1429035"/>
                  <a:pt x="551775" y="2496457"/>
                </a:cubicBezTo>
                <a:cubicBezTo>
                  <a:pt x="551775" y="3563879"/>
                  <a:pt x="1417091" y="4429195"/>
                  <a:pt x="2484513" y="4429195"/>
                </a:cubicBezTo>
                <a:cubicBezTo>
                  <a:pt x="3551935" y="4429195"/>
                  <a:pt x="4417251" y="3563879"/>
                  <a:pt x="4417251" y="2496457"/>
                </a:cubicBezTo>
                <a:cubicBezTo>
                  <a:pt x="4417251" y="1429035"/>
                  <a:pt x="3551935" y="563719"/>
                  <a:pt x="2484513" y="563719"/>
                </a:cubicBezTo>
                <a:close/>
                <a:moveTo>
                  <a:pt x="2496457" y="0"/>
                </a:moveTo>
                <a:cubicBezTo>
                  <a:pt x="3875212" y="0"/>
                  <a:pt x="4992914" y="1117702"/>
                  <a:pt x="4992914" y="2496457"/>
                </a:cubicBezTo>
                <a:cubicBezTo>
                  <a:pt x="4992914" y="3875212"/>
                  <a:pt x="3875212" y="4992914"/>
                  <a:pt x="2496457" y="4992914"/>
                </a:cubicBezTo>
                <a:cubicBezTo>
                  <a:pt x="1117702" y="4992914"/>
                  <a:pt x="0" y="3875212"/>
                  <a:pt x="0" y="2496457"/>
                </a:cubicBezTo>
                <a:cubicBezTo>
                  <a:pt x="0" y="1117702"/>
                  <a:pt x="1117702" y="0"/>
                  <a:pt x="2496457"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798" name="Google Shape;798;p36"/>
          <p:cNvSpPr/>
          <p:nvPr/>
        </p:nvSpPr>
        <p:spPr>
          <a:xfrm rot="2700000">
            <a:off x="6267249" y="1057217"/>
            <a:ext cx="417782" cy="417780"/>
          </a:xfrm>
          <a:prstGeom prst="plus">
            <a:avLst>
              <a:gd fmla="val 35767" name="adj"/>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799" name="Google Shape;799;p36"/>
          <p:cNvSpPr/>
          <p:nvPr/>
        </p:nvSpPr>
        <p:spPr>
          <a:xfrm rot="2700000">
            <a:off x="5006276" y="4028520"/>
            <a:ext cx="253678" cy="253676"/>
          </a:xfrm>
          <a:prstGeom prst="plus">
            <a:avLst>
              <a:gd fmla="val 35767" name="adj"/>
            </a:avLst>
          </a:pr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793"/>
                                        </p:tgtEl>
                                        <p:attrNameLst>
                                          <p:attrName>style.visibility</p:attrName>
                                        </p:attrNameLst>
                                      </p:cBhvr>
                                      <p:to>
                                        <p:strVal val="visible"/>
                                      </p:to>
                                    </p:set>
                                    <p:anim calcmode="lin" valueType="num">
                                      <p:cBhvr additive="base">
                                        <p:cTn dur="750"/>
                                        <p:tgtEl>
                                          <p:spTgt spid="793"/>
                                        </p:tgtEl>
                                        <p:attrNameLst>
                                          <p:attrName>ppt_w</p:attrName>
                                        </p:attrNameLst>
                                      </p:cBhvr>
                                      <p:tavLst>
                                        <p:tav fmla="" tm="0">
                                          <p:val>
                                            <p:strVal val="0"/>
                                          </p:val>
                                        </p:tav>
                                        <p:tav fmla="" tm="100000">
                                          <p:val>
                                            <p:strVal val="#ppt_w"/>
                                          </p:val>
                                        </p:tav>
                                      </p:tavLst>
                                    </p:anim>
                                    <p:anim calcmode="lin" valueType="num">
                                      <p:cBhvr additive="base">
                                        <p:cTn dur="750"/>
                                        <p:tgtEl>
                                          <p:spTgt spid="79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200"/>
                                  </p:stCondLst>
                                  <p:childTnLst>
                                    <p:set>
                                      <p:cBhvr>
                                        <p:cTn dur="1" fill="hold">
                                          <p:stCondLst>
                                            <p:cond delay="0"/>
                                          </p:stCondLst>
                                        </p:cTn>
                                        <p:tgtEl>
                                          <p:spTgt spid="794"/>
                                        </p:tgtEl>
                                        <p:attrNameLst>
                                          <p:attrName>style.visibility</p:attrName>
                                        </p:attrNameLst>
                                      </p:cBhvr>
                                      <p:to>
                                        <p:strVal val="visible"/>
                                      </p:to>
                                    </p:set>
                                    <p:anim calcmode="lin" valueType="num">
                                      <p:cBhvr additive="base">
                                        <p:cTn dur="750"/>
                                        <p:tgtEl>
                                          <p:spTgt spid="794"/>
                                        </p:tgtEl>
                                        <p:attrNameLst>
                                          <p:attrName>ppt_w</p:attrName>
                                        </p:attrNameLst>
                                      </p:cBhvr>
                                      <p:tavLst>
                                        <p:tav fmla="" tm="0">
                                          <p:val>
                                            <p:strVal val="0"/>
                                          </p:val>
                                        </p:tav>
                                        <p:tav fmla="" tm="100000">
                                          <p:val>
                                            <p:strVal val="#ppt_w"/>
                                          </p:val>
                                        </p:tav>
                                      </p:tavLst>
                                    </p:anim>
                                    <p:anim calcmode="lin" valueType="num">
                                      <p:cBhvr additive="base">
                                        <p:cTn dur="750"/>
                                        <p:tgtEl>
                                          <p:spTgt spid="794"/>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300"/>
                                  </p:stCondLst>
                                  <p:childTnLst>
                                    <p:set>
                                      <p:cBhvr>
                                        <p:cTn dur="1" fill="hold">
                                          <p:stCondLst>
                                            <p:cond delay="0"/>
                                          </p:stCondLst>
                                        </p:cTn>
                                        <p:tgtEl>
                                          <p:spTgt spid="797"/>
                                        </p:tgtEl>
                                        <p:attrNameLst>
                                          <p:attrName>style.visibility</p:attrName>
                                        </p:attrNameLst>
                                      </p:cBhvr>
                                      <p:to>
                                        <p:strVal val="visible"/>
                                      </p:to>
                                    </p:set>
                                    <p:anim calcmode="lin" valueType="num">
                                      <p:cBhvr additive="base">
                                        <p:cTn dur="750"/>
                                        <p:tgtEl>
                                          <p:spTgt spid="797"/>
                                        </p:tgtEl>
                                        <p:attrNameLst>
                                          <p:attrName>ppt_w</p:attrName>
                                        </p:attrNameLst>
                                      </p:cBhvr>
                                      <p:tavLst>
                                        <p:tav fmla="" tm="0">
                                          <p:val>
                                            <p:strVal val="0"/>
                                          </p:val>
                                        </p:tav>
                                        <p:tav fmla="" tm="100000">
                                          <p:val>
                                            <p:strVal val="#ppt_w"/>
                                          </p:val>
                                        </p:tav>
                                      </p:tavLst>
                                    </p:anim>
                                    <p:anim calcmode="lin" valueType="num">
                                      <p:cBhvr additive="base">
                                        <p:cTn dur="750"/>
                                        <p:tgtEl>
                                          <p:spTgt spid="79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556" name="Google Shape;556;p4"/>
          <p:cNvSpPr txBox="1"/>
          <p:nvPr/>
        </p:nvSpPr>
        <p:spPr>
          <a:xfrm>
            <a:off x="498475" y="296545"/>
            <a:ext cx="334518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Inter"/>
                <a:ea typeface="Inter"/>
                <a:cs typeface="Inter"/>
                <a:sym typeface="Inter"/>
              </a:rPr>
              <a:t>Tujuan Pembelajaran</a:t>
            </a:r>
            <a:endParaRPr b="1" sz="2400">
              <a:solidFill>
                <a:srgbClr val="3F3F3F"/>
              </a:solidFill>
              <a:latin typeface="Inter"/>
              <a:ea typeface="Inter"/>
              <a:cs typeface="Inter"/>
              <a:sym typeface="Inter"/>
            </a:endParaRPr>
          </a:p>
        </p:txBody>
      </p:sp>
      <p:sp>
        <p:nvSpPr>
          <p:cNvPr id="557" name="Google Shape;557;p4"/>
          <p:cNvSpPr/>
          <p:nvPr/>
        </p:nvSpPr>
        <p:spPr>
          <a:xfrm>
            <a:off x="412115" y="1322070"/>
            <a:ext cx="8067040" cy="11988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Inter"/>
                <a:ea typeface="Inter"/>
                <a:cs typeface="Inter"/>
                <a:sym typeface="Inter"/>
              </a:rPr>
              <a:t>Peserta pelatihan mampu menggunakan Source code versioning sesuai dengan aturan yang berlaku pada pembuatan program  </a:t>
            </a:r>
            <a:endParaRPr b="1" sz="2400">
              <a:solidFill>
                <a:srgbClr val="3F3F3F"/>
              </a:solidFill>
              <a:latin typeface="Inter"/>
              <a:ea typeface="Inter"/>
              <a:cs typeface="Inter"/>
              <a:sym typeface="Inte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5"/>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563" name="Google Shape;563;p5"/>
          <p:cNvSpPr txBox="1"/>
          <p:nvPr/>
        </p:nvSpPr>
        <p:spPr>
          <a:xfrm>
            <a:off x="498475" y="296545"/>
            <a:ext cx="634873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Inter"/>
                <a:ea typeface="Inter"/>
                <a:cs typeface="Inter"/>
                <a:sym typeface="Inter"/>
              </a:rPr>
              <a:t>SKKNI No.282 Tahun 2016</a:t>
            </a:r>
            <a:endParaRPr b="1" sz="2400">
              <a:solidFill>
                <a:srgbClr val="3F3F3F"/>
              </a:solidFill>
              <a:latin typeface="Inter"/>
              <a:ea typeface="Inter"/>
              <a:cs typeface="Inter"/>
              <a:sym typeface="Inter"/>
            </a:endParaRPr>
          </a:p>
        </p:txBody>
      </p:sp>
      <p:pic>
        <p:nvPicPr>
          <p:cNvPr id="564" name="Google Shape;564;p5"/>
          <p:cNvPicPr preferRelativeResize="0"/>
          <p:nvPr/>
        </p:nvPicPr>
        <p:blipFill rotWithShape="1">
          <a:blip r:embed="rId3">
            <a:alphaModFix/>
          </a:blip>
          <a:srcRect b="0" l="0" r="0" t="0"/>
          <a:stretch/>
        </p:blipFill>
        <p:spPr>
          <a:xfrm>
            <a:off x="1476375" y="925195"/>
            <a:ext cx="5194300" cy="4075430"/>
          </a:xfrm>
          <a:prstGeom prst="rect">
            <a:avLst/>
          </a:prstGeom>
          <a:noFill/>
          <a:ln cap="flat" cmpd="sng" w="9525">
            <a:solidFill>
              <a:schemeClr val="accent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570" name="Google Shape;570;p6"/>
          <p:cNvSpPr txBox="1"/>
          <p:nvPr/>
        </p:nvSpPr>
        <p:spPr>
          <a:xfrm>
            <a:off x="498475" y="296545"/>
            <a:ext cx="6348730"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Inter"/>
                <a:ea typeface="Inter"/>
                <a:cs typeface="Inter"/>
                <a:sym typeface="Inter"/>
              </a:rPr>
              <a:t>Elemen Kompetensi 1</a:t>
            </a:r>
            <a:endParaRPr b="1" sz="2400">
              <a:solidFill>
                <a:srgbClr val="3F3F3F"/>
              </a:solidFill>
              <a:latin typeface="Inter"/>
              <a:ea typeface="Inter"/>
              <a:cs typeface="Inter"/>
              <a:sym typeface="Inter"/>
            </a:endParaRPr>
          </a:p>
        </p:txBody>
      </p:sp>
      <p:pic>
        <p:nvPicPr>
          <p:cNvPr id="571" name="Google Shape;571;p6"/>
          <p:cNvPicPr preferRelativeResize="0"/>
          <p:nvPr/>
        </p:nvPicPr>
        <p:blipFill rotWithShape="1">
          <a:blip r:embed="rId3">
            <a:alphaModFix/>
          </a:blip>
          <a:srcRect b="29557" l="0" r="0" t="36881"/>
          <a:stretch/>
        </p:blipFill>
        <p:spPr>
          <a:xfrm>
            <a:off x="1115695" y="1610360"/>
            <a:ext cx="7301230" cy="1922780"/>
          </a:xfrm>
          <a:prstGeom prst="rect">
            <a:avLst/>
          </a:prstGeom>
          <a:noFill/>
          <a:ln cap="flat" cmpd="sng" w="9525">
            <a:solidFill>
              <a:schemeClr val="accent1"/>
            </a:solidFill>
            <a:prstDash val="solid"/>
            <a:round/>
            <a:headEnd len="sm" w="sm" type="none"/>
            <a:tailEnd len="sm" w="sm" type="none"/>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7"/>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577" name="Google Shape;577;p7"/>
          <p:cNvSpPr txBox="1"/>
          <p:nvPr/>
        </p:nvSpPr>
        <p:spPr>
          <a:xfrm>
            <a:off x="498475" y="296545"/>
            <a:ext cx="5793105"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Inter"/>
                <a:ea typeface="Inter"/>
                <a:cs typeface="Inter"/>
                <a:sym typeface="Inter"/>
              </a:rPr>
              <a:t>Pengertian Source Code Versioning</a:t>
            </a:r>
            <a:endParaRPr b="1" sz="2400">
              <a:solidFill>
                <a:srgbClr val="3F3F3F"/>
              </a:solidFill>
              <a:latin typeface="Inter"/>
              <a:ea typeface="Inter"/>
              <a:cs typeface="Inter"/>
              <a:sym typeface="Inter"/>
            </a:endParaRPr>
          </a:p>
        </p:txBody>
      </p:sp>
      <p:sp>
        <p:nvSpPr>
          <p:cNvPr id="578" name="Google Shape;578;p7"/>
          <p:cNvSpPr/>
          <p:nvPr/>
        </p:nvSpPr>
        <p:spPr>
          <a:xfrm>
            <a:off x="412115" y="1322070"/>
            <a:ext cx="8067040" cy="31692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3F3F3F"/>
                </a:solidFill>
                <a:latin typeface="Inter"/>
                <a:ea typeface="Inter"/>
                <a:cs typeface="Inter"/>
                <a:sym typeface="Inter"/>
              </a:rPr>
              <a:t>Source code versioning adalah proses dan sistem yang digunakan untuk mengelola perubahan terhadap kode sumber aplikasi selama siklus hidup pengembangannya. Tujuannya adalah agar setiap perubahan dapat dilacak, dibatalkan jika perlu, dan dikelola secara kolaboratif antar tim.</a:t>
            </a:r>
            <a:endParaRPr sz="2000">
              <a:solidFill>
                <a:srgbClr val="3F3F3F"/>
              </a:solidFill>
              <a:latin typeface="Inter"/>
              <a:ea typeface="Inter"/>
              <a:cs typeface="Inter"/>
              <a:sym typeface="Inter"/>
            </a:endParaRPr>
          </a:p>
          <a:p>
            <a:pPr indent="0" lvl="0" marL="0" marR="0" rtl="0" algn="l">
              <a:spcBef>
                <a:spcPts val="0"/>
              </a:spcBef>
              <a:spcAft>
                <a:spcPts val="0"/>
              </a:spcAft>
              <a:buNone/>
            </a:pPr>
            <a:r>
              <a:t/>
            </a:r>
            <a:endParaRPr sz="2000">
              <a:solidFill>
                <a:srgbClr val="3F3F3F"/>
              </a:solidFill>
              <a:latin typeface="Inter"/>
              <a:ea typeface="Inter"/>
              <a:cs typeface="Inter"/>
              <a:sym typeface="Inter"/>
            </a:endParaRPr>
          </a:p>
          <a:p>
            <a:pPr indent="0" lvl="0" marL="0" marR="0" rtl="0" algn="l">
              <a:spcBef>
                <a:spcPts val="0"/>
              </a:spcBef>
              <a:spcAft>
                <a:spcPts val="0"/>
              </a:spcAft>
              <a:buNone/>
            </a:pPr>
            <a:r>
              <a:rPr lang="en-US" sz="2000">
                <a:solidFill>
                  <a:srgbClr val="3F3F3F"/>
                </a:solidFill>
                <a:latin typeface="Inter"/>
                <a:ea typeface="Inter"/>
                <a:cs typeface="Inter"/>
                <a:sym typeface="Inter"/>
              </a:rPr>
              <a:t>Sistem yang umum digunakan untuk versioning adalah:</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Git (terdistribusi)</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SVN/Subversion (tersentralisasi)</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Mercurial, Perforce, dll.</a:t>
            </a:r>
            <a:endParaRPr sz="2000">
              <a:solidFill>
                <a:srgbClr val="3F3F3F"/>
              </a:solidFill>
              <a:latin typeface="Inter"/>
              <a:ea typeface="Inter"/>
              <a:cs typeface="Inter"/>
              <a:sym typeface="Inte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8"/>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584" name="Google Shape;584;p8"/>
          <p:cNvSpPr txBox="1"/>
          <p:nvPr/>
        </p:nvSpPr>
        <p:spPr>
          <a:xfrm>
            <a:off x="498475" y="296545"/>
            <a:ext cx="8406130" cy="8299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Inter"/>
                <a:ea typeface="Inter"/>
                <a:cs typeface="Inter"/>
                <a:sym typeface="Inter"/>
              </a:rPr>
              <a:t>Fungsi Utama Versioning dalam Pengembangan Aplikasi</a:t>
            </a:r>
            <a:endParaRPr b="1" sz="2400">
              <a:solidFill>
                <a:srgbClr val="3F3F3F"/>
              </a:solidFill>
              <a:latin typeface="Inter"/>
              <a:ea typeface="Inter"/>
              <a:cs typeface="Inter"/>
              <a:sym typeface="Inter"/>
            </a:endParaRPr>
          </a:p>
        </p:txBody>
      </p:sp>
      <p:sp>
        <p:nvSpPr>
          <p:cNvPr id="585" name="Google Shape;585;p8"/>
          <p:cNvSpPr/>
          <p:nvPr/>
        </p:nvSpPr>
        <p:spPr>
          <a:xfrm>
            <a:off x="412115" y="1322070"/>
            <a:ext cx="8067040" cy="316928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Mencatat sejarah perubahan pada kode.</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Memungkinkan kolaborasi banyak developer dalam satu repositori.</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Memfasilitasi rollback (mengembalikan versi lama saat terjadi error).</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Menyediakan cara eksperimen fitur baru tanpa merusak kode utama.</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Mendukung integrasi dengan CI/CD untuk otomatisasi rilis.</a:t>
            </a:r>
            <a:endParaRPr sz="2000">
              <a:solidFill>
                <a:srgbClr val="3F3F3F"/>
              </a:solidFill>
              <a:latin typeface="Inter"/>
              <a:ea typeface="Inter"/>
              <a:cs typeface="Inter"/>
              <a:sym typeface="Inter"/>
            </a:endParaRPr>
          </a:p>
          <a:p>
            <a:pPr indent="0" lvl="0" marL="0" marR="0" rtl="0" algn="l">
              <a:spcBef>
                <a:spcPts val="0"/>
              </a:spcBef>
              <a:spcAft>
                <a:spcPts val="0"/>
              </a:spcAft>
              <a:buNone/>
            </a:pPr>
            <a:r>
              <a:t/>
            </a:r>
            <a:endParaRPr sz="2000">
              <a:solidFill>
                <a:srgbClr val="3F3F3F"/>
              </a:solidFill>
              <a:latin typeface="Inter"/>
              <a:ea typeface="Inter"/>
              <a:cs typeface="Inter"/>
              <a:sym typeface="Inter"/>
            </a:endParaRPr>
          </a:p>
          <a:p>
            <a:pPr indent="0" lvl="0" marL="0" marR="0" rtl="0" algn="l">
              <a:spcBef>
                <a:spcPts val="0"/>
              </a:spcBef>
              <a:spcAft>
                <a:spcPts val="0"/>
              </a:spcAft>
              <a:buNone/>
            </a:pPr>
            <a:r>
              <a:t/>
            </a:r>
            <a:endParaRPr sz="2000">
              <a:solidFill>
                <a:srgbClr val="3F3F3F"/>
              </a:solidFill>
              <a:latin typeface="Inter"/>
              <a:ea typeface="Inter"/>
              <a:cs typeface="Inter"/>
              <a:sym typeface="Inte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9"/>
          <p:cNvSpPr/>
          <p:nvPr/>
        </p:nvSpPr>
        <p:spPr>
          <a:xfrm flipH="1" rot="10800000">
            <a:off x="413690" y="218922"/>
            <a:ext cx="306858" cy="306858"/>
          </a:xfrm>
          <a:custGeom>
            <a:rect b="b" l="l" r="r" t="t"/>
            <a:pathLst>
              <a:path extrusionOk="0" h="3727598" w="3727598">
                <a:moveTo>
                  <a:pt x="1872248" y="915302"/>
                </a:moveTo>
                <a:cubicBezTo>
                  <a:pt x="1348408" y="915302"/>
                  <a:pt x="923751" y="1339959"/>
                  <a:pt x="923751" y="1863799"/>
                </a:cubicBezTo>
                <a:cubicBezTo>
                  <a:pt x="923751" y="2387639"/>
                  <a:pt x="1348408" y="2812296"/>
                  <a:pt x="1872248" y="2812296"/>
                </a:cubicBezTo>
                <a:cubicBezTo>
                  <a:pt x="2396088" y="2812296"/>
                  <a:pt x="2820745" y="2387639"/>
                  <a:pt x="2820745" y="1863799"/>
                </a:cubicBezTo>
                <a:cubicBezTo>
                  <a:pt x="2820745" y="1339959"/>
                  <a:pt x="2396088" y="915302"/>
                  <a:pt x="1872248" y="915302"/>
                </a:cubicBezTo>
                <a:close/>
                <a:moveTo>
                  <a:pt x="1863799" y="0"/>
                </a:moveTo>
                <a:cubicBezTo>
                  <a:pt x="2893147" y="0"/>
                  <a:pt x="3727598" y="834451"/>
                  <a:pt x="3727598" y="1863799"/>
                </a:cubicBezTo>
                <a:cubicBezTo>
                  <a:pt x="3727598" y="2893147"/>
                  <a:pt x="2893147" y="3727598"/>
                  <a:pt x="1863799" y="3727598"/>
                </a:cubicBezTo>
                <a:cubicBezTo>
                  <a:pt x="834451" y="3727598"/>
                  <a:pt x="0" y="2893147"/>
                  <a:pt x="0" y="1863799"/>
                </a:cubicBezTo>
                <a:cubicBezTo>
                  <a:pt x="0" y="834451"/>
                  <a:pt x="834451" y="0"/>
                  <a:pt x="1863799" y="0"/>
                </a:cubicBezTo>
                <a:close/>
              </a:path>
            </a:pathLst>
          </a:custGeom>
          <a:solidFill>
            <a:srgbClr val="FFC1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Inter"/>
              <a:ea typeface="Inter"/>
              <a:cs typeface="Inter"/>
              <a:sym typeface="Inter"/>
            </a:endParaRPr>
          </a:p>
        </p:txBody>
      </p:sp>
      <p:sp>
        <p:nvSpPr>
          <p:cNvPr id="591" name="Google Shape;591;p9"/>
          <p:cNvSpPr txBox="1"/>
          <p:nvPr/>
        </p:nvSpPr>
        <p:spPr>
          <a:xfrm>
            <a:off x="498475" y="296545"/>
            <a:ext cx="8406130" cy="8299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Inter"/>
                <a:ea typeface="Inter"/>
                <a:cs typeface="Inter"/>
                <a:sym typeface="Inter"/>
              </a:rPr>
              <a:t>Konsep Penerapan versi kode program dalam Source Code Versioning</a:t>
            </a:r>
            <a:endParaRPr b="1" sz="2400">
              <a:solidFill>
                <a:srgbClr val="3F3F3F"/>
              </a:solidFill>
              <a:latin typeface="Inter"/>
              <a:ea typeface="Inter"/>
              <a:cs typeface="Inter"/>
              <a:sym typeface="Inter"/>
            </a:endParaRPr>
          </a:p>
        </p:txBody>
      </p:sp>
      <p:sp>
        <p:nvSpPr>
          <p:cNvPr id="592" name="Google Shape;592;p9"/>
          <p:cNvSpPr/>
          <p:nvPr/>
        </p:nvSpPr>
        <p:spPr>
          <a:xfrm>
            <a:off x="412115" y="1322070"/>
            <a:ext cx="8067040" cy="3784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3F3F3F"/>
              </a:buClr>
              <a:buSzPts val="2000"/>
              <a:buFont typeface="Inter"/>
              <a:buNone/>
            </a:pPr>
            <a:r>
              <a:rPr lang="en-US" sz="2000">
                <a:solidFill>
                  <a:srgbClr val="3F3F3F"/>
                </a:solidFill>
                <a:latin typeface="Inter"/>
                <a:ea typeface="Inter"/>
                <a:cs typeface="Inter"/>
                <a:sym typeface="Inter"/>
              </a:rPr>
              <a:t>adalah suatu pendekatan sistematis untuk mengelola, mencatat, melacak, dan mengatur perubahan-perubahan yang dilakukan terhadap kode sumber (source code) aplikasi selama proses pengembangan perangkat lunak.</a:t>
            </a:r>
            <a:endParaRPr sz="2000">
              <a:solidFill>
                <a:srgbClr val="3F3F3F"/>
              </a:solidFill>
              <a:latin typeface="Inter"/>
              <a:ea typeface="Inter"/>
              <a:cs typeface="Inter"/>
              <a:sym typeface="Inter"/>
            </a:endParaRPr>
          </a:p>
          <a:p>
            <a:pPr indent="0" lvl="0" marL="0" marR="0" rtl="0" algn="l">
              <a:spcBef>
                <a:spcPts val="0"/>
              </a:spcBef>
              <a:spcAft>
                <a:spcPts val="0"/>
              </a:spcAft>
              <a:buClr>
                <a:srgbClr val="3F3F3F"/>
              </a:buClr>
              <a:buSzPts val="2000"/>
              <a:buFont typeface="Inter"/>
              <a:buNone/>
            </a:pPr>
            <a:r>
              <a:rPr lang="en-US" sz="2000">
                <a:solidFill>
                  <a:srgbClr val="3F3F3F"/>
                </a:solidFill>
                <a:latin typeface="Inter"/>
                <a:ea typeface="Inter"/>
                <a:cs typeface="Inter"/>
                <a:sym typeface="Inter"/>
              </a:rPr>
              <a:t>Sistem ini memungkinkan tim pengembang untuk : </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Menciptakan riwayat versi setiap perubahan yang terjadi.</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Melakukan kolaborasi antar anggota tim secara sinkron maupun asinkron.</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Menjamin konsistensi, keandalan, dan integritas kode dalam setiap fase pengembangan.</a:t>
            </a:r>
            <a:endParaRPr sz="2000">
              <a:solidFill>
                <a:srgbClr val="3F3F3F"/>
              </a:solidFill>
              <a:latin typeface="Inter"/>
              <a:ea typeface="Inter"/>
              <a:cs typeface="Inter"/>
              <a:sym typeface="Inter"/>
            </a:endParaRPr>
          </a:p>
          <a:p>
            <a:pPr indent="-457200" lvl="0" marL="457200" marR="0" rtl="0" algn="l">
              <a:spcBef>
                <a:spcPts val="0"/>
              </a:spcBef>
              <a:spcAft>
                <a:spcPts val="0"/>
              </a:spcAft>
              <a:buClr>
                <a:srgbClr val="3F3F3F"/>
              </a:buClr>
              <a:buSzPts val="2000"/>
              <a:buFont typeface="Inter"/>
              <a:buAutoNum type="arabicPeriod"/>
            </a:pPr>
            <a:r>
              <a:rPr lang="en-US" sz="2000">
                <a:solidFill>
                  <a:srgbClr val="3F3F3F"/>
                </a:solidFill>
                <a:latin typeface="Inter"/>
                <a:ea typeface="Inter"/>
                <a:cs typeface="Inter"/>
                <a:sym typeface="Inter"/>
              </a:rPr>
              <a:t>Memisahkan dan menggabungkan perubahan kode secara fleksibel dan terkontrol melalui branching dan merging.</a:t>
            </a:r>
            <a:endParaRPr sz="2000">
              <a:solidFill>
                <a:srgbClr val="3F3F3F"/>
              </a:solidFill>
              <a:latin typeface="Inter"/>
              <a:ea typeface="Inter"/>
              <a:cs typeface="Inter"/>
              <a:sym typeface="Inte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2012-02-27T03:06:00Z</dcterms:created>
  <dc:creator>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1033-12.2.0.21546</vt:lpwstr>
  </property>
  <property fmtid="{D5CDD505-2E9C-101B-9397-08002B2CF9AE}" pid="3" name="ICV">
    <vt:lpwstr>9C6FBF97EF384D07B165FB1DB292FF6C_11</vt:lpwstr>
  </property>
</Properties>
</file>