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15"/>
  </p:notesMasterIdLst>
  <p:sldIdLst>
    <p:sldId id="276" r:id="rId5"/>
    <p:sldId id="269" r:id="rId6"/>
    <p:sldId id="285" r:id="rId7"/>
    <p:sldId id="267" r:id="rId8"/>
    <p:sldId id="280" r:id="rId9"/>
    <p:sldId id="284" r:id="rId10"/>
    <p:sldId id="281" r:id="rId11"/>
    <p:sldId id="282" r:id="rId12"/>
    <p:sldId id="283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D3CF"/>
    <a:srgbClr val="B58900"/>
    <a:srgbClr val="EA6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0BA28-B820-4FC2-ABC1-F614A5519D29}" v="238" dt="2025-03-06T01:40:46.890"/>
    <p1510:client id="{8E8C4F69-5ED8-46D8-94EF-997A627D4A1B}" v="172" dt="2025-03-06T14:49:26.385"/>
    <p1510:client id="{947AD509-5963-496C-ACAC-F49D6C2C15FD}" v="10" dt="2025-03-06T14:09:30.498"/>
    <p1510:client id="{A9D3663D-8EB4-44B9-9784-DD76F63AB8AB}" v="65" dt="2025-03-06T13:59:32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Simkins" userId="S::edsimkin@uvm.edu::fe7cbeaa-79e7-4231-b5df-fe9afac6a243" providerId="AD" clId="Web-{F354CEFF-C3C9-4EC5-88DD-04CDE2F289D6}"/>
    <pc:docChg chg="delSld modSld">
      <pc:chgData name="Erik Simkins" userId="S::edsimkin@uvm.edu::fe7cbeaa-79e7-4231-b5df-fe9afac6a243" providerId="AD" clId="Web-{F354CEFF-C3C9-4EC5-88DD-04CDE2F289D6}" dt="2024-03-06T16:12:33.539" v="12" actId="20577"/>
      <pc:docMkLst>
        <pc:docMk/>
      </pc:docMkLst>
      <pc:sldChg chg="del">
        <pc:chgData name="Erik Simkins" userId="S::edsimkin@uvm.edu::fe7cbeaa-79e7-4231-b5df-fe9afac6a243" providerId="AD" clId="Web-{F354CEFF-C3C9-4EC5-88DD-04CDE2F289D6}" dt="2024-03-06T16:04:03.269" v="1"/>
        <pc:sldMkLst>
          <pc:docMk/>
          <pc:sldMk cId="3012161373" sldId="263"/>
        </pc:sldMkLst>
      </pc:sldChg>
      <pc:sldChg chg="modSp">
        <pc:chgData name="Erik Simkins" userId="S::edsimkin@uvm.edu::fe7cbeaa-79e7-4231-b5df-fe9afac6a243" providerId="AD" clId="Web-{F354CEFF-C3C9-4EC5-88DD-04CDE2F289D6}" dt="2024-03-06T16:07:33.262" v="10" actId="20577"/>
        <pc:sldMkLst>
          <pc:docMk/>
          <pc:sldMk cId="1012362334" sldId="264"/>
        </pc:sldMkLst>
        <pc:spChg chg="mod">
          <ac:chgData name="Erik Simkins" userId="S::edsimkin@uvm.edu::fe7cbeaa-79e7-4231-b5df-fe9afac6a243" providerId="AD" clId="Web-{F354CEFF-C3C9-4EC5-88DD-04CDE2F289D6}" dt="2024-03-06T16:06:37.650" v="3" actId="20577"/>
          <ac:spMkLst>
            <pc:docMk/>
            <pc:sldMk cId="1012362334" sldId="264"/>
            <ac:spMk id="2" creationId="{1E09CB6E-7BA1-48E0-96CF-B20E867CE827}"/>
          </ac:spMkLst>
        </pc:spChg>
        <pc:spChg chg="mod">
          <ac:chgData name="Erik Simkins" userId="S::edsimkin@uvm.edu::fe7cbeaa-79e7-4231-b5df-fe9afac6a243" providerId="AD" clId="Web-{F354CEFF-C3C9-4EC5-88DD-04CDE2F289D6}" dt="2024-03-06T16:07:33.262" v="10" actId="20577"/>
          <ac:spMkLst>
            <pc:docMk/>
            <pc:sldMk cId="1012362334" sldId="264"/>
            <ac:spMk id="4" creationId="{2B0101C7-2DD7-4F1D-8566-0522396EE8BE}"/>
          </ac:spMkLst>
        </pc:spChg>
      </pc:sldChg>
      <pc:sldChg chg="del">
        <pc:chgData name="Erik Simkins" userId="S::edsimkin@uvm.edu::fe7cbeaa-79e7-4231-b5df-fe9afac6a243" providerId="AD" clId="Web-{F354CEFF-C3C9-4EC5-88DD-04CDE2F289D6}" dt="2024-03-06T16:01:48.749" v="0"/>
        <pc:sldMkLst>
          <pc:docMk/>
          <pc:sldMk cId="1024605635" sldId="275"/>
        </pc:sldMkLst>
      </pc:sldChg>
      <pc:sldChg chg="modSp">
        <pc:chgData name="Erik Simkins" userId="S::edsimkin@uvm.edu::fe7cbeaa-79e7-4231-b5df-fe9afac6a243" providerId="AD" clId="Web-{F354CEFF-C3C9-4EC5-88DD-04CDE2F289D6}" dt="2024-03-06T16:12:33.539" v="12" actId="20577"/>
        <pc:sldMkLst>
          <pc:docMk/>
          <pc:sldMk cId="1721203582" sldId="276"/>
        </pc:sldMkLst>
        <pc:spChg chg="mod">
          <ac:chgData name="Erik Simkins" userId="S::edsimkin@uvm.edu::fe7cbeaa-79e7-4231-b5df-fe9afac6a243" providerId="AD" clId="Web-{F354CEFF-C3C9-4EC5-88DD-04CDE2F289D6}" dt="2024-03-06T16:12:33.539" v="12" actId="20577"/>
          <ac:spMkLst>
            <pc:docMk/>
            <pc:sldMk cId="1721203582" sldId="276"/>
            <ac:spMk id="2" creationId="{396D05CF-6ACC-6C13-3C09-1AC494A5F590}"/>
          </ac:spMkLst>
        </pc:spChg>
      </pc:sldChg>
    </pc:docChg>
  </pc:docChgLst>
  <pc:docChgLst>
    <pc:chgData name="Jack Mctasney" userId="S::jmctasne@uvm.edu::f3096a41-381b-4241-81bc-e43a7eb0008e" providerId="AD" clId="Web-{A9D3663D-8EB4-44B9-9784-DD76F63AB8AB}"/>
    <pc:docChg chg="addSld modSld">
      <pc:chgData name="Jack Mctasney" userId="S::jmctasne@uvm.edu::f3096a41-381b-4241-81bc-e43a7eb0008e" providerId="AD" clId="Web-{A9D3663D-8EB4-44B9-9784-DD76F63AB8AB}" dt="2025-03-06T13:59:32.132" v="54" actId="20577"/>
      <pc:docMkLst>
        <pc:docMk/>
      </pc:docMkLst>
      <pc:sldChg chg="modSp">
        <pc:chgData name="Jack Mctasney" userId="S::jmctasne@uvm.edu::f3096a41-381b-4241-81bc-e43a7eb0008e" providerId="AD" clId="Web-{A9D3663D-8EB4-44B9-9784-DD76F63AB8AB}" dt="2025-03-06T13:59:32.132" v="54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A9D3663D-8EB4-44B9-9784-DD76F63AB8AB}" dt="2025-03-06T13:59:32.132" v="54" actId="20577"/>
          <ac:spMkLst>
            <pc:docMk/>
            <pc:sldMk cId="1877187467" sldId="269"/>
            <ac:spMk id="4" creationId="{15038C64-4F17-4C8D-87E2-374C95DBFCE1}"/>
          </ac:spMkLst>
        </pc:spChg>
      </pc:sldChg>
      <pc:sldChg chg="modSp new">
        <pc:chgData name="Jack Mctasney" userId="S::jmctasne@uvm.edu::f3096a41-381b-4241-81bc-e43a7eb0008e" providerId="AD" clId="Web-{A9D3663D-8EB4-44B9-9784-DD76F63AB8AB}" dt="2025-03-06T13:57:31.742" v="48" actId="20577"/>
        <pc:sldMkLst>
          <pc:docMk/>
          <pc:sldMk cId="3070134955" sldId="284"/>
        </pc:sldMkLst>
        <pc:spChg chg="mod">
          <ac:chgData name="Jack Mctasney" userId="S::jmctasne@uvm.edu::f3096a41-381b-4241-81bc-e43a7eb0008e" providerId="AD" clId="Web-{A9D3663D-8EB4-44B9-9784-DD76F63AB8AB}" dt="2025-03-06T13:48:49.272" v="14" actId="20577"/>
          <ac:spMkLst>
            <pc:docMk/>
            <pc:sldMk cId="3070134955" sldId="284"/>
            <ac:spMk id="2" creationId="{9781894D-3BB5-4AEB-E047-7B595740D7C6}"/>
          </ac:spMkLst>
        </pc:spChg>
        <pc:spChg chg="mod">
          <ac:chgData name="Jack Mctasney" userId="S::jmctasne@uvm.edu::f3096a41-381b-4241-81bc-e43a7eb0008e" providerId="AD" clId="Web-{A9D3663D-8EB4-44B9-9784-DD76F63AB8AB}" dt="2025-03-06T13:57:31.742" v="48" actId="20577"/>
          <ac:spMkLst>
            <pc:docMk/>
            <pc:sldMk cId="3070134955" sldId="284"/>
            <ac:spMk id="3" creationId="{DC168C86-6CD5-3939-BFF4-F1324590B2F6}"/>
          </ac:spMkLst>
        </pc:spChg>
      </pc:sldChg>
    </pc:docChg>
  </pc:docChgLst>
  <pc:docChgLst>
    <pc:chgData name="Jack Mctasney" userId="S::jmctasne@uvm.edu::f3096a41-381b-4241-81bc-e43a7eb0008e" providerId="AD" clId="Web-{786B805A-296E-4CC8-A7EE-CAF815B091B5}"/>
    <pc:docChg chg="modSld">
      <pc:chgData name="Jack Mctasney" userId="S::jmctasne@uvm.edu::f3096a41-381b-4241-81bc-e43a7eb0008e" providerId="AD" clId="Web-{786B805A-296E-4CC8-A7EE-CAF815B091B5}" dt="2025-03-02T01:09:30.197" v="26" actId="20577"/>
      <pc:docMkLst>
        <pc:docMk/>
      </pc:docMkLst>
      <pc:sldChg chg="modSp">
        <pc:chgData name="Jack Mctasney" userId="S::jmctasne@uvm.edu::f3096a41-381b-4241-81bc-e43a7eb0008e" providerId="AD" clId="Web-{786B805A-296E-4CC8-A7EE-CAF815B091B5}" dt="2025-03-02T01:09:30.197" v="26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786B805A-296E-4CC8-A7EE-CAF815B091B5}" dt="2025-03-02T01:09:30.197" v="26" actId="20577"/>
          <ac:spMkLst>
            <pc:docMk/>
            <pc:sldMk cId="2741736600" sldId="279"/>
            <ac:spMk id="3" creationId="{E85D408A-1E25-5A89-EDB6-45462D8F3F22}"/>
          </ac:spMkLst>
        </pc:spChg>
      </pc:sldChg>
    </pc:docChg>
  </pc:docChgLst>
  <pc:docChgLst>
    <pc:chgData name="Jack Mctasney" userId="S::jmctasne@uvm.edu::f3096a41-381b-4241-81bc-e43a7eb0008e" providerId="AD" clId="Web-{72ABDDFE-038A-4FA4-A27A-5571D5CA2143}"/>
    <pc:docChg chg="addSld delSld modSld">
      <pc:chgData name="Jack Mctasney" userId="S::jmctasne@uvm.edu::f3096a41-381b-4241-81bc-e43a7eb0008e" providerId="AD" clId="Web-{72ABDDFE-038A-4FA4-A27A-5571D5CA2143}" dt="2025-02-27T14:39:14.752" v="362" actId="20577"/>
      <pc:docMkLst>
        <pc:docMk/>
      </pc:docMkLst>
      <pc:sldChg chg="del">
        <pc:chgData name="Jack Mctasney" userId="S::jmctasne@uvm.edu::f3096a41-381b-4241-81bc-e43a7eb0008e" providerId="AD" clId="Web-{72ABDDFE-038A-4FA4-A27A-5571D5CA2143}" dt="2025-02-27T13:49:01.584" v="255"/>
        <pc:sldMkLst>
          <pc:docMk/>
          <pc:sldMk cId="1544539236" sldId="259"/>
        </pc:sldMkLst>
      </pc:sldChg>
      <pc:sldChg chg="addSp delSp modSp">
        <pc:chgData name="Jack Mctasney" userId="S::jmctasne@uvm.edu::f3096a41-381b-4241-81bc-e43a7eb0008e" providerId="AD" clId="Web-{72ABDDFE-038A-4FA4-A27A-5571D5CA2143}" dt="2025-02-27T13:44:15.395" v="170" actId="20577"/>
        <pc:sldMkLst>
          <pc:docMk/>
          <pc:sldMk cId="1138846880" sldId="260"/>
        </pc:sldMkLst>
        <pc:spChg chg="add mod">
          <ac:chgData name="Jack Mctasney" userId="S::jmctasne@uvm.edu::f3096a41-381b-4241-81bc-e43a7eb0008e" providerId="AD" clId="Web-{72ABDDFE-038A-4FA4-A27A-5571D5CA2143}" dt="2025-02-27T13:44:15.395" v="170" actId="20577"/>
          <ac:spMkLst>
            <pc:docMk/>
            <pc:sldMk cId="1138846880" sldId="260"/>
            <ac:spMk id="6" creationId="{09E62952-6ECF-05B8-FF30-97E06DFC27FF}"/>
          </ac:spMkLst>
        </pc:spChg>
        <pc:picChg chg="add mod">
          <ac:chgData name="Jack Mctasney" userId="S::jmctasne@uvm.edu::f3096a41-381b-4241-81bc-e43a7eb0008e" providerId="AD" clId="Web-{72ABDDFE-038A-4FA4-A27A-5571D5CA2143}" dt="2025-02-27T13:44:02.207" v="156" actId="1076"/>
          <ac:picMkLst>
            <pc:docMk/>
            <pc:sldMk cId="1138846880" sldId="260"/>
            <ac:picMk id="3" creationId="{C6A6C57B-898F-496D-ADBF-00E2C781AF42}"/>
          </ac:picMkLst>
        </pc:picChg>
        <pc:picChg chg="del">
          <ac:chgData name="Jack Mctasney" userId="S::jmctasne@uvm.edu::f3096a41-381b-4241-81bc-e43a7eb0008e" providerId="AD" clId="Web-{72ABDDFE-038A-4FA4-A27A-5571D5CA2143}" dt="2025-02-27T13:43:56.613" v="152"/>
          <ac:picMkLst>
            <pc:docMk/>
            <pc:sldMk cId="1138846880" sldId="260"/>
            <ac:picMk id="5" creationId="{EC9F35CE-AB96-B6F6-4140-45301CD728F7}"/>
          </ac:picMkLst>
        </pc:picChg>
      </pc:sldChg>
      <pc:sldChg chg="addSp delSp modSp">
        <pc:chgData name="Jack Mctasney" userId="S::jmctasne@uvm.edu::f3096a41-381b-4241-81bc-e43a7eb0008e" providerId="AD" clId="Web-{72ABDDFE-038A-4FA4-A27A-5571D5CA2143}" dt="2025-02-27T13:47:11.812" v="253" actId="1076"/>
        <pc:sldMkLst>
          <pc:docMk/>
          <pc:sldMk cId="621541325" sldId="261"/>
        </pc:sldMkLst>
        <pc:spChg chg="mod">
          <ac:chgData name="Jack Mctasney" userId="S::jmctasne@uvm.edu::f3096a41-381b-4241-81bc-e43a7eb0008e" providerId="AD" clId="Web-{72ABDDFE-038A-4FA4-A27A-5571D5CA2143}" dt="2025-02-27T13:47:11.812" v="253" actId="1076"/>
          <ac:spMkLst>
            <pc:docMk/>
            <pc:sldMk cId="621541325" sldId="261"/>
            <ac:spMk id="5" creationId="{F18D6D1C-01DF-4747-84E6-2160B19D259B}"/>
          </ac:spMkLst>
        </pc:spChg>
        <pc:picChg chg="add del mod">
          <ac:chgData name="Jack Mctasney" userId="S::jmctasne@uvm.edu::f3096a41-381b-4241-81bc-e43a7eb0008e" providerId="AD" clId="Web-{72ABDDFE-038A-4FA4-A27A-5571D5CA2143}" dt="2025-02-27T13:46:07.183" v="175"/>
          <ac:picMkLst>
            <pc:docMk/>
            <pc:sldMk cId="621541325" sldId="261"/>
            <ac:picMk id="3" creationId="{D852BA8C-7686-49D4-A55B-FAA9E0A239B4}"/>
          </ac:picMkLst>
        </pc:picChg>
        <pc:picChg chg="del">
          <ac:chgData name="Jack Mctasney" userId="S::jmctasne@uvm.edu::f3096a41-381b-4241-81bc-e43a7eb0008e" providerId="AD" clId="Web-{72ABDDFE-038A-4FA4-A27A-5571D5CA2143}" dt="2025-02-27T13:44:54.257" v="171"/>
          <ac:picMkLst>
            <pc:docMk/>
            <pc:sldMk cId="621541325" sldId="261"/>
            <ac:picMk id="4" creationId="{6FBB3E3B-6C93-4A81-A86A-CE003BFE5FCF}"/>
          </ac:picMkLst>
        </pc:picChg>
        <pc:picChg chg="add mod">
          <ac:chgData name="Jack Mctasney" userId="S::jmctasne@uvm.edu::f3096a41-381b-4241-81bc-e43a7eb0008e" providerId="AD" clId="Web-{72ABDDFE-038A-4FA4-A27A-5571D5CA2143}" dt="2025-02-27T13:46:23.074" v="178" actId="1076"/>
          <ac:picMkLst>
            <pc:docMk/>
            <pc:sldMk cId="621541325" sldId="261"/>
            <ac:picMk id="6" creationId="{67F53185-B68D-D770-1DD1-8C4D8E2BE757}"/>
          </ac:picMkLst>
        </pc:picChg>
      </pc:sldChg>
      <pc:sldChg chg="modSp">
        <pc:chgData name="Jack Mctasney" userId="S::jmctasne@uvm.edu::f3096a41-381b-4241-81bc-e43a7eb0008e" providerId="AD" clId="Web-{72ABDDFE-038A-4FA4-A27A-5571D5CA2143}" dt="2025-02-27T13:47:26.625" v="254" actId="1076"/>
        <pc:sldMkLst>
          <pc:docMk/>
          <pc:sldMk cId="1012362334" sldId="264"/>
        </pc:sldMkLst>
        <pc:spChg chg="mod">
          <ac:chgData name="Jack Mctasney" userId="S::jmctasne@uvm.edu::f3096a41-381b-4241-81bc-e43a7eb0008e" providerId="AD" clId="Web-{72ABDDFE-038A-4FA4-A27A-5571D5CA2143}" dt="2025-02-27T13:47:26.625" v="254" actId="1076"/>
          <ac:spMkLst>
            <pc:docMk/>
            <pc:sldMk cId="1012362334" sldId="264"/>
            <ac:spMk id="4" creationId="{2B0101C7-2DD7-4F1D-8566-0522396EE8BE}"/>
          </ac:spMkLst>
        </pc:spChg>
      </pc:sldChg>
      <pc:sldChg chg="modSp">
        <pc:chgData name="Jack Mctasney" userId="S::jmctasne@uvm.edu::f3096a41-381b-4241-81bc-e43a7eb0008e" providerId="AD" clId="Web-{72ABDDFE-038A-4FA4-A27A-5571D5CA2143}" dt="2025-02-27T13:52:11.564" v="275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72ABDDFE-038A-4FA4-A27A-5571D5CA2143}" dt="2025-02-27T13:49:19.054" v="256" actId="20577"/>
          <ac:spMkLst>
            <pc:docMk/>
            <pc:sldMk cId="1877187467" sldId="269"/>
            <ac:spMk id="3" creationId="{940B9EB7-11FD-47BC-8553-6BC0626050B0}"/>
          </ac:spMkLst>
        </pc:spChg>
        <pc:spChg chg="mod">
          <ac:chgData name="Jack Mctasney" userId="S::jmctasne@uvm.edu::f3096a41-381b-4241-81bc-e43a7eb0008e" providerId="AD" clId="Web-{72ABDDFE-038A-4FA4-A27A-5571D5CA2143}" dt="2025-02-27T13:52:11.564" v="275" actId="20577"/>
          <ac:spMkLst>
            <pc:docMk/>
            <pc:sldMk cId="1877187467" sldId="269"/>
            <ac:spMk id="5" creationId="{5FABBB98-0A19-43A0-8469-78EFDABB2639}"/>
          </ac:spMkLst>
        </pc:spChg>
      </pc:sldChg>
      <pc:sldChg chg="addSp delSp modSp">
        <pc:chgData name="Jack Mctasney" userId="S::jmctasne@uvm.edu::f3096a41-381b-4241-81bc-e43a7eb0008e" providerId="AD" clId="Web-{72ABDDFE-038A-4FA4-A27A-5571D5CA2143}" dt="2025-02-27T13:42:42.421" v="149" actId="14100"/>
        <pc:sldMkLst>
          <pc:docMk/>
          <pc:sldMk cId="3815576500" sldId="277"/>
        </pc:sldMkLst>
        <pc:spChg chg="mod">
          <ac:chgData name="Jack Mctasney" userId="S::jmctasne@uvm.edu::f3096a41-381b-4241-81bc-e43a7eb0008e" providerId="AD" clId="Web-{72ABDDFE-038A-4FA4-A27A-5571D5CA2143}" dt="2025-02-27T13:33:41.733" v="2" actId="20577"/>
          <ac:spMkLst>
            <pc:docMk/>
            <pc:sldMk cId="3815576500" sldId="277"/>
            <ac:spMk id="2" creationId="{18702A3E-6C9F-7D49-FDC9-BAFCD4EC0D33}"/>
          </ac:spMkLst>
        </pc:spChg>
        <pc:spChg chg="del">
          <ac:chgData name="Jack Mctasney" userId="S::jmctasne@uvm.edu::f3096a41-381b-4241-81bc-e43a7eb0008e" providerId="AD" clId="Web-{72ABDDFE-038A-4FA4-A27A-5571D5CA2143}" dt="2025-02-27T13:41:16.666" v="98"/>
          <ac:spMkLst>
            <pc:docMk/>
            <pc:sldMk cId="3815576500" sldId="277"/>
            <ac:spMk id="5" creationId="{0819FD40-6A2C-EC38-BE45-D98A041FCD66}"/>
          </ac:spMkLst>
        </pc:spChg>
        <pc:spChg chg="add mod">
          <ac:chgData name="Jack Mctasney" userId="S::jmctasne@uvm.edu::f3096a41-381b-4241-81bc-e43a7eb0008e" providerId="AD" clId="Web-{72ABDDFE-038A-4FA4-A27A-5571D5CA2143}" dt="2025-02-27T13:41:43.042" v="104" actId="20577"/>
          <ac:spMkLst>
            <pc:docMk/>
            <pc:sldMk cId="3815576500" sldId="277"/>
            <ac:spMk id="8" creationId="{4E84A80D-A762-CAE6-0F41-E8A299365E94}"/>
          </ac:spMkLst>
        </pc:spChg>
        <pc:spChg chg="add mod">
          <ac:chgData name="Jack Mctasney" userId="S::jmctasne@uvm.edu::f3096a41-381b-4241-81bc-e43a7eb0008e" providerId="AD" clId="Web-{72ABDDFE-038A-4FA4-A27A-5571D5CA2143}" dt="2025-02-27T13:42:42.421" v="149" actId="14100"/>
          <ac:spMkLst>
            <pc:docMk/>
            <pc:sldMk cId="3815576500" sldId="277"/>
            <ac:spMk id="10" creationId="{6377E6F2-EEE5-5103-3906-143A4CB1C359}"/>
          </ac:spMkLst>
        </pc:spChg>
        <pc:picChg chg="add mod">
          <ac:chgData name="Jack Mctasney" userId="S::jmctasne@uvm.edu::f3096a41-381b-4241-81bc-e43a7eb0008e" providerId="AD" clId="Web-{72ABDDFE-038A-4FA4-A27A-5571D5CA2143}" dt="2025-02-27T13:41:47.105" v="105" actId="1076"/>
          <ac:picMkLst>
            <pc:docMk/>
            <pc:sldMk cId="3815576500" sldId="277"/>
            <ac:picMk id="3" creationId="{44724D3B-87E7-679C-A074-F3010A21BC36}"/>
          </ac:picMkLst>
        </pc:picChg>
        <pc:picChg chg="del">
          <ac:chgData name="Jack Mctasney" userId="S::jmctasne@uvm.edu::f3096a41-381b-4241-81bc-e43a7eb0008e" providerId="AD" clId="Web-{72ABDDFE-038A-4FA4-A27A-5571D5CA2143}" dt="2025-02-27T13:41:05.649" v="93"/>
          <ac:picMkLst>
            <pc:docMk/>
            <pc:sldMk cId="3815576500" sldId="277"/>
            <ac:picMk id="4" creationId="{F279DBB6-DA42-243C-9E7F-868233DAB123}"/>
          </ac:picMkLst>
        </pc:picChg>
        <pc:picChg chg="add del mod">
          <ac:chgData name="Jack Mctasney" userId="S::jmctasne@uvm.edu::f3096a41-381b-4241-81bc-e43a7eb0008e" providerId="AD" clId="Web-{72ABDDFE-038A-4FA4-A27A-5571D5CA2143}" dt="2025-02-27T13:41:23.854" v="100"/>
          <ac:picMkLst>
            <pc:docMk/>
            <pc:sldMk cId="3815576500" sldId="277"/>
            <ac:picMk id="6" creationId="{7FA36A67-A613-4AE1-C615-70D62834E5B8}"/>
          </ac:picMkLst>
        </pc:picChg>
      </pc:sldChg>
      <pc:sldChg chg="modSp">
        <pc:chgData name="Jack Mctasney" userId="S::jmctasne@uvm.edu::f3096a41-381b-4241-81bc-e43a7eb0008e" providerId="AD" clId="Web-{72ABDDFE-038A-4FA4-A27A-5571D5CA2143}" dt="2025-02-27T14:39:14.752" v="362" actId="20577"/>
        <pc:sldMkLst>
          <pc:docMk/>
          <pc:sldMk cId="2348092572" sldId="278"/>
        </pc:sldMkLst>
        <pc:spChg chg="mod">
          <ac:chgData name="Jack Mctasney" userId="S::jmctasne@uvm.edu::f3096a41-381b-4241-81bc-e43a7eb0008e" providerId="AD" clId="Web-{72ABDDFE-038A-4FA4-A27A-5571D5CA2143}" dt="2025-02-27T14:39:14.752" v="362" actId="20577"/>
          <ac:spMkLst>
            <pc:docMk/>
            <pc:sldMk cId="2348092572" sldId="278"/>
            <ac:spMk id="16" creationId="{4368A984-A3E0-7836-A65D-71E7475BD4F8}"/>
          </ac:spMkLst>
        </pc:spChg>
      </pc:sldChg>
      <pc:sldChg chg="modSp">
        <pc:chgData name="Jack Mctasney" userId="S::jmctasne@uvm.edu::f3096a41-381b-4241-81bc-e43a7eb0008e" providerId="AD" clId="Web-{72ABDDFE-038A-4FA4-A27A-5571D5CA2143}" dt="2025-02-27T14:36:59.382" v="338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72ABDDFE-038A-4FA4-A27A-5571D5CA2143}" dt="2025-02-27T14:24:04.699" v="282" actId="20577"/>
          <ac:spMkLst>
            <pc:docMk/>
            <pc:sldMk cId="2741736600" sldId="279"/>
            <ac:spMk id="2" creationId="{D850C5A5-1E19-2AFC-A4CA-D54B053B5E99}"/>
          </ac:spMkLst>
        </pc:spChg>
        <pc:spChg chg="mod">
          <ac:chgData name="Jack Mctasney" userId="S::jmctasne@uvm.edu::f3096a41-381b-4241-81bc-e43a7eb0008e" providerId="AD" clId="Web-{72ABDDFE-038A-4FA4-A27A-5571D5CA2143}" dt="2025-02-27T14:36:59.382" v="338" actId="20577"/>
          <ac:spMkLst>
            <pc:docMk/>
            <pc:sldMk cId="2741736600" sldId="279"/>
            <ac:spMk id="3" creationId="{E85D408A-1E25-5A89-EDB6-45462D8F3F22}"/>
          </ac:spMkLst>
        </pc:spChg>
      </pc:sldChg>
      <pc:sldChg chg="addSp delSp modSp new">
        <pc:chgData name="Jack Mctasney" userId="S::jmctasne@uvm.edu::f3096a41-381b-4241-81bc-e43a7eb0008e" providerId="AD" clId="Web-{72ABDDFE-038A-4FA4-A27A-5571D5CA2143}" dt="2025-02-27T13:42:37.514" v="148" actId="14100"/>
        <pc:sldMkLst>
          <pc:docMk/>
          <pc:sldMk cId="3417963997" sldId="280"/>
        </pc:sldMkLst>
        <pc:spChg chg="mod">
          <ac:chgData name="Jack Mctasney" userId="S::jmctasne@uvm.edu::f3096a41-381b-4241-81bc-e43a7eb0008e" providerId="AD" clId="Web-{72ABDDFE-038A-4FA4-A27A-5571D5CA2143}" dt="2025-02-27T13:33:49.967" v="6" actId="20577"/>
          <ac:spMkLst>
            <pc:docMk/>
            <pc:sldMk cId="3417963997" sldId="280"/>
            <ac:spMk id="2" creationId="{9E1E07FC-03AF-7F04-32E6-B50A217AC329}"/>
          </ac:spMkLst>
        </pc:spChg>
        <pc:spChg chg="add del mod">
          <ac:chgData name="Jack Mctasney" userId="S::jmctasne@uvm.edu::f3096a41-381b-4241-81bc-e43a7eb0008e" providerId="AD" clId="Web-{72ABDDFE-038A-4FA4-A27A-5571D5CA2143}" dt="2025-02-27T13:38:14.342" v="16"/>
          <ac:spMkLst>
            <pc:docMk/>
            <pc:sldMk cId="3417963997" sldId="280"/>
            <ac:spMk id="4" creationId="{6FC184E6-47A6-0E17-AF0D-914493136267}"/>
          </ac:spMkLst>
        </pc:spChg>
        <pc:spChg chg="add mod">
          <ac:chgData name="Jack Mctasney" userId="S::jmctasne@uvm.edu::f3096a41-381b-4241-81bc-e43a7eb0008e" providerId="AD" clId="Web-{72ABDDFE-038A-4FA4-A27A-5571D5CA2143}" dt="2025-02-27T13:38:20.796" v="18" actId="20577"/>
          <ac:spMkLst>
            <pc:docMk/>
            <pc:sldMk cId="3417963997" sldId="280"/>
            <ac:spMk id="6" creationId="{6C3C273C-FCD1-31AD-34EE-E0D87CAD1444}"/>
          </ac:spMkLst>
        </pc:spChg>
        <pc:spChg chg="add mod">
          <ac:chgData name="Jack Mctasney" userId="S::jmctasne@uvm.edu::f3096a41-381b-4241-81bc-e43a7eb0008e" providerId="AD" clId="Web-{72ABDDFE-038A-4FA4-A27A-5571D5CA2143}" dt="2025-02-27T13:42:37.514" v="148" actId="14100"/>
          <ac:spMkLst>
            <pc:docMk/>
            <pc:sldMk cId="3417963997" sldId="280"/>
            <ac:spMk id="7" creationId="{ABCDBEA9-6B23-EA05-5758-1CBC0ABA8ECF}"/>
          </ac:spMkLst>
        </pc:spChg>
        <pc:picChg chg="add mod">
          <ac:chgData name="Jack Mctasney" userId="S::jmctasne@uvm.edu::f3096a41-381b-4241-81bc-e43a7eb0008e" providerId="AD" clId="Web-{72ABDDFE-038A-4FA4-A27A-5571D5CA2143}" dt="2025-02-27T13:36:05.194" v="9" actId="1076"/>
          <ac:picMkLst>
            <pc:docMk/>
            <pc:sldMk cId="3417963997" sldId="280"/>
            <ac:picMk id="3" creationId="{0A6F2546-FAF6-2340-5420-E4675E97E2C1}"/>
          </ac:picMkLst>
        </pc:picChg>
      </pc:sldChg>
    </pc:docChg>
  </pc:docChgLst>
  <pc:docChgLst>
    <pc:chgData name="Jack Mctasney" userId="S::jmctasne@uvm.edu::f3096a41-381b-4241-81bc-e43a7eb0008e" providerId="AD" clId="Web-{8559E66B-C736-4A3E-B8F5-5FAACE9556CB}"/>
    <pc:docChg chg="addSld delSld modSld">
      <pc:chgData name="Jack Mctasney" userId="S::jmctasne@uvm.edu::f3096a41-381b-4241-81bc-e43a7eb0008e" providerId="AD" clId="Web-{8559E66B-C736-4A3E-B8F5-5FAACE9556CB}" dt="2024-03-06T14:08:18.170" v="600" actId="1076"/>
      <pc:docMkLst>
        <pc:docMk/>
      </pc:docMkLst>
      <pc:sldChg chg="modSp">
        <pc:chgData name="Jack Mctasney" userId="S::jmctasne@uvm.edu::f3096a41-381b-4241-81bc-e43a7eb0008e" providerId="AD" clId="Web-{8559E66B-C736-4A3E-B8F5-5FAACE9556CB}" dt="2024-03-06T13:35:05.378" v="551" actId="20577"/>
        <pc:sldMkLst>
          <pc:docMk/>
          <pc:sldMk cId="1138846880" sldId="260"/>
        </pc:sldMkLst>
        <pc:spChg chg="mod">
          <ac:chgData name="Jack Mctasney" userId="S::jmctasne@uvm.edu::f3096a41-381b-4241-81bc-e43a7eb0008e" providerId="AD" clId="Web-{8559E66B-C736-4A3E-B8F5-5FAACE9556CB}" dt="2024-03-06T13:35:05.378" v="551" actId="20577"/>
          <ac:spMkLst>
            <pc:docMk/>
            <pc:sldMk cId="1138846880" sldId="260"/>
            <ac:spMk id="2" creationId="{46B1E611-F3D9-4037-8587-60102DCD4100}"/>
          </ac:spMkLst>
        </pc:spChg>
      </pc:sldChg>
      <pc:sldChg chg="del">
        <pc:chgData name="Jack Mctasney" userId="S::jmctasne@uvm.edu::f3096a41-381b-4241-81bc-e43a7eb0008e" providerId="AD" clId="Web-{8559E66B-C736-4A3E-B8F5-5FAACE9556CB}" dt="2024-03-06T13:12:32.396" v="174"/>
        <pc:sldMkLst>
          <pc:docMk/>
          <pc:sldMk cId="1774946425" sldId="262"/>
        </pc:sldMkLst>
      </pc:sldChg>
      <pc:sldChg chg="modSp">
        <pc:chgData name="Jack Mctasney" userId="S::jmctasne@uvm.edu::f3096a41-381b-4241-81bc-e43a7eb0008e" providerId="AD" clId="Web-{8559E66B-C736-4A3E-B8F5-5FAACE9556CB}" dt="2024-03-06T13:12:37.552" v="175" actId="20577"/>
        <pc:sldMkLst>
          <pc:docMk/>
          <pc:sldMk cId="3012161373" sldId="263"/>
        </pc:sldMkLst>
        <pc:spChg chg="mod">
          <ac:chgData name="Jack Mctasney" userId="S::jmctasne@uvm.edu::f3096a41-381b-4241-81bc-e43a7eb0008e" providerId="AD" clId="Web-{8559E66B-C736-4A3E-B8F5-5FAACE9556CB}" dt="2024-03-06T13:12:37.552" v="175" actId="20577"/>
          <ac:spMkLst>
            <pc:docMk/>
            <pc:sldMk cId="3012161373" sldId="263"/>
            <ac:spMk id="2" creationId="{0B8EA329-DE5A-4E20-B990-33075458CC32}"/>
          </ac:spMkLst>
        </pc:spChg>
        <pc:picChg chg="mod">
          <ac:chgData name="Jack Mctasney" userId="S::jmctasne@uvm.edu::f3096a41-381b-4241-81bc-e43a7eb0008e" providerId="AD" clId="Web-{8559E66B-C736-4A3E-B8F5-5FAACE9556CB}" dt="2024-03-06T13:12:07.504" v="173" actId="1076"/>
          <ac:picMkLst>
            <pc:docMk/>
            <pc:sldMk cId="3012161373" sldId="263"/>
            <ac:picMk id="3" creationId="{7408217B-1BE8-45BE-B084-5BF7461AA904}"/>
          </ac:picMkLst>
        </pc:picChg>
      </pc:sldChg>
      <pc:sldChg chg="modSp">
        <pc:chgData name="Jack Mctasney" userId="S::jmctasne@uvm.edu::f3096a41-381b-4241-81bc-e43a7eb0008e" providerId="AD" clId="Web-{8559E66B-C736-4A3E-B8F5-5FAACE9556CB}" dt="2024-03-06T13:39:45.415" v="580" actId="20577"/>
        <pc:sldMkLst>
          <pc:docMk/>
          <pc:sldMk cId="1012362334" sldId="264"/>
        </pc:sldMkLst>
        <pc:spChg chg="mod">
          <ac:chgData name="Jack Mctasney" userId="S::jmctasne@uvm.edu::f3096a41-381b-4241-81bc-e43a7eb0008e" providerId="AD" clId="Web-{8559E66B-C736-4A3E-B8F5-5FAACE9556CB}" dt="2024-03-06T13:12:43.021" v="176" actId="20577"/>
          <ac:spMkLst>
            <pc:docMk/>
            <pc:sldMk cId="1012362334" sldId="264"/>
            <ac:spMk id="2" creationId="{1E09CB6E-7BA1-48E0-96CF-B20E867CE827}"/>
          </ac:spMkLst>
        </pc:spChg>
        <pc:spChg chg="mod">
          <ac:chgData name="Jack Mctasney" userId="S::jmctasne@uvm.edu::f3096a41-381b-4241-81bc-e43a7eb0008e" providerId="AD" clId="Web-{8559E66B-C736-4A3E-B8F5-5FAACE9556CB}" dt="2024-03-06T13:39:45.415" v="580" actId="20577"/>
          <ac:spMkLst>
            <pc:docMk/>
            <pc:sldMk cId="1012362334" sldId="264"/>
            <ac:spMk id="3" creationId="{5C7750D8-C9F3-4A2A-8D4C-A4030D06831D}"/>
          </ac:spMkLst>
        </pc:spChg>
        <pc:spChg chg="mod">
          <ac:chgData name="Jack Mctasney" userId="S::jmctasne@uvm.edu::f3096a41-381b-4241-81bc-e43a7eb0008e" providerId="AD" clId="Web-{8559E66B-C736-4A3E-B8F5-5FAACE9556CB}" dt="2024-03-06T13:33:36.969" v="549" actId="20577"/>
          <ac:spMkLst>
            <pc:docMk/>
            <pc:sldMk cId="1012362334" sldId="264"/>
            <ac:spMk id="4" creationId="{2B0101C7-2DD7-4F1D-8566-0522396EE8BE}"/>
          </ac:spMkLst>
        </pc:spChg>
      </pc:sldChg>
      <pc:sldChg chg="modSp">
        <pc:chgData name="Jack Mctasney" userId="S::jmctasne@uvm.edu::f3096a41-381b-4241-81bc-e43a7eb0008e" providerId="AD" clId="Web-{8559E66B-C736-4A3E-B8F5-5FAACE9556CB}" dt="2024-03-06T13:02:32.289" v="11" actId="20577"/>
        <pc:sldMkLst>
          <pc:docMk/>
          <pc:sldMk cId="2434329719" sldId="267"/>
        </pc:sldMkLst>
        <pc:spChg chg="mod">
          <ac:chgData name="Jack Mctasney" userId="S::jmctasne@uvm.edu::f3096a41-381b-4241-81bc-e43a7eb0008e" providerId="AD" clId="Web-{8559E66B-C736-4A3E-B8F5-5FAACE9556CB}" dt="2024-03-06T13:02:32.289" v="11" actId="20577"/>
          <ac:spMkLst>
            <pc:docMk/>
            <pc:sldMk cId="2434329719" sldId="267"/>
            <ac:spMk id="10" creationId="{D9A5222A-2C84-4B67-AC82-E067A71CCA99}"/>
          </ac:spMkLst>
        </pc:spChg>
      </pc:sldChg>
      <pc:sldChg chg="modSp">
        <pc:chgData name="Jack Mctasney" userId="S::jmctasne@uvm.edu::f3096a41-381b-4241-81bc-e43a7eb0008e" providerId="AD" clId="Web-{8559E66B-C736-4A3E-B8F5-5FAACE9556CB}" dt="2024-03-06T13:01:42.866" v="5" actId="20577"/>
        <pc:sldMkLst>
          <pc:docMk/>
          <pc:sldMk cId="4280127049" sldId="271"/>
        </pc:sldMkLst>
        <pc:spChg chg="mod">
          <ac:chgData name="Jack Mctasney" userId="S::jmctasne@uvm.edu::f3096a41-381b-4241-81bc-e43a7eb0008e" providerId="AD" clId="Web-{8559E66B-C736-4A3E-B8F5-5FAACE9556CB}" dt="2024-03-06T13:01:42.866" v="5" actId="20577"/>
          <ac:spMkLst>
            <pc:docMk/>
            <pc:sldMk cId="4280127049" sldId="271"/>
            <ac:spMk id="3" creationId="{AD73B570-F952-4A00-9B91-8A89D9504428}"/>
          </ac:spMkLst>
        </pc:spChg>
      </pc:sldChg>
      <pc:sldChg chg="modSp">
        <pc:chgData name="Jack Mctasney" userId="S::jmctasne@uvm.edu::f3096a41-381b-4241-81bc-e43a7eb0008e" providerId="AD" clId="Web-{8559E66B-C736-4A3E-B8F5-5FAACE9556CB}" dt="2024-03-06T13:04:21.041" v="63" actId="20577"/>
        <pc:sldMkLst>
          <pc:docMk/>
          <pc:sldMk cId="2206452392" sldId="272"/>
        </pc:sldMkLst>
        <pc:spChg chg="mod">
          <ac:chgData name="Jack Mctasney" userId="S::jmctasne@uvm.edu::f3096a41-381b-4241-81bc-e43a7eb0008e" providerId="AD" clId="Web-{8559E66B-C736-4A3E-B8F5-5FAACE9556CB}" dt="2024-03-06T13:03:59.635" v="55" actId="20577"/>
          <ac:spMkLst>
            <pc:docMk/>
            <pc:sldMk cId="2206452392" sldId="272"/>
            <ac:spMk id="8" creationId="{934A8700-A762-402C-A939-FE8EE772DFC9}"/>
          </ac:spMkLst>
        </pc:spChg>
        <pc:spChg chg="mod">
          <ac:chgData name="Jack Mctasney" userId="S::jmctasne@uvm.edu::f3096a41-381b-4241-81bc-e43a7eb0008e" providerId="AD" clId="Web-{8559E66B-C736-4A3E-B8F5-5FAACE9556CB}" dt="2024-03-06T13:04:21.041" v="63" actId="20577"/>
          <ac:spMkLst>
            <pc:docMk/>
            <pc:sldMk cId="2206452392" sldId="272"/>
            <ac:spMk id="9" creationId="{599ACB54-6309-4C4F-8C4C-4D76614F6134}"/>
          </ac:spMkLst>
        </pc:spChg>
      </pc:sldChg>
      <pc:sldChg chg="addSp delSp modSp new">
        <pc:chgData name="Jack Mctasney" userId="S::jmctasne@uvm.edu::f3096a41-381b-4241-81bc-e43a7eb0008e" providerId="AD" clId="Web-{8559E66B-C736-4A3E-B8F5-5FAACE9556CB}" dt="2024-03-06T14:08:18.170" v="600" actId="1076"/>
        <pc:sldMkLst>
          <pc:docMk/>
          <pc:sldMk cId="2348092572" sldId="278"/>
        </pc:sldMkLst>
        <pc:spChg chg="mod">
          <ac:chgData name="Jack Mctasney" userId="S::jmctasne@uvm.edu::f3096a41-381b-4241-81bc-e43a7eb0008e" providerId="AD" clId="Web-{8559E66B-C736-4A3E-B8F5-5FAACE9556CB}" dt="2024-03-06T13:32:41.375" v="548" actId="1076"/>
          <ac:spMkLst>
            <pc:docMk/>
            <pc:sldMk cId="2348092572" sldId="278"/>
            <ac:spMk id="2" creationId="{A1BB3797-B20D-1F3A-8C63-CD3C906EAE42}"/>
          </ac:spMkLst>
        </pc:spChg>
        <pc:spChg chg="add mod">
          <ac:chgData name="Jack Mctasney" userId="S::jmctasne@uvm.edu::f3096a41-381b-4241-81bc-e43a7eb0008e" providerId="AD" clId="Web-{8559E66B-C736-4A3E-B8F5-5FAACE9556CB}" dt="2024-03-06T13:39:09.102" v="579" actId="20577"/>
          <ac:spMkLst>
            <pc:docMk/>
            <pc:sldMk cId="2348092572" sldId="278"/>
            <ac:spMk id="4" creationId="{B8737040-C011-76C6-DA3D-61F593086435}"/>
          </ac:spMkLst>
        </pc:spChg>
        <pc:spChg chg="add mod">
          <ac:chgData name="Jack Mctasney" userId="S::jmctasne@uvm.edu::f3096a41-381b-4241-81bc-e43a7eb0008e" providerId="AD" clId="Web-{8559E66B-C736-4A3E-B8F5-5FAACE9556CB}" dt="2024-03-06T14:08:18.170" v="600" actId="1076"/>
          <ac:spMkLst>
            <pc:docMk/>
            <pc:sldMk cId="2348092572" sldId="278"/>
            <ac:spMk id="7" creationId="{0F9667BD-A7D8-55BA-95CB-AE851A40C311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4"/>
          <ac:spMkLst>
            <pc:docMk/>
            <pc:sldMk cId="2348092572" sldId="278"/>
            <ac:spMk id="8" creationId="{14F51323-C63D-504C-FF79-FF9AAAE56173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2"/>
          <ac:spMkLst>
            <pc:docMk/>
            <pc:sldMk cId="2348092572" sldId="278"/>
            <ac:spMk id="11" creationId="{5DDDB13F-A76C-EE9B-F2B6-123EB05D1A85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1"/>
          <ac:spMkLst>
            <pc:docMk/>
            <pc:sldMk cId="2348092572" sldId="278"/>
            <ac:spMk id="12" creationId="{991AE902-7D67-9661-FC01-8940CAF08E2D}"/>
          </ac:spMkLst>
        </pc:spChg>
        <pc:spChg chg="add del mod">
          <ac:chgData name="Jack Mctasney" userId="S::jmctasne@uvm.edu::f3096a41-381b-4241-81bc-e43a7eb0008e" providerId="AD" clId="Web-{8559E66B-C736-4A3E-B8F5-5FAACE9556CB}" dt="2024-03-06T13:29:14.104" v="470"/>
          <ac:spMkLst>
            <pc:docMk/>
            <pc:sldMk cId="2348092572" sldId="278"/>
            <ac:spMk id="13" creationId="{A2D01210-1FD6-1A2F-5EC8-25FDBDD1AA56}"/>
          </ac:spMkLst>
        </pc:spChg>
        <pc:spChg chg="add mod">
          <ac:chgData name="Jack Mctasney" userId="S::jmctasne@uvm.edu::f3096a41-381b-4241-81bc-e43a7eb0008e" providerId="AD" clId="Web-{8559E66B-C736-4A3E-B8F5-5FAACE9556CB}" dt="2024-03-06T13:40:52.244" v="583" actId="20577"/>
          <ac:spMkLst>
            <pc:docMk/>
            <pc:sldMk cId="2348092572" sldId="278"/>
            <ac:spMk id="16" creationId="{4368A984-A3E0-7836-A65D-71E7475BD4F8}"/>
          </ac:spMkLst>
        </pc:spChg>
        <pc:picChg chg="add del mod">
          <ac:chgData name="Jack Mctasney" userId="S::jmctasne@uvm.edu::f3096a41-381b-4241-81bc-e43a7eb0008e" providerId="AD" clId="Web-{8559E66B-C736-4A3E-B8F5-5FAACE9556CB}" dt="2024-03-06T13:10:48.565" v="108"/>
          <ac:picMkLst>
            <pc:docMk/>
            <pc:sldMk cId="2348092572" sldId="278"/>
            <ac:picMk id="5" creationId="{4FC42A09-07CB-7FF6-B48F-CCBFB6C02B0E}"/>
          </ac:picMkLst>
        </pc:picChg>
        <pc:picChg chg="add del mod">
          <ac:chgData name="Jack Mctasney" userId="S::jmctasne@uvm.edu::f3096a41-381b-4241-81bc-e43a7eb0008e" providerId="AD" clId="Web-{8559E66B-C736-4A3E-B8F5-5FAACE9556CB}" dt="2024-03-06T13:17:14.433" v="199"/>
          <ac:picMkLst>
            <pc:docMk/>
            <pc:sldMk cId="2348092572" sldId="278"/>
            <ac:picMk id="6" creationId="{394C28A4-D32E-750D-62B4-B1AFD8ECFFCA}"/>
          </ac:picMkLst>
        </pc:picChg>
        <pc:picChg chg="add del mod ord">
          <ac:chgData name="Jack Mctasney" userId="S::jmctasne@uvm.edu::f3096a41-381b-4241-81bc-e43a7eb0008e" providerId="AD" clId="Web-{8559E66B-C736-4A3E-B8F5-5FAACE9556CB}" dt="2024-03-06T13:29:02.901" v="465"/>
          <ac:picMkLst>
            <pc:docMk/>
            <pc:sldMk cId="2348092572" sldId="278"/>
            <ac:picMk id="15" creationId="{94FF5C74-6843-7570-849F-A65DDE752C33}"/>
          </ac:picMkLst>
        </pc:picChg>
        <pc:picChg chg="add mod">
          <ac:chgData name="Jack Mctasney" userId="S::jmctasne@uvm.edu::f3096a41-381b-4241-81bc-e43a7eb0008e" providerId="AD" clId="Web-{8559E66B-C736-4A3E-B8F5-5FAACE9556CB}" dt="2024-03-06T13:29:27.933" v="478" actId="1076"/>
          <ac:picMkLst>
            <pc:docMk/>
            <pc:sldMk cId="2348092572" sldId="278"/>
            <ac:picMk id="17" creationId="{3497AF85-F724-F866-A4D7-6D9CFCD2C0B3}"/>
          </ac:picMkLst>
        </pc:picChg>
        <pc:inkChg chg="add del mod">
          <ac:chgData name="Jack Mctasney" userId="S::jmctasne@uvm.edu::f3096a41-381b-4241-81bc-e43a7eb0008e" providerId="AD" clId="Web-{8559E66B-C736-4A3E-B8F5-5FAACE9556CB}" dt="2024-03-06T13:29:14.104" v="473"/>
          <ac:inkMkLst>
            <pc:docMk/>
            <pc:sldMk cId="2348092572" sldId="278"/>
            <ac:inkMk id="9" creationId="{A2A419B6-4E2E-20C9-3582-0A0A488C55EC}"/>
          </ac:inkMkLst>
        </pc:inkChg>
        <pc:inkChg chg="add del">
          <ac:chgData name="Jack Mctasney" userId="S::jmctasne@uvm.edu::f3096a41-381b-4241-81bc-e43a7eb0008e" providerId="AD" clId="Web-{8559E66B-C736-4A3E-B8F5-5FAACE9556CB}" dt="2024-03-06T13:14:25.726" v="186"/>
          <ac:inkMkLst>
            <pc:docMk/>
            <pc:sldMk cId="2348092572" sldId="278"/>
            <ac:inkMk id="10" creationId="{0BAA153B-1313-C3A6-D8B5-9E8C901DDA29}"/>
          </ac:inkMkLst>
        </pc:inkChg>
        <pc:inkChg chg="add del mod">
          <ac:chgData name="Jack Mctasney" userId="S::jmctasne@uvm.edu::f3096a41-381b-4241-81bc-e43a7eb0008e" providerId="AD" clId="Web-{8559E66B-C736-4A3E-B8F5-5FAACE9556CB}" dt="2024-03-06T13:29:14.104" v="469"/>
          <ac:inkMkLst>
            <pc:docMk/>
            <pc:sldMk cId="2348092572" sldId="278"/>
            <ac:inkMk id="14" creationId="{2F33B451-35DB-6113-CECD-46E1D15175DA}"/>
          </ac:inkMkLst>
        </pc:inkChg>
      </pc:sldChg>
      <pc:sldChg chg="modSp new">
        <pc:chgData name="Jack Mctasney" userId="S::jmctasne@uvm.edu::f3096a41-381b-4241-81bc-e43a7eb0008e" providerId="AD" clId="Web-{8559E66B-C736-4A3E-B8F5-5FAACE9556CB}" dt="2024-03-06T13:51:58.853" v="592" actId="20577"/>
        <pc:sldMkLst>
          <pc:docMk/>
          <pc:sldMk cId="195880106" sldId="279"/>
        </pc:sldMkLst>
        <pc:spChg chg="mod">
          <ac:chgData name="Jack Mctasney" userId="S::jmctasne@uvm.edu::f3096a41-381b-4241-81bc-e43a7eb0008e" providerId="AD" clId="Web-{8559E66B-C736-4A3E-B8F5-5FAACE9556CB}" dt="2024-03-06T13:51:58.853" v="592" actId="20577"/>
          <ac:spMkLst>
            <pc:docMk/>
            <pc:sldMk cId="195880106" sldId="279"/>
            <ac:spMk id="2" creationId="{EEC512E6-E591-1646-6226-D792B03FAD30}"/>
          </ac:spMkLst>
        </pc:spChg>
      </pc:sldChg>
    </pc:docChg>
  </pc:docChgLst>
  <pc:docChgLst>
    <pc:chgData name="Jack Mctasney" userId="S::jmctasne@uvm.edu::f3096a41-381b-4241-81bc-e43a7eb0008e" providerId="AD" clId="Web-{7170BA28-B820-4FC2-ABC1-F614A5519D29}"/>
    <pc:docChg chg="addSld delSld modSld">
      <pc:chgData name="Jack Mctasney" userId="S::jmctasne@uvm.edu::f3096a41-381b-4241-81bc-e43a7eb0008e" providerId="AD" clId="Web-{7170BA28-B820-4FC2-ABC1-F614A5519D29}" dt="2025-03-06T01:40:46.890" v="204" actId="20577"/>
      <pc:docMkLst>
        <pc:docMk/>
      </pc:docMkLst>
      <pc:sldChg chg="del">
        <pc:chgData name="Jack Mctasney" userId="S::jmctasne@uvm.edu::f3096a41-381b-4241-81bc-e43a7eb0008e" providerId="AD" clId="Web-{7170BA28-B820-4FC2-ABC1-F614A5519D29}" dt="2025-03-06T01:16:52.728" v="0"/>
        <pc:sldMkLst>
          <pc:docMk/>
          <pc:sldMk cId="3785640531" sldId="266"/>
        </pc:sldMkLst>
      </pc:sldChg>
      <pc:sldChg chg="addSp delSp modSp">
        <pc:chgData name="Jack Mctasney" userId="S::jmctasne@uvm.edu::f3096a41-381b-4241-81bc-e43a7eb0008e" providerId="AD" clId="Web-{7170BA28-B820-4FC2-ABC1-F614A5519D29}" dt="2025-03-06T01:26:36.349" v="70" actId="1076"/>
        <pc:sldMkLst>
          <pc:docMk/>
          <pc:sldMk cId="2434329719" sldId="267"/>
        </pc:sldMkLst>
        <pc:spChg chg="del">
          <ac:chgData name="Jack Mctasney" userId="S::jmctasne@uvm.edu::f3096a41-381b-4241-81bc-e43a7eb0008e" providerId="AD" clId="Web-{7170BA28-B820-4FC2-ABC1-F614A5519D29}" dt="2025-03-06T01:25:52.834" v="52"/>
          <ac:spMkLst>
            <pc:docMk/>
            <pc:sldMk cId="2434329719" sldId="267"/>
            <ac:spMk id="2" creationId="{399D55ED-F9DC-4461-B489-0266BA8F78AF}"/>
          </ac:spMkLst>
        </pc:spChg>
        <pc:spChg chg="del">
          <ac:chgData name="Jack Mctasney" userId="S::jmctasne@uvm.edu::f3096a41-381b-4241-81bc-e43a7eb0008e" providerId="AD" clId="Web-{7170BA28-B820-4FC2-ABC1-F614A5519D29}" dt="2025-03-06T01:25:54.912" v="53"/>
          <ac:spMkLst>
            <pc:docMk/>
            <pc:sldMk cId="2434329719" sldId="267"/>
            <ac:spMk id="8" creationId="{B41267C8-858B-40F1-A3DE-C83ED70CAE60}"/>
          </ac:spMkLst>
        </pc:spChg>
        <pc:spChg chg="del mod">
          <ac:chgData name="Jack Mctasney" userId="S::jmctasne@uvm.edu::f3096a41-381b-4241-81bc-e43a7eb0008e" providerId="AD" clId="Web-{7170BA28-B820-4FC2-ABC1-F614A5519D29}" dt="2025-03-06T01:25:57.302" v="55"/>
          <ac:spMkLst>
            <pc:docMk/>
            <pc:sldMk cId="2434329719" sldId="267"/>
            <ac:spMk id="9" creationId="{104F02D5-96B2-4A70-BEF5-8FE00F553558}"/>
          </ac:spMkLst>
        </pc:spChg>
        <pc:spChg chg="del">
          <ac:chgData name="Jack Mctasney" userId="S::jmctasne@uvm.edu::f3096a41-381b-4241-81bc-e43a7eb0008e" providerId="AD" clId="Web-{7170BA28-B820-4FC2-ABC1-F614A5519D29}" dt="2025-03-06T01:25:58.537" v="56"/>
          <ac:spMkLst>
            <pc:docMk/>
            <pc:sldMk cId="2434329719" sldId="267"/>
            <ac:spMk id="10" creationId="{D9A5222A-2C84-4B67-AC82-E067A71CCA99}"/>
          </ac:spMkLst>
        </pc:spChg>
        <pc:spChg chg="del">
          <ac:chgData name="Jack Mctasney" userId="S::jmctasne@uvm.edu::f3096a41-381b-4241-81bc-e43a7eb0008e" providerId="AD" clId="Web-{7170BA28-B820-4FC2-ABC1-F614A5519D29}" dt="2025-03-06T01:26:14.958" v="62"/>
          <ac:spMkLst>
            <pc:docMk/>
            <pc:sldMk cId="2434329719" sldId="267"/>
            <ac:spMk id="11" creationId="{54C76DD2-C155-4917-B6AF-92ACB56FBA8A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26:02.068" v="60"/>
          <ac:spMkLst>
            <pc:docMk/>
            <pc:sldMk cId="2434329719" sldId="267"/>
            <ac:spMk id="12" creationId="{4F75503C-1371-E73D-FAB8-FD1BB071916A}"/>
          </ac:spMkLst>
        </pc:spChg>
        <pc:spChg chg="del">
          <ac:chgData name="Jack Mctasney" userId="S::jmctasne@uvm.edu::f3096a41-381b-4241-81bc-e43a7eb0008e" providerId="AD" clId="Web-{7170BA28-B820-4FC2-ABC1-F614A5519D29}" dt="2025-03-06T01:26:01.021" v="58"/>
          <ac:spMkLst>
            <pc:docMk/>
            <pc:sldMk cId="2434329719" sldId="267"/>
            <ac:spMk id="17" creationId="{CAAEB4B9-DE0D-4E14-9C68-27C86873CDF4}"/>
          </ac:spMkLst>
        </pc:spChg>
        <pc:grpChg chg="del">
          <ac:chgData name="Jack Mctasney" userId="S::jmctasne@uvm.edu::f3096a41-381b-4241-81bc-e43a7eb0008e" providerId="AD" clId="Web-{7170BA28-B820-4FC2-ABC1-F614A5519D29}" dt="2025-03-06T01:25:51.490" v="51"/>
          <ac:grpSpMkLst>
            <pc:docMk/>
            <pc:sldMk cId="2434329719" sldId="267"/>
            <ac:grpSpMk id="18" creationId="{00C8CBBE-453D-4FBB-B508-E48AE214988C}"/>
          </ac:grpSpMkLst>
        </pc:grpChg>
        <pc:picChg chg="add mod">
          <ac:chgData name="Jack Mctasney" userId="S::jmctasne@uvm.edu::f3096a41-381b-4241-81bc-e43a7eb0008e" providerId="AD" clId="Web-{7170BA28-B820-4FC2-ABC1-F614A5519D29}" dt="2025-03-06T01:26:36.349" v="70" actId="1076"/>
          <ac:picMkLst>
            <pc:docMk/>
            <pc:sldMk cId="2434329719" sldId="267"/>
            <ac:picMk id="15" creationId="{1D7A663C-9AD7-BD00-CAD2-488778F063DD}"/>
          </ac:picMkLst>
        </pc:picChg>
        <pc:cxnChg chg="del">
          <ac:chgData name="Jack Mctasney" userId="S::jmctasne@uvm.edu::f3096a41-381b-4241-81bc-e43a7eb0008e" providerId="AD" clId="Web-{7170BA28-B820-4FC2-ABC1-F614A5519D29}" dt="2025-03-06T01:26:00.052" v="57"/>
          <ac:cxnSpMkLst>
            <pc:docMk/>
            <pc:sldMk cId="2434329719" sldId="267"/>
            <ac:cxnSpMk id="13" creationId="{4A97876B-5D52-4026-9436-B9F78BB24725}"/>
          </ac:cxnSpMkLst>
        </pc:cxnChg>
        <pc:cxnChg chg="del">
          <ac:chgData name="Jack Mctasney" userId="S::jmctasne@uvm.edu::f3096a41-381b-4241-81bc-e43a7eb0008e" providerId="AD" clId="Web-{7170BA28-B820-4FC2-ABC1-F614A5519D29}" dt="2025-03-06T01:26:01.021" v="59"/>
          <ac:cxnSpMkLst>
            <pc:docMk/>
            <pc:sldMk cId="2434329719" sldId="267"/>
            <ac:cxnSpMk id="14" creationId="{3BD39168-74C3-4BD4-876E-F6FB84A4D894}"/>
          </ac:cxnSpMkLst>
        </pc:cxnChg>
      </pc:sldChg>
      <pc:sldChg chg="delSp modSp">
        <pc:chgData name="Jack Mctasney" userId="S::jmctasne@uvm.edu::f3096a41-381b-4241-81bc-e43a7eb0008e" providerId="AD" clId="Web-{7170BA28-B820-4FC2-ABC1-F614A5519D29}" dt="2025-03-06T01:25:36.099" v="50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7170BA28-B820-4FC2-ABC1-F614A5519D29}" dt="2025-03-06T01:18:04.462" v="14" actId="20577"/>
          <ac:spMkLst>
            <pc:docMk/>
            <pc:sldMk cId="1877187467" sldId="269"/>
            <ac:spMk id="2" creationId="{DBD84D3D-6937-45D7-B825-AFFE2BE8C705}"/>
          </ac:spMkLst>
        </pc:spChg>
        <pc:spChg chg="del mod">
          <ac:chgData name="Jack Mctasney" userId="S::jmctasne@uvm.edu::f3096a41-381b-4241-81bc-e43a7eb0008e" providerId="AD" clId="Web-{7170BA28-B820-4FC2-ABC1-F614A5519D29}" dt="2025-03-06T01:18:13.180" v="18"/>
          <ac:spMkLst>
            <pc:docMk/>
            <pc:sldMk cId="1877187467" sldId="269"/>
            <ac:spMk id="3" creationId="{940B9EB7-11FD-47BC-8553-6BC0626050B0}"/>
          </ac:spMkLst>
        </pc:spChg>
        <pc:spChg chg="mod">
          <ac:chgData name="Jack Mctasney" userId="S::jmctasne@uvm.edu::f3096a41-381b-4241-81bc-e43a7eb0008e" providerId="AD" clId="Web-{7170BA28-B820-4FC2-ABC1-F614A5519D29}" dt="2025-03-06T01:25:36.099" v="50" actId="20577"/>
          <ac:spMkLst>
            <pc:docMk/>
            <pc:sldMk cId="1877187467" sldId="269"/>
            <ac:spMk id="4" creationId="{15038C64-4F17-4C8D-87E2-374C95DBFCE1}"/>
          </ac:spMkLst>
        </pc:spChg>
        <pc:spChg chg="del">
          <ac:chgData name="Jack Mctasney" userId="S::jmctasne@uvm.edu::f3096a41-381b-4241-81bc-e43a7eb0008e" providerId="AD" clId="Web-{7170BA28-B820-4FC2-ABC1-F614A5519D29}" dt="2025-03-06T01:18:08.868" v="16"/>
          <ac:spMkLst>
            <pc:docMk/>
            <pc:sldMk cId="1877187467" sldId="269"/>
            <ac:spMk id="5" creationId="{5FABBB98-0A19-43A0-8469-78EFDABB2639}"/>
          </ac:spMkLst>
        </pc:spChg>
        <pc:picChg chg="del">
          <ac:chgData name="Jack Mctasney" userId="S::jmctasne@uvm.edu::f3096a41-381b-4241-81bc-e43a7eb0008e" providerId="AD" clId="Web-{7170BA28-B820-4FC2-ABC1-F614A5519D29}" dt="2025-03-06T01:18:05.665" v="15"/>
          <ac:picMkLst>
            <pc:docMk/>
            <pc:sldMk cId="1877187467" sldId="269"/>
            <ac:picMk id="3074" creationId="{E7587079-1C81-4BC8-977C-176221E11F66}"/>
          </ac:picMkLst>
        </pc:picChg>
      </pc:sldChg>
      <pc:sldChg chg="del">
        <pc:chgData name="Jack Mctasney" userId="S::jmctasne@uvm.edu::f3096a41-381b-4241-81bc-e43a7eb0008e" providerId="AD" clId="Web-{7170BA28-B820-4FC2-ABC1-F614A5519D29}" dt="2025-03-06T01:16:54.462" v="1"/>
        <pc:sldMkLst>
          <pc:docMk/>
          <pc:sldMk cId="4280127049" sldId="271"/>
        </pc:sldMkLst>
      </pc:sldChg>
      <pc:sldChg chg="modSp">
        <pc:chgData name="Jack Mctasney" userId="S::jmctasne@uvm.edu::f3096a41-381b-4241-81bc-e43a7eb0008e" providerId="AD" clId="Web-{7170BA28-B820-4FC2-ABC1-F614A5519D29}" dt="2025-03-06T01:17:57.134" v="10" actId="20577"/>
        <pc:sldMkLst>
          <pc:docMk/>
          <pc:sldMk cId="1721203582" sldId="276"/>
        </pc:sldMkLst>
        <pc:spChg chg="mod">
          <ac:chgData name="Jack Mctasney" userId="S::jmctasne@uvm.edu::f3096a41-381b-4241-81bc-e43a7eb0008e" providerId="AD" clId="Web-{7170BA28-B820-4FC2-ABC1-F614A5519D29}" dt="2025-03-06T01:17:57.134" v="10" actId="20577"/>
          <ac:spMkLst>
            <pc:docMk/>
            <pc:sldMk cId="1721203582" sldId="276"/>
            <ac:spMk id="2" creationId="{396D05CF-6ACC-6C13-3C09-1AC494A5F590}"/>
          </ac:spMkLst>
        </pc:spChg>
      </pc:sldChg>
      <pc:sldChg chg="del">
        <pc:chgData name="Jack Mctasney" userId="S::jmctasne@uvm.edu::f3096a41-381b-4241-81bc-e43a7eb0008e" providerId="AD" clId="Web-{7170BA28-B820-4FC2-ABC1-F614A5519D29}" dt="2025-03-06T01:17:02.634" v="3"/>
        <pc:sldMkLst>
          <pc:docMk/>
          <pc:sldMk cId="3815576500" sldId="277"/>
        </pc:sldMkLst>
      </pc:sldChg>
      <pc:sldChg chg="addSp delSp modSp new">
        <pc:chgData name="Jack Mctasney" userId="S::jmctasne@uvm.edu::f3096a41-381b-4241-81bc-e43a7eb0008e" providerId="AD" clId="Web-{7170BA28-B820-4FC2-ABC1-F614A5519D29}" dt="2025-03-06T01:27:32.817" v="79" actId="1076"/>
        <pc:sldMkLst>
          <pc:docMk/>
          <pc:sldMk cId="2556009690" sldId="280"/>
        </pc:sldMkLst>
        <pc:spChg chg="del">
          <ac:chgData name="Jack Mctasney" userId="S::jmctasne@uvm.edu::f3096a41-381b-4241-81bc-e43a7eb0008e" providerId="AD" clId="Web-{7170BA28-B820-4FC2-ABC1-F614A5519D29}" dt="2025-03-06T01:27:17.755" v="73"/>
          <ac:spMkLst>
            <pc:docMk/>
            <pc:sldMk cId="2556009690" sldId="280"/>
            <ac:spMk id="2" creationId="{EE173C8E-6790-C8A1-DB0F-630E140070F7}"/>
          </ac:spMkLst>
        </pc:spChg>
        <pc:spChg chg="del">
          <ac:chgData name="Jack Mctasney" userId="S::jmctasne@uvm.edu::f3096a41-381b-4241-81bc-e43a7eb0008e" providerId="AD" clId="Web-{7170BA28-B820-4FC2-ABC1-F614A5519D29}" dt="2025-03-06T01:26:58.442" v="72"/>
          <ac:spMkLst>
            <pc:docMk/>
            <pc:sldMk cId="2556009690" sldId="280"/>
            <ac:spMk id="3" creationId="{21E99141-AF21-DECD-A8B2-A6314F6AB18D}"/>
          </ac:spMkLst>
        </pc:spChg>
        <pc:picChg chg="add mod">
          <ac:chgData name="Jack Mctasney" userId="S::jmctasne@uvm.edu::f3096a41-381b-4241-81bc-e43a7eb0008e" providerId="AD" clId="Web-{7170BA28-B820-4FC2-ABC1-F614A5519D29}" dt="2025-03-06T01:27:32.817" v="79" actId="1076"/>
          <ac:picMkLst>
            <pc:docMk/>
            <pc:sldMk cId="2556009690" sldId="280"/>
            <ac:picMk id="4" creationId="{FE57C093-4E25-65E8-203A-333D127985E1}"/>
          </ac:picMkLst>
        </pc:picChg>
      </pc:sldChg>
      <pc:sldChg chg="del">
        <pc:chgData name="Jack Mctasney" userId="S::jmctasne@uvm.edu::f3096a41-381b-4241-81bc-e43a7eb0008e" providerId="AD" clId="Web-{7170BA28-B820-4FC2-ABC1-F614A5519D29}" dt="2025-03-06T01:16:59.931" v="2"/>
        <pc:sldMkLst>
          <pc:docMk/>
          <pc:sldMk cId="3417963997" sldId="280"/>
        </pc:sldMkLst>
      </pc:sldChg>
      <pc:sldChg chg="addSp delSp modSp new">
        <pc:chgData name="Jack Mctasney" userId="S::jmctasne@uvm.edu::f3096a41-381b-4241-81bc-e43a7eb0008e" providerId="AD" clId="Web-{7170BA28-B820-4FC2-ABC1-F614A5519D29}" dt="2025-03-06T01:28:51.723" v="99" actId="1076"/>
        <pc:sldMkLst>
          <pc:docMk/>
          <pc:sldMk cId="1269495431" sldId="281"/>
        </pc:sldMkLst>
        <pc:spChg chg="del">
          <ac:chgData name="Jack Mctasney" userId="S::jmctasne@uvm.edu::f3096a41-381b-4241-81bc-e43a7eb0008e" providerId="AD" clId="Web-{7170BA28-B820-4FC2-ABC1-F614A5519D29}" dt="2025-03-06T01:27:56.895" v="82"/>
          <ac:spMkLst>
            <pc:docMk/>
            <pc:sldMk cId="1269495431" sldId="281"/>
            <ac:spMk id="2" creationId="{EDD3D287-06E6-6D30-84EE-9D1D2B9862A6}"/>
          </ac:spMkLst>
        </pc:spChg>
        <pc:spChg chg="del">
          <ac:chgData name="Jack Mctasney" userId="S::jmctasne@uvm.edu::f3096a41-381b-4241-81bc-e43a7eb0008e" providerId="AD" clId="Web-{7170BA28-B820-4FC2-ABC1-F614A5519D29}" dt="2025-03-06T01:27:53.176" v="81"/>
          <ac:spMkLst>
            <pc:docMk/>
            <pc:sldMk cId="1269495431" sldId="281"/>
            <ac:spMk id="3" creationId="{0C0457A1-C1E8-491F-388D-A245189F7817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28:03.005" v="85"/>
          <ac:spMkLst>
            <pc:docMk/>
            <pc:sldMk cId="1269495431" sldId="281"/>
            <ac:spMk id="4" creationId="{3AAEA65F-8CB1-AF85-A9B5-F6D476957888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28:08.380" v="89"/>
          <ac:spMkLst>
            <pc:docMk/>
            <pc:sldMk cId="1269495431" sldId="281"/>
            <ac:spMk id="5" creationId="{6A10CFED-3F6B-8087-020B-ECC70FEEC3A0}"/>
          </ac:spMkLst>
        </pc:spChg>
        <pc:picChg chg="add mod">
          <ac:chgData name="Jack Mctasney" userId="S::jmctasne@uvm.edu::f3096a41-381b-4241-81bc-e43a7eb0008e" providerId="AD" clId="Web-{7170BA28-B820-4FC2-ABC1-F614A5519D29}" dt="2025-03-06T01:28:51.723" v="99" actId="1076"/>
          <ac:picMkLst>
            <pc:docMk/>
            <pc:sldMk cId="1269495431" sldId="281"/>
            <ac:picMk id="6" creationId="{A693D60C-6211-B0D9-E7E8-3A112E1A645F}"/>
          </ac:picMkLst>
        </pc:picChg>
      </pc:sldChg>
      <pc:sldChg chg="addSp delSp modSp new">
        <pc:chgData name="Jack Mctasney" userId="S::jmctasne@uvm.edu::f3096a41-381b-4241-81bc-e43a7eb0008e" providerId="AD" clId="Web-{7170BA28-B820-4FC2-ABC1-F614A5519D29}" dt="2025-03-06T01:32:58.143" v="195" actId="20577"/>
        <pc:sldMkLst>
          <pc:docMk/>
          <pc:sldMk cId="520681012" sldId="282"/>
        </pc:sldMkLst>
        <pc:spChg chg="add del mod">
          <ac:chgData name="Jack Mctasney" userId="S::jmctasne@uvm.edu::f3096a41-381b-4241-81bc-e43a7eb0008e" providerId="AD" clId="Web-{7170BA28-B820-4FC2-ABC1-F614A5519D29}" dt="2025-03-06T01:29:28.520" v="105" actId="20577"/>
          <ac:spMkLst>
            <pc:docMk/>
            <pc:sldMk cId="520681012" sldId="282"/>
            <ac:spMk id="2" creationId="{1198EAC9-EECD-55B4-0FC9-20FA604DFBCA}"/>
          </ac:spMkLst>
        </pc:spChg>
        <pc:spChg chg="add del mod">
          <ac:chgData name="Jack Mctasney" userId="S::jmctasne@uvm.edu::f3096a41-381b-4241-81bc-e43a7eb0008e" providerId="AD" clId="Web-{7170BA28-B820-4FC2-ABC1-F614A5519D29}" dt="2025-03-06T01:32:58.143" v="195" actId="20577"/>
          <ac:spMkLst>
            <pc:docMk/>
            <pc:sldMk cId="520681012" sldId="282"/>
            <ac:spMk id="3" creationId="{A22DE198-5E05-6A4B-6E99-84C7ECC52D67}"/>
          </ac:spMkLst>
        </pc:spChg>
      </pc:sldChg>
      <pc:sldChg chg="modSp new">
        <pc:chgData name="Jack Mctasney" userId="S::jmctasne@uvm.edu::f3096a41-381b-4241-81bc-e43a7eb0008e" providerId="AD" clId="Web-{7170BA28-B820-4FC2-ABC1-F614A5519D29}" dt="2025-03-06T01:40:46.890" v="204" actId="20577"/>
        <pc:sldMkLst>
          <pc:docMk/>
          <pc:sldMk cId="778428896" sldId="283"/>
        </pc:sldMkLst>
        <pc:spChg chg="mod">
          <ac:chgData name="Jack Mctasney" userId="S::jmctasne@uvm.edu::f3096a41-381b-4241-81bc-e43a7eb0008e" providerId="AD" clId="Web-{7170BA28-B820-4FC2-ABC1-F614A5519D29}" dt="2025-03-06T01:33:17.440" v="200" actId="20577"/>
          <ac:spMkLst>
            <pc:docMk/>
            <pc:sldMk cId="778428896" sldId="283"/>
            <ac:spMk id="2" creationId="{40AB8589-CB60-E175-464C-A63C7463F96B}"/>
          </ac:spMkLst>
        </pc:spChg>
        <pc:spChg chg="mod">
          <ac:chgData name="Jack Mctasney" userId="S::jmctasne@uvm.edu::f3096a41-381b-4241-81bc-e43a7eb0008e" providerId="AD" clId="Web-{7170BA28-B820-4FC2-ABC1-F614A5519D29}" dt="2025-03-06T01:40:46.890" v="204" actId="20577"/>
          <ac:spMkLst>
            <pc:docMk/>
            <pc:sldMk cId="778428896" sldId="283"/>
            <ac:spMk id="3" creationId="{7D002863-0071-4969-EE7F-C645419D92B1}"/>
          </ac:spMkLst>
        </pc:spChg>
      </pc:sldChg>
    </pc:docChg>
  </pc:docChgLst>
  <pc:docChgLst>
    <pc:chgData name="Jack Mctasney" userId="S::jmctasne@uvm.edu::f3096a41-381b-4241-81bc-e43a7eb0008e" providerId="AD" clId="Web-{64BC7A3F-3065-461C-9D0B-7FE8A0CB9B65}"/>
    <pc:docChg chg="delSld modSld">
      <pc:chgData name="Jack Mctasney" userId="S::jmctasne@uvm.edu::f3096a41-381b-4241-81bc-e43a7eb0008e" providerId="AD" clId="Web-{64BC7A3F-3065-461C-9D0B-7FE8A0CB9B65}" dt="2024-03-06T16:00:36.639" v="161" actId="20577"/>
      <pc:docMkLst>
        <pc:docMk/>
      </pc:docMkLst>
      <pc:sldChg chg="modSp">
        <pc:chgData name="Jack Mctasney" userId="S::jmctasne@uvm.edu::f3096a41-381b-4241-81bc-e43a7eb0008e" providerId="AD" clId="Web-{64BC7A3F-3065-461C-9D0B-7FE8A0CB9B65}" dt="2024-03-06T15:57:16.704" v="90" actId="20577"/>
        <pc:sldMkLst>
          <pc:docMk/>
          <pc:sldMk cId="1877187467" sldId="269"/>
        </pc:sldMkLst>
        <pc:spChg chg="mod">
          <ac:chgData name="Jack Mctasney" userId="S::jmctasne@uvm.edu::f3096a41-381b-4241-81bc-e43a7eb0008e" providerId="AD" clId="Web-{64BC7A3F-3065-461C-9D0B-7FE8A0CB9B65}" dt="2024-03-06T15:53:52.674" v="13" actId="14100"/>
          <ac:spMkLst>
            <pc:docMk/>
            <pc:sldMk cId="1877187467" sldId="269"/>
            <ac:spMk id="3" creationId="{940B9EB7-11FD-47BC-8553-6BC0626050B0}"/>
          </ac:spMkLst>
        </pc:spChg>
        <pc:spChg chg="mod">
          <ac:chgData name="Jack Mctasney" userId="S::jmctasne@uvm.edu::f3096a41-381b-4241-81bc-e43a7eb0008e" providerId="AD" clId="Web-{64BC7A3F-3065-461C-9D0B-7FE8A0CB9B65}" dt="2024-03-06T15:57:16.704" v="90" actId="20577"/>
          <ac:spMkLst>
            <pc:docMk/>
            <pc:sldMk cId="1877187467" sldId="269"/>
            <ac:spMk id="5" creationId="{5FABBB98-0A19-43A0-8469-78EFDABB2639}"/>
          </ac:spMkLst>
        </pc:spChg>
      </pc:sldChg>
      <pc:sldChg chg="del">
        <pc:chgData name="Jack Mctasney" userId="S::jmctasne@uvm.edu::f3096a41-381b-4241-81bc-e43a7eb0008e" providerId="AD" clId="Web-{64BC7A3F-3065-461C-9D0B-7FE8A0CB9B65}" dt="2024-03-06T15:52:52.920" v="0"/>
        <pc:sldMkLst>
          <pc:docMk/>
          <pc:sldMk cId="2613669807" sldId="270"/>
        </pc:sldMkLst>
      </pc:sldChg>
      <pc:sldChg chg="addSp modSp">
        <pc:chgData name="Jack Mctasney" userId="S::jmctasne@uvm.edu::f3096a41-381b-4241-81bc-e43a7eb0008e" providerId="AD" clId="Web-{64BC7A3F-3065-461C-9D0B-7FE8A0CB9B65}" dt="2024-03-06T16:00:36.639" v="161" actId="20577"/>
        <pc:sldMkLst>
          <pc:docMk/>
          <pc:sldMk cId="195880106" sldId="279"/>
        </pc:sldMkLst>
        <pc:spChg chg="mod">
          <ac:chgData name="Jack Mctasney" userId="S::jmctasne@uvm.edu::f3096a41-381b-4241-81bc-e43a7eb0008e" providerId="AD" clId="Web-{64BC7A3F-3065-461C-9D0B-7FE8A0CB9B65}" dt="2024-03-06T15:59:39.120" v="105" actId="20577"/>
          <ac:spMkLst>
            <pc:docMk/>
            <pc:sldMk cId="195880106" sldId="279"/>
            <ac:spMk id="2" creationId="{EEC512E6-E591-1646-6226-D792B03FAD30}"/>
          </ac:spMkLst>
        </pc:spChg>
        <pc:spChg chg="add mod">
          <ac:chgData name="Jack Mctasney" userId="S::jmctasne@uvm.edu::f3096a41-381b-4241-81bc-e43a7eb0008e" providerId="AD" clId="Web-{64BC7A3F-3065-461C-9D0B-7FE8A0CB9B65}" dt="2024-03-06T16:00:36.639" v="161" actId="20577"/>
          <ac:spMkLst>
            <pc:docMk/>
            <pc:sldMk cId="195880106" sldId="279"/>
            <ac:spMk id="3" creationId="{D8F5D832-7677-2BC5-0AB3-6D05B2C27A9D}"/>
          </ac:spMkLst>
        </pc:spChg>
      </pc:sldChg>
    </pc:docChg>
  </pc:docChgLst>
  <pc:docChgLst>
    <pc:chgData name="Jack Mctasney" userId="S::jmctasne@uvm.edu::f3096a41-381b-4241-81bc-e43a7eb0008e" providerId="AD" clId="Web-{8E8C4F69-5ED8-46D8-94EF-997A627D4A1B}"/>
    <pc:docChg chg="delSld modSld">
      <pc:chgData name="Jack Mctasney" userId="S::jmctasne@uvm.edu::f3096a41-381b-4241-81bc-e43a7eb0008e" providerId="AD" clId="Web-{8E8C4F69-5ED8-46D8-94EF-997A627D4A1B}" dt="2025-03-06T14:49:26.385" v="166" actId="1076"/>
      <pc:docMkLst>
        <pc:docMk/>
      </pc:docMkLst>
      <pc:sldChg chg="del">
        <pc:chgData name="Jack Mctasney" userId="S::jmctasne@uvm.edu::f3096a41-381b-4241-81bc-e43a7eb0008e" providerId="AD" clId="Web-{8E8C4F69-5ED8-46D8-94EF-997A627D4A1B}" dt="2025-03-06T14:38:48.556" v="4"/>
        <pc:sldMkLst>
          <pc:docMk/>
          <pc:sldMk cId="1138846880" sldId="260"/>
        </pc:sldMkLst>
      </pc:sldChg>
      <pc:sldChg chg="del">
        <pc:chgData name="Jack Mctasney" userId="S::jmctasne@uvm.edu::f3096a41-381b-4241-81bc-e43a7eb0008e" providerId="AD" clId="Web-{8E8C4F69-5ED8-46D8-94EF-997A627D4A1B}" dt="2025-03-06T14:38:50.603" v="5"/>
        <pc:sldMkLst>
          <pc:docMk/>
          <pc:sldMk cId="621541325" sldId="261"/>
        </pc:sldMkLst>
      </pc:sldChg>
      <pc:sldChg chg="del">
        <pc:chgData name="Jack Mctasney" userId="S::jmctasne@uvm.edu::f3096a41-381b-4241-81bc-e43a7eb0008e" providerId="AD" clId="Web-{8E8C4F69-5ED8-46D8-94EF-997A627D4A1B}" dt="2025-03-06T14:38:51.821" v="6"/>
        <pc:sldMkLst>
          <pc:docMk/>
          <pc:sldMk cId="1012362334" sldId="264"/>
        </pc:sldMkLst>
      </pc:sldChg>
      <pc:sldChg chg="del">
        <pc:chgData name="Jack Mctasney" userId="S::jmctasne@uvm.edu::f3096a41-381b-4241-81bc-e43a7eb0008e" providerId="AD" clId="Web-{8E8C4F69-5ED8-46D8-94EF-997A627D4A1B}" dt="2025-03-06T14:38:46.399" v="3"/>
        <pc:sldMkLst>
          <pc:docMk/>
          <pc:sldMk cId="1333278981" sldId="268"/>
        </pc:sldMkLst>
      </pc:sldChg>
      <pc:sldChg chg="del">
        <pc:chgData name="Jack Mctasney" userId="S::jmctasne@uvm.edu::f3096a41-381b-4241-81bc-e43a7eb0008e" providerId="AD" clId="Web-{8E8C4F69-5ED8-46D8-94EF-997A627D4A1B}" dt="2025-03-06T14:38:42.540" v="0"/>
        <pc:sldMkLst>
          <pc:docMk/>
          <pc:sldMk cId="2206452392" sldId="272"/>
        </pc:sldMkLst>
      </pc:sldChg>
      <pc:sldChg chg="del">
        <pc:chgData name="Jack Mctasney" userId="S::jmctasne@uvm.edu::f3096a41-381b-4241-81bc-e43a7eb0008e" providerId="AD" clId="Web-{8E8C4F69-5ED8-46D8-94EF-997A627D4A1B}" dt="2025-03-06T14:38:43.618" v="1"/>
        <pc:sldMkLst>
          <pc:docMk/>
          <pc:sldMk cId="2737627925" sldId="273"/>
        </pc:sldMkLst>
      </pc:sldChg>
      <pc:sldChg chg="del">
        <pc:chgData name="Jack Mctasney" userId="S::jmctasne@uvm.edu::f3096a41-381b-4241-81bc-e43a7eb0008e" providerId="AD" clId="Web-{8E8C4F69-5ED8-46D8-94EF-997A627D4A1B}" dt="2025-03-06T14:38:46.384" v="2"/>
        <pc:sldMkLst>
          <pc:docMk/>
          <pc:sldMk cId="2835083215" sldId="274"/>
        </pc:sldMkLst>
      </pc:sldChg>
      <pc:sldChg chg="del">
        <pc:chgData name="Jack Mctasney" userId="S::jmctasne@uvm.edu::f3096a41-381b-4241-81bc-e43a7eb0008e" providerId="AD" clId="Web-{8E8C4F69-5ED8-46D8-94EF-997A627D4A1B}" dt="2025-03-06T14:38:54.947" v="7"/>
        <pc:sldMkLst>
          <pc:docMk/>
          <pc:sldMk cId="2348092572" sldId="278"/>
        </pc:sldMkLst>
      </pc:sldChg>
      <pc:sldChg chg="modSp">
        <pc:chgData name="Jack Mctasney" userId="S::jmctasne@uvm.edu::f3096a41-381b-4241-81bc-e43a7eb0008e" providerId="AD" clId="Web-{8E8C4F69-5ED8-46D8-94EF-997A627D4A1B}" dt="2025-03-06T14:39:12.744" v="11" actId="20577"/>
        <pc:sldMkLst>
          <pc:docMk/>
          <pc:sldMk cId="2741736600" sldId="279"/>
        </pc:sldMkLst>
        <pc:spChg chg="mod">
          <ac:chgData name="Jack Mctasney" userId="S::jmctasne@uvm.edu::f3096a41-381b-4241-81bc-e43a7eb0008e" providerId="AD" clId="Web-{8E8C4F69-5ED8-46D8-94EF-997A627D4A1B}" dt="2025-03-06T14:39:08.494" v="10" actId="20577"/>
          <ac:spMkLst>
            <pc:docMk/>
            <pc:sldMk cId="2741736600" sldId="279"/>
            <ac:spMk id="2" creationId="{D850C5A5-1E19-2AFC-A4CA-D54B053B5E99}"/>
          </ac:spMkLst>
        </pc:spChg>
        <pc:spChg chg="mod">
          <ac:chgData name="Jack Mctasney" userId="S::jmctasne@uvm.edu::f3096a41-381b-4241-81bc-e43a7eb0008e" providerId="AD" clId="Web-{8E8C4F69-5ED8-46D8-94EF-997A627D4A1B}" dt="2025-03-06T14:39:12.744" v="11" actId="20577"/>
          <ac:spMkLst>
            <pc:docMk/>
            <pc:sldMk cId="2741736600" sldId="279"/>
            <ac:spMk id="3" creationId="{E85D408A-1E25-5A89-EDB6-45462D8F3F22}"/>
          </ac:spMkLst>
        </pc:spChg>
      </pc:sldChg>
      <pc:sldChg chg="modSp">
        <pc:chgData name="Jack Mctasney" userId="S::jmctasne@uvm.edu::f3096a41-381b-4241-81bc-e43a7eb0008e" providerId="AD" clId="Web-{8E8C4F69-5ED8-46D8-94EF-997A627D4A1B}" dt="2025-03-06T14:49:26.385" v="166" actId="1076"/>
        <pc:sldMkLst>
          <pc:docMk/>
          <pc:sldMk cId="1269495431" sldId="281"/>
        </pc:sldMkLst>
        <pc:picChg chg="mod">
          <ac:chgData name="Jack Mctasney" userId="S::jmctasne@uvm.edu::f3096a41-381b-4241-81bc-e43a7eb0008e" providerId="AD" clId="Web-{8E8C4F69-5ED8-46D8-94EF-997A627D4A1B}" dt="2025-03-06T14:49:26.385" v="166" actId="1076"/>
          <ac:picMkLst>
            <pc:docMk/>
            <pc:sldMk cId="1269495431" sldId="281"/>
            <ac:picMk id="6" creationId="{A693D60C-6211-B0D9-E7E8-3A112E1A645F}"/>
          </ac:picMkLst>
        </pc:picChg>
      </pc:sldChg>
      <pc:sldChg chg="modSp">
        <pc:chgData name="Jack Mctasney" userId="S::jmctasne@uvm.edu::f3096a41-381b-4241-81bc-e43a7eb0008e" providerId="AD" clId="Web-{8E8C4F69-5ED8-46D8-94EF-997A627D4A1B}" dt="2025-03-06T14:49:16.791" v="165" actId="20577"/>
        <pc:sldMkLst>
          <pc:docMk/>
          <pc:sldMk cId="778428896" sldId="283"/>
        </pc:sldMkLst>
        <pc:spChg chg="mod">
          <ac:chgData name="Jack Mctasney" userId="S::jmctasne@uvm.edu::f3096a41-381b-4241-81bc-e43a7eb0008e" providerId="AD" clId="Web-{8E8C4F69-5ED8-46D8-94EF-997A627D4A1B}" dt="2025-03-06T14:49:16.791" v="165" actId="20577"/>
          <ac:spMkLst>
            <pc:docMk/>
            <pc:sldMk cId="778428896" sldId="283"/>
            <ac:spMk id="3" creationId="{7D002863-0071-4969-EE7F-C645419D92B1}"/>
          </ac:spMkLst>
        </pc:spChg>
      </pc:sldChg>
      <pc:sldChg chg="delSp">
        <pc:chgData name="Jack Mctasney" userId="S::jmctasne@uvm.edu::f3096a41-381b-4241-81bc-e43a7eb0008e" providerId="AD" clId="Web-{8E8C4F69-5ED8-46D8-94EF-997A627D4A1B}" dt="2025-03-06T14:47:17.147" v="12"/>
        <pc:sldMkLst>
          <pc:docMk/>
          <pc:sldMk cId="1392763230" sldId="285"/>
        </pc:sldMkLst>
        <pc:spChg chg="del">
          <ac:chgData name="Jack Mctasney" userId="S::jmctasne@uvm.edu::f3096a41-381b-4241-81bc-e43a7eb0008e" providerId="AD" clId="Web-{8E8C4F69-5ED8-46D8-94EF-997A627D4A1B}" dt="2025-03-06T14:47:17.147" v="12"/>
          <ac:spMkLst>
            <pc:docMk/>
            <pc:sldMk cId="1392763230" sldId="285"/>
            <ac:spMk id="3" creationId="{06FF2ADD-70FD-0D25-B45D-CE9C34E79501}"/>
          </ac:spMkLst>
        </pc:spChg>
      </pc:sldChg>
    </pc:docChg>
  </pc:docChgLst>
  <pc:docChgLst>
    <pc:chgData name="Jack Mctasney" userId="S::jmctasne@uvm.edu::f3096a41-381b-4241-81bc-e43a7eb0008e" providerId="AD" clId="Web-{283A6970-C3AC-4B44-A975-3324ECF4AA69}"/>
    <pc:docChg chg="delSld modSld">
      <pc:chgData name="Jack Mctasney" userId="S::jmctasne@uvm.edu::f3096a41-381b-4241-81bc-e43a7eb0008e" providerId="AD" clId="Web-{283A6970-C3AC-4B44-A975-3324ECF4AA69}" dt="2024-03-06T16:16:53.305" v="85" actId="1076"/>
      <pc:docMkLst>
        <pc:docMk/>
      </pc:docMkLst>
      <pc:sldChg chg="modSp">
        <pc:chgData name="Jack Mctasney" userId="S::jmctasne@uvm.edu::f3096a41-381b-4241-81bc-e43a7eb0008e" providerId="AD" clId="Web-{283A6970-C3AC-4B44-A975-3324ECF4AA69}" dt="2024-03-06T16:13:08.318" v="80" actId="1076"/>
        <pc:sldMkLst>
          <pc:docMk/>
          <pc:sldMk cId="1544539236" sldId="259"/>
        </pc:sldMkLst>
        <pc:spChg chg="mod">
          <ac:chgData name="Jack Mctasney" userId="S::jmctasne@uvm.edu::f3096a41-381b-4241-81bc-e43a7eb0008e" providerId="AD" clId="Web-{283A6970-C3AC-4B44-A975-3324ECF4AA69}" dt="2024-03-06T16:13:08.318" v="80" actId="1076"/>
          <ac:spMkLst>
            <pc:docMk/>
            <pc:sldMk cId="1544539236" sldId="259"/>
            <ac:spMk id="4" creationId="{D1D6D73C-8C90-3936-3955-7691F9F3D8D7}"/>
          </ac:spMkLst>
        </pc:spChg>
      </pc:sldChg>
      <pc:sldChg chg="addSp modSp">
        <pc:chgData name="Jack Mctasney" userId="S::jmctasne@uvm.edu::f3096a41-381b-4241-81bc-e43a7eb0008e" providerId="AD" clId="Web-{283A6970-C3AC-4B44-A975-3324ECF4AA69}" dt="2024-03-06T16:16:53.305" v="85" actId="1076"/>
        <pc:sldMkLst>
          <pc:docMk/>
          <pc:sldMk cId="1012362334" sldId="264"/>
        </pc:sldMkLst>
        <pc:picChg chg="add mod">
          <ac:chgData name="Jack Mctasney" userId="S::jmctasne@uvm.edu::f3096a41-381b-4241-81bc-e43a7eb0008e" providerId="AD" clId="Web-{283A6970-C3AC-4B44-A975-3324ECF4AA69}" dt="2024-03-06T16:16:53.305" v="85" actId="1076"/>
          <ac:picMkLst>
            <pc:docMk/>
            <pc:sldMk cId="1012362334" sldId="264"/>
            <ac:picMk id="7" creationId="{C9520096-9C24-2BF9-F1FB-B01F33B12188}"/>
          </ac:picMkLst>
        </pc:picChg>
      </pc:sldChg>
      <pc:sldChg chg="modSp">
        <pc:chgData name="Jack Mctasney" userId="S::jmctasne@uvm.edu::f3096a41-381b-4241-81bc-e43a7eb0008e" providerId="AD" clId="Web-{283A6970-C3AC-4B44-A975-3324ECF4AA69}" dt="2024-03-06T16:11:04.551" v="42" actId="1076"/>
        <pc:sldMkLst>
          <pc:docMk/>
          <pc:sldMk cId="1333278981" sldId="268"/>
        </pc:sldMkLst>
        <pc:spChg chg="mod">
          <ac:chgData name="Jack Mctasney" userId="S::jmctasne@uvm.edu::f3096a41-381b-4241-81bc-e43a7eb0008e" providerId="AD" clId="Web-{283A6970-C3AC-4B44-A975-3324ECF4AA69}" dt="2024-03-06T16:11:04.551" v="42" actId="1076"/>
          <ac:spMkLst>
            <pc:docMk/>
            <pc:sldMk cId="1333278981" sldId="268"/>
            <ac:spMk id="3" creationId="{637C8343-F56A-4F4B-9006-ACEBE9B1ACA0}"/>
          </ac:spMkLst>
        </pc:spChg>
      </pc:sldChg>
      <pc:sldChg chg="modSp">
        <pc:chgData name="Jack Mctasney" userId="S::jmctasne@uvm.edu::f3096a41-381b-4241-81bc-e43a7eb0008e" providerId="AD" clId="Web-{283A6970-C3AC-4B44-A975-3324ECF4AA69}" dt="2024-03-06T16:02:53.890" v="1" actId="20577"/>
        <pc:sldMkLst>
          <pc:docMk/>
          <pc:sldMk cId="4280127049" sldId="271"/>
        </pc:sldMkLst>
        <pc:spChg chg="mod">
          <ac:chgData name="Jack Mctasney" userId="S::jmctasne@uvm.edu::f3096a41-381b-4241-81bc-e43a7eb0008e" providerId="AD" clId="Web-{283A6970-C3AC-4B44-A975-3324ECF4AA69}" dt="2024-03-06T16:02:53.890" v="1" actId="20577"/>
          <ac:spMkLst>
            <pc:docMk/>
            <pc:sldMk cId="4280127049" sldId="271"/>
            <ac:spMk id="3" creationId="{AD73B570-F952-4A00-9B91-8A89D9504428}"/>
          </ac:spMkLst>
        </pc:spChg>
      </pc:sldChg>
      <pc:sldChg chg="addSp delSp modSp">
        <pc:chgData name="Jack Mctasney" userId="S::jmctasne@uvm.edu::f3096a41-381b-4241-81bc-e43a7eb0008e" providerId="AD" clId="Web-{283A6970-C3AC-4B44-A975-3324ECF4AA69}" dt="2024-03-06T16:15:17.163" v="81" actId="20577"/>
        <pc:sldMkLst>
          <pc:docMk/>
          <pc:sldMk cId="2348092572" sldId="278"/>
        </pc:sldMkLst>
        <pc:spChg chg="mod">
          <ac:chgData name="Jack Mctasney" userId="S::jmctasne@uvm.edu::f3096a41-381b-4241-81bc-e43a7eb0008e" providerId="AD" clId="Web-{283A6970-C3AC-4B44-A975-3324ECF4AA69}" dt="2024-03-06T16:06:36.158" v="20" actId="20577"/>
          <ac:spMkLst>
            <pc:docMk/>
            <pc:sldMk cId="2348092572" sldId="278"/>
            <ac:spMk id="2" creationId="{A1BB3797-B20D-1F3A-8C63-CD3C906EAE42}"/>
          </ac:spMkLst>
        </pc:spChg>
        <pc:spChg chg="mod">
          <ac:chgData name="Jack Mctasney" userId="S::jmctasne@uvm.edu::f3096a41-381b-4241-81bc-e43a7eb0008e" providerId="AD" clId="Web-{283A6970-C3AC-4B44-A975-3324ECF4AA69}" dt="2024-03-06T16:15:17.163" v="81" actId="20577"/>
          <ac:spMkLst>
            <pc:docMk/>
            <pc:sldMk cId="2348092572" sldId="278"/>
            <ac:spMk id="4" creationId="{B8737040-C011-76C6-DA3D-61F593086435}"/>
          </ac:spMkLst>
        </pc:spChg>
        <pc:spChg chg="mod">
          <ac:chgData name="Jack Mctasney" userId="S::jmctasne@uvm.edu::f3096a41-381b-4241-81bc-e43a7eb0008e" providerId="AD" clId="Web-{283A6970-C3AC-4B44-A975-3324ECF4AA69}" dt="2024-03-06T16:12:13.005" v="69" actId="20577"/>
          <ac:spMkLst>
            <pc:docMk/>
            <pc:sldMk cId="2348092572" sldId="278"/>
            <ac:spMk id="16" creationId="{4368A984-A3E0-7836-A65D-71E7475BD4F8}"/>
          </ac:spMkLst>
        </pc:spChg>
        <pc:picChg chg="add mod">
          <ac:chgData name="Jack Mctasney" userId="S::jmctasne@uvm.edu::f3096a41-381b-4241-81bc-e43a7eb0008e" providerId="AD" clId="Web-{283A6970-C3AC-4B44-A975-3324ECF4AA69}" dt="2024-03-06T16:06:19.392" v="15" actId="1076"/>
          <ac:picMkLst>
            <pc:docMk/>
            <pc:sldMk cId="2348092572" sldId="278"/>
            <ac:picMk id="3" creationId="{C86307C9-B498-94A5-8FC1-95DCEEB45003}"/>
          </ac:picMkLst>
        </pc:picChg>
        <pc:picChg chg="del">
          <ac:chgData name="Jack Mctasney" userId="S::jmctasne@uvm.edu::f3096a41-381b-4241-81bc-e43a7eb0008e" providerId="AD" clId="Web-{283A6970-C3AC-4B44-A975-3324ECF4AA69}" dt="2024-03-06T16:05:18.719" v="3"/>
          <ac:picMkLst>
            <pc:docMk/>
            <pc:sldMk cId="2348092572" sldId="278"/>
            <ac:picMk id="17" creationId="{3497AF85-F724-F866-A4D7-6D9CFCD2C0B3}"/>
          </ac:picMkLst>
        </pc:picChg>
      </pc:sldChg>
      <pc:sldChg chg="del">
        <pc:chgData name="Jack Mctasney" userId="S::jmctasne@uvm.edu::f3096a41-381b-4241-81bc-e43a7eb0008e" providerId="AD" clId="Web-{283A6970-C3AC-4B44-A975-3324ECF4AA69}" dt="2024-03-06T16:03:34.562" v="2"/>
        <pc:sldMkLst>
          <pc:docMk/>
          <pc:sldMk cId="195880106" sldId="279"/>
        </pc:sldMkLst>
      </pc:sldChg>
    </pc:docChg>
  </pc:docChgLst>
  <pc:docChgLst>
    <pc:chgData name="Erik Simkins" userId="S::edsimkin@uvm.edu::fe7cbeaa-79e7-4231-b5df-fe9afac6a243" providerId="AD" clId="Web-{9D3DA515-6B7D-48C1-B129-999567588914}"/>
    <pc:docChg chg="addSld delSld modSld">
      <pc:chgData name="Erik Simkins" userId="S::edsimkin@uvm.edu::fe7cbeaa-79e7-4231-b5df-fe9afac6a243" providerId="AD" clId="Web-{9D3DA515-6B7D-48C1-B129-999567588914}" dt="2024-03-06T22:00:25.401" v="111" actId="20577"/>
      <pc:docMkLst>
        <pc:docMk/>
      </pc:docMkLst>
      <pc:sldChg chg="modSp">
        <pc:chgData name="Erik Simkins" userId="S::edsimkin@uvm.edu::fe7cbeaa-79e7-4231-b5df-fe9afac6a243" providerId="AD" clId="Web-{9D3DA515-6B7D-48C1-B129-999567588914}" dt="2024-03-06T21:51:30.368" v="11" actId="20577"/>
        <pc:sldMkLst>
          <pc:docMk/>
          <pc:sldMk cId="1333278981" sldId="268"/>
        </pc:sldMkLst>
        <pc:spChg chg="mod">
          <ac:chgData name="Erik Simkins" userId="S::edsimkin@uvm.edu::fe7cbeaa-79e7-4231-b5df-fe9afac6a243" providerId="AD" clId="Web-{9D3DA515-6B7D-48C1-B129-999567588914}" dt="2024-03-06T21:51:30.368" v="11" actId="20577"/>
          <ac:spMkLst>
            <pc:docMk/>
            <pc:sldMk cId="1333278981" sldId="268"/>
            <ac:spMk id="3" creationId="{637C8343-F56A-4F4B-9006-ACEBE9B1ACA0}"/>
          </ac:spMkLst>
        </pc:spChg>
      </pc:sldChg>
      <pc:sldChg chg="addSp modSp new">
        <pc:chgData name="Erik Simkins" userId="S::edsimkin@uvm.edu::fe7cbeaa-79e7-4231-b5df-fe9afac6a243" providerId="AD" clId="Web-{9D3DA515-6B7D-48C1-B129-999567588914}" dt="2024-03-06T22:00:25.401" v="111" actId="20577"/>
        <pc:sldMkLst>
          <pc:docMk/>
          <pc:sldMk cId="2741736600" sldId="279"/>
        </pc:sldMkLst>
        <pc:spChg chg="mod">
          <ac:chgData name="Erik Simkins" userId="S::edsimkin@uvm.edu::fe7cbeaa-79e7-4231-b5df-fe9afac6a243" providerId="AD" clId="Web-{9D3DA515-6B7D-48C1-B129-999567588914}" dt="2024-03-06T21:54:22.113" v="41" actId="20577"/>
          <ac:spMkLst>
            <pc:docMk/>
            <pc:sldMk cId="2741736600" sldId="279"/>
            <ac:spMk id="2" creationId="{D850C5A5-1E19-2AFC-A4CA-D54B053B5E99}"/>
          </ac:spMkLst>
        </pc:spChg>
        <pc:spChg chg="add mod">
          <ac:chgData name="Erik Simkins" userId="S::edsimkin@uvm.edu::fe7cbeaa-79e7-4231-b5df-fe9afac6a243" providerId="AD" clId="Web-{9D3DA515-6B7D-48C1-B129-999567588914}" dt="2024-03-06T22:00:25.401" v="111" actId="20577"/>
          <ac:spMkLst>
            <pc:docMk/>
            <pc:sldMk cId="2741736600" sldId="279"/>
            <ac:spMk id="3" creationId="{E85D408A-1E25-5A89-EDB6-45462D8F3F22}"/>
          </ac:spMkLst>
        </pc:spChg>
      </pc:sldChg>
      <pc:sldChg chg="modSp new del">
        <pc:chgData name="Erik Simkins" userId="S::edsimkin@uvm.edu::fe7cbeaa-79e7-4231-b5df-fe9afac6a243" providerId="AD" clId="Web-{9D3DA515-6B7D-48C1-B129-999567588914}" dt="2024-03-06T21:51:00.288" v="8"/>
        <pc:sldMkLst>
          <pc:docMk/>
          <pc:sldMk cId="3630317200" sldId="279"/>
        </pc:sldMkLst>
        <pc:spChg chg="mod">
          <ac:chgData name="Erik Simkins" userId="S::edsimkin@uvm.edu::fe7cbeaa-79e7-4231-b5df-fe9afac6a243" providerId="AD" clId="Web-{9D3DA515-6B7D-48C1-B129-999567588914}" dt="2024-03-06T21:50:58.648" v="7" actId="20577"/>
          <ac:spMkLst>
            <pc:docMk/>
            <pc:sldMk cId="3630317200" sldId="279"/>
            <ac:spMk id="3" creationId="{166D9462-C3D2-C966-93CE-2C456F4BC789}"/>
          </ac:spMkLst>
        </pc:spChg>
      </pc:sldChg>
      <pc:sldChg chg="new del">
        <pc:chgData name="Erik Simkins" userId="S::edsimkin@uvm.edu::fe7cbeaa-79e7-4231-b5df-fe9afac6a243" providerId="AD" clId="Web-{9D3DA515-6B7D-48C1-B129-999567588914}" dt="2024-03-06T21:51:01.726" v="9"/>
        <pc:sldMkLst>
          <pc:docMk/>
          <pc:sldMk cId="649087720" sldId="280"/>
        </pc:sldMkLst>
      </pc:sldChg>
    </pc:docChg>
  </pc:docChgLst>
  <pc:docChgLst>
    <pc:chgData name="Jack Mctasney" userId="S::jmctasne@uvm.edu::f3096a41-381b-4241-81bc-e43a7eb0008e" providerId="AD" clId="Web-{947AD509-5963-496C-ACAC-F49D6C2C15FD}"/>
    <pc:docChg chg="addSld modSld">
      <pc:chgData name="Jack Mctasney" userId="S::jmctasne@uvm.edu::f3096a41-381b-4241-81bc-e43a7eb0008e" providerId="AD" clId="Web-{947AD509-5963-496C-ACAC-F49D6C2C15FD}" dt="2025-03-06T14:09:30.498" v="8" actId="14100"/>
      <pc:docMkLst>
        <pc:docMk/>
      </pc:docMkLst>
      <pc:sldChg chg="addSp modSp new">
        <pc:chgData name="Jack Mctasney" userId="S::jmctasne@uvm.edu::f3096a41-381b-4241-81bc-e43a7eb0008e" providerId="AD" clId="Web-{947AD509-5963-496C-ACAC-F49D6C2C15FD}" dt="2025-03-06T14:09:30.498" v="8" actId="14100"/>
        <pc:sldMkLst>
          <pc:docMk/>
          <pc:sldMk cId="1392763230" sldId="285"/>
        </pc:sldMkLst>
        <pc:spChg chg="mod">
          <ac:chgData name="Jack Mctasney" userId="S::jmctasne@uvm.edu::f3096a41-381b-4241-81bc-e43a7eb0008e" providerId="AD" clId="Web-{947AD509-5963-496C-ACAC-F49D6C2C15FD}" dt="2025-03-06T14:09:20.294" v="6" actId="20577"/>
          <ac:spMkLst>
            <pc:docMk/>
            <pc:sldMk cId="1392763230" sldId="285"/>
            <ac:spMk id="2" creationId="{85728AD5-E638-0183-C44B-D91F4CB42922}"/>
          </ac:spMkLst>
        </pc:spChg>
        <pc:spChg chg="add mod">
          <ac:chgData name="Jack Mctasney" userId="S::jmctasne@uvm.edu::f3096a41-381b-4241-81bc-e43a7eb0008e" providerId="AD" clId="Web-{947AD509-5963-496C-ACAC-F49D6C2C15FD}" dt="2025-03-06T14:09:30.498" v="8" actId="14100"/>
          <ac:spMkLst>
            <pc:docMk/>
            <pc:sldMk cId="1392763230" sldId="285"/>
            <ac:spMk id="3" creationId="{06FF2ADD-70FD-0D25-B45D-CE9C34E7950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45C748-5657-49A7-8A33-670D35D9FD9B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A9633B-2453-4758-A0CC-EFBA94057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7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2BA14-2565-4B02-3F57-C1470A59D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EBCD91-4322-D66A-72AD-E6EF0D465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F403B-F64C-9C58-AFBC-673774AF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091E3-13A4-72A1-DFF0-D07879CD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B0605-0C31-5641-492E-4AA1CB27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40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15BE-2810-A887-ACA2-EB356F78B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18545-3061-8781-126A-E121D2AEF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F5271-62F8-DBB6-3B06-732E7916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3F06-5DFF-5578-47ED-8542277A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FB955-FC18-CF93-3C84-99B8FBEF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06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D9BC14-FDCB-8F3B-74DF-B2DC4A503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808F6-7FB7-2158-7939-18FBEC62F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9750-20A3-6FCF-C750-EE6C9AEB00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D4C85-32E1-A204-5BEF-EE210B456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A0978-ABF3-5B95-5949-C90F2587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61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84CFC-D990-E324-CA8D-012FA0066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69528-1EB0-F815-E3EE-61E33E075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F5A92-3FB0-9806-ED47-89F2D922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30D58-815E-91E9-F480-5D414117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4EDC2-F59C-0476-F408-7CF566352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4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16BF-61EF-6583-79B0-3EFAC550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8DC12-6348-745C-6950-520C4C40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7EE2A-AC4A-C685-0077-93200400F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E7459-A9C9-C86F-3319-5811F9B2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46B61-07E2-C04E-54E8-DFADA601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1763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232-DCE8-F501-4023-4E19EA7C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CFED8-5DCB-007B-2CFD-448F67045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4565A-7B93-CFE0-2DEC-58E3D01E5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2AEB3-778C-C8DB-6518-DD169B68B8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FAF49-316D-3E1E-6848-B490D53A1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64DAC-7CA7-0403-66BA-F477D07E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12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56A2-C2EB-0715-3A69-9DC19BC1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B13AF-2433-999E-D651-83DEAF973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2D7C-EC5F-5B4E-F816-D721450C4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7CEE5-DDA1-2790-2FA8-FB3769424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1781-9EDC-C48A-83DF-C36E77EF2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F060-7B9E-69A3-8F48-201BC05D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456FC2-E3C0-B772-6386-05620B896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F6471-81BE-EBE1-80C7-8F43944E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71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CE821-2942-019F-9390-87BC83EA7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EC206-BEFD-3AD4-D100-B4A4890121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95482-FCD3-8F6C-D938-F6217A348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14F95-6E9C-C494-0C8E-C54AE963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7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0436BF-8A53-D54E-B249-CA395310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8CDD4-8B8A-E4BB-834A-B289FB26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52D69-6C57-C903-8AE9-A7505FA4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077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27B4-5FE0-FE3F-6EB7-B439CA154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CECE3-BE4C-6507-CD6B-FC46D2B6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9C4E86-4C11-476A-E797-5F53D7CCE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78ABA-CD35-F7F5-CCE4-B214CD6B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3E9FF-05F7-5109-7453-F8C276E3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5D7BA-77D6-63CF-D6DD-3C408E0A1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3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4CAE-6D46-65B0-B97D-588A0433B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26190-EF9D-9ED9-4F79-D48C98816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9C10-F3EC-38C2-5FA3-BA14FFACE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74C30-5612-0879-8968-3EB57A84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D8783A3-8B78-4507-B757-869BF767D57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D3BB3-399F-3F15-79A3-9C01AE01B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99C27-48DB-F7FE-3CF0-CBF8292A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EDC7BB-1332-4E92-84C4-1B0D2E7B9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1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3A1B4-1F6B-E7C4-96FA-74E8BF37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274"/>
            <a:ext cx="10515600" cy="9806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5AC1B-687C-1E28-DAB4-F14A753A0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51587"/>
            <a:ext cx="10515600" cy="4483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671557-541B-D448-3B72-809740C4F3B2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17000"/>
            <a:ext cx="12192000" cy="10572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563311-3156-2590-C850-2B8CFB144109}"/>
              </a:ext>
            </a:extLst>
          </p:cNvPr>
          <p:cNvSpPr txBox="1"/>
          <p:nvPr userDrawn="1"/>
        </p:nvSpPr>
        <p:spPr>
          <a:xfrm>
            <a:off x="838200" y="284027"/>
            <a:ext cx="609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EE 1100  EE Principals and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270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05CF-6ACC-6C13-3C09-1AC494A5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5195" y="2938666"/>
            <a:ext cx="5126665" cy="980668"/>
          </a:xfrm>
        </p:spPr>
        <p:txBody>
          <a:bodyPr/>
          <a:lstStyle/>
          <a:p>
            <a:pPr algn="ctr"/>
            <a:r>
              <a:rPr lang="en-US"/>
              <a:t>Stepper Motors</a:t>
            </a:r>
          </a:p>
        </p:txBody>
      </p:sp>
    </p:spTree>
    <p:extLst>
      <p:ext uri="{BB962C8B-B14F-4D97-AF65-F5344CB8AC3E}">
        <p14:creationId xmlns:p14="http://schemas.microsoft.com/office/powerpoint/2010/main" val="172120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0C5A5-1E19-2AFC-A4CA-D54B053B5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Write-up (due Thursday 3-20 at 10AM!)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5D408A-1E25-5A89-EDB6-45462D8F3F22}"/>
              </a:ext>
            </a:extLst>
          </p:cNvPr>
          <p:cNvSpPr txBox="1"/>
          <p:nvPr/>
        </p:nvSpPr>
        <p:spPr>
          <a:xfrm>
            <a:off x="788276" y="2118491"/>
            <a:ext cx="1067456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ea typeface="Calibri"/>
                <a:cs typeface="Calibri"/>
              </a:rPr>
              <a:t>Write a report regarding Activity 2 following the guidelines used for Design Challenge 1!!!!!!</a:t>
            </a:r>
          </a:p>
        </p:txBody>
      </p:sp>
    </p:spTree>
    <p:extLst>
      <p:ext uri="{BB962C8B-B14F-4D97-AF65-F5344CB8AC3E}">
        <p14:creationId xmlns:p14="http://schemas.microsoft.com/office/powerpoint/2010/main" val="274173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84D3D-6937-45D7-B825-AFFE2BE8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Reminders!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38C64-4F17-4C8D-87E2-374C95DBFCE1}"/>
              </a:ext>
            </a:extLst>
          </p:cNvPr>
          <p:cNvSpPr txBox="1"/>
          <p:nvPr/>
        </p:nvSpPr>
        <p:spPr>
          <a:xfrm>
            <a:off x="942740" y="2320809"/>
            <a:ext cx="10416183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4000">
                <a:ea typeface="Calibri"/>
                <a:cs typeface="Calibri"/>
              </a:rPr>
              <a:t>The Final Project!</a:t>
            </a:r>
          </a:p>
          <a:p>
            <a:pPr marL="285750" indent="-285750">
              <a:buFont typeface="Calibri"/>
              <a:buChar char="-"/>
            </a:pPr>
            <a:r>
              <a:rPr lang="en-US" sz="4000">
                <a:ea typeface="Calibri"/>
                <a:cs typeface="Calibri"/>
              </a:rPr>
              <a:t>New Rubric</a:t>
            </a:r>
          </a:p>
          <a:p>
            <a:pPr marL="285750" indent="-285750">
              <a:buFont typeface="Calibri"/>
              <a:buChar char="-"/>
            </a:pPr>
            <a:r>
              <a:rPr lang="en-US" sz="4000">
                <a:ea typeface="Calibri"/>
                <a:cs typeface="Calibri"/>
              </a:rPr>
              <a:t>Parts taken home/parts over break</a:t>
            </a:r>
          </a:p>
          <a:p>
            <a:pPr marL="285750" indent="-285750">
              <a:buFont typeface="Calibri"/>
              <a:buChar char="-"/>
            </a:pPr>
            <a:endParaRPr lang="en-US" sz="4000"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718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8AD5-E638-0183-C44B-D91F4CB4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Some thoughts on reports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63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iagram of a magnetic field&#10;&#10;AI-generated content may be incorrect.">
            <a:extLst>
              <a:ext uri="{FF2B5EF4-FFF2-40B4-BE49-F238E27FC236}">
                <a16:creationId xmlns:a16="http://schemas.microsoft.com/office/drawing/2014/main" id="{1D7A663C-9AD7-BD00-CAD2-488778F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986" y="1237531"/>
            <a:ext cx="10170182" cy="5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32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 of a diagram of a motor&#10;&#10;AI-generated content may be incorrect.">
            <a:extLst>
              <a:ext uri="{FF2B5EF4-FFF2-40B4-BE49-F238E27FC236}">
                <a16:creationId xmlns:a16="http://schemas.microsoft.com/office/drawing/2014/main" id="{FE57C093-4E25-65E8-203A-333D12798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82" y="1467004"/>
            <a:ext cx="10805036" cy="51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09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1894D-3BB5-4AEB-E047-7B595740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Forming Groups!!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68C86-6CD5-3939-BFF4-F1324590B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Work with somebody you have NEVER worked with before (in the lab)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Calibri"/>
                <a:cs typeface="Calibri"/>
              </a:rPr>
              <a:t>Make sure at least 1 of you have a USB Port!!</a:t>
            </a:r>
          </a:p>
        </p:txBody>
      </p:sp>
    </p:spTree>
    <p:extLst>
      <p:ext uri="{BB962C8B-B14F-4D97-AF65-F5344CB8AC3E}">
        <p14:creationId xmlns:p14="http://schemas.microsoft.com/office/powerpoint/2010/main" val="3070134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693D60C-6211-B0D9-E7E8-3A112E1A6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5" y="1255305"/>
            <a:ext cx="11476394" cy="498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49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EAC9-EECD-55B4-0FC9-20FA604D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Activity 1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DE198-5E05-6A4B-6E99-84C7ECC52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arenR"/>
            </a:pPr>
            <a:r>
              <a:rPr lang="en-US" sz="3600">
                <a:ea typeface="Calibri"/>
                <a:cs typeface="Calibri"/>
              </a:rPr>
              <a:t>Wire either 1 joystick axis or a potentiometer to your Arduino</a:t>
            </a:r>
          </a:p>
          <a:p>
            <a:pPr marL="514350" indent="-514350">
              <a:buAutoNum type="arabicParenR"/>
            </a:pPr>
            <a:r>
              <a:rPr lang="en-US" sz="3600">
                <a:ea typeface="Calibri"/>
                <a:cs typeface="Calibri"/>
              </a:rPr>
              <a:t>Using this input, program your stepper motor to go forwards and backwards with controllable speed</a:t>
            </a:r>
          </a:p>
          <a:p>
            <a:pPr marL="971550" lvl="1" indent="-514350">
              <a:buFont typeface="Courier New" panose="020B0604020202020204" pitchFamily="34" charset="0"/>
              <a:buChar char="o"/>
            </a:pPr>
            <a:r>
              <a:rPr lang="en-US" sz="3200">
                <a:ea typeface="Calibri"/>
                <a:cs typeface="Calibri"/>
              </a:rPr>
              <a:t>Hint: look up documentation for the map() function in Arduino</a:t>
            </a:r>
          </a:p>
        </p:txBody>
      </p:sp>
    </p:spTree>
    <p:extLst>
      <p:ext uri="{BB962C8B-B14F-4D97-AF65-F5344CB8AC3E}">
        <p14:creationId xmlns:p14="http://schemas.microsoft.com/office/powerpoint/2010/main" val="520681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8589-CB60-E175-464C-A63C7463F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Activity 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02863-0071-4969-EE7F-C645419D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Calibri"/>
                <a:cs typeface="Calibri"/>
              </a:rPr>
              <a:t>This is a DIY activity, with your newfound knowledge, make something cool!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Calibri"/>
                <a:cs typeface="Calibri"/>
              </a:rPr>
              <a:t>There are plenty of sensors/outputs on the parts table, talk to TAs if you are looking for something specific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ea typeface="Calibri"/>
                <a:cs typeface="Calibri"/>
              </a:rPr>
              <a:t>Only requirement is you must impress Ian or Jack!</a:t>
            </a:r>
          </a:p>
        </p:txBody>
      </p:sp>
    </p:spTree>
    <p:extLst>
      <p:ext uri="{BB962C8B-B14F-4D97-AF65-F5344CB8AC3E}">
        <p14:creationId xmlns:p14="http://schemas.microsoft.com/office/powerpoint/2010/main" val="778428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7E60007F5F154EB9D7F317BFC24F6B" ma:contentTypeVersion="4" ma:contentTypeDescription="Create a new document." ma:contentTypeScope="" ma:versionID="c6f048592318839260aa7b6a8fd2647d">
  <xsd:schema xmlns:xsd="http://www.w3.org/2001/XMLSchema" xmlns:xs="http://www.w3.org/2001/XMLSchema" xmlns:p="http://schemas.microsoft.com/office/2006/metadata/properties" xmlns:ns2="5a38b0bd-3a5a-4eba-b823-8b1cd5db2aa8" targetNamespace="http://schemas.microsoft.com/office/2006/metadata/properties" ma:root="true" ma:fieldsID="bf03fe19132a99e992e35dd9b3072052" ns2:_="">
    <xsd:import namespace="5a38b0bd-3a5a-4eba-b823-8b1cd5db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38b0bd-3a5a-4eba-b823-8b1cd5db2a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D664B4-81C4-466A-9C8B-A9D58F6FE8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39D38C-813B-40AE-865A-DF3FE973E5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33B3FE3-9E2C-4CC6-A73B-C88CBE065F1D}">
  <ds:schemaRefs>
    <ds:schemaRef ds:uri="5a38b0bd-3a5a-4eba-b823-8b1cd5db2a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Stepper Motors</vt:lpstr>
      <vt:lpstr>Reminders!</vt:lpstr>
      <vt:lpstr>Some thoughts on reports</vt:lpstr>
      <vt:lpstr>PowerPoint Presentation</vt:lpstr>
      <vt:lpstr>PowerPoint Presentation</vt:lpstr>
      <vt:lpstr>Forming Groups!!</vt:lpstr>
      <vt:lpstr>PowerPoint Presentation</vt:lpstr>
      <vt:lpstr>Activity 1</vt:lpstr>
      <vt:lpstr>Activity 2</vt:lpstr>
      <vt:lpstr>Write-up (due Thursday 3-20 at 10AM!)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 001Lab 5: Sounds and Sensors 1</dc:title>
  <dc:creator>Jena Staab</dc:creator>
  <cp:revision>1</cp:revision>
  <dcterms:created xsi:type="dcterms:W3CDTF">2020-02-19T15:36:01Z</dcterms:created>
  <dcterms:modified xsi:type="dcterms:W3CDTF">2025-03-06T14:49:38Z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0x010100087E60007F5F154EB9D7F317BFC24F6B</vt:lpwstr>
  </property>
  <property fmtid="{D5CDD505-2E9C-101B-9397-08002B2CF9AE}" pid="3" name="Order">
    <vt:r8>1200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