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18"/>
  </p:notesMasterIdLst>
  <p:sldIdLst>
    <p:sldId id="269" r:id="rId5"/>
    <p:sldId id="271" r:id="rId6"/>
    <p:sldId id="272" r:id="rId7"/>
    <p:sldId id="260" r:id="rId8"/>
    <p:sldId id="261" r:id="rId9"/>
    <p:sldId id="262" r:id="rId10"/>
    <p:sldId id="264" r:id="rId11"/>
    <p:sldId id="265" r:id="rId12"/>
    <p:sldId id="273" r:id="rId13"/>
    <p:sldId id="263"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na Staab" initials="JS" lastIdx="1" clrIdx="0">
    <p:extLst>
      <p:ext uri="{19B8F6BF-5375-455C-9EA6-DF929625EA0E}">
        <p15:presenceInfo xmlns:p15="http://schemas.microsoft.com/office/powerpoint/2012/main" userId="Jena Staa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F7FA4"/>
    <a:srgbClr val="17CA0E"/>
    <a:srgbClr val="232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0267FB-7E82-4DD3-B4A7-508DFE1DE51A}" v="2" dt="2025-05-06T22:52:22.6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5" autoAdjust="0"/>
  </p:normalViewPr>
  <p:slideViewPr>
    <p:cSldViewPr snapToGrid="0">
      <p:cViewPr varScale="1">
        <p:scale>
          <a:sx n="56" d="100"/>
          <a:sy n="56" d="100"/>
        </p:scale>
        <p:origin x="102"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Mctasney" userId="S::jmctasne@uvm.edu::f3096a41-381b-4241-81bc-e43a7eb0008e" providerId="AD" clId="Web-{A80267FB-7E82-4DD3-B4A7-508DFE1DE51A}"/>
    <pc:docChg chg="modSld">
      <pc:chgData name="Jack Mctasney" userId="S::jmctasne@uvm.edu::f3096a41-381b-4241-81bc-e43a7eb0008e" providerId="AD" clId="Web-{A80267FB-7E82-4DD3-B4A7-508DFE1DE51A}" dt="2025-05-06T22:52:22.646" v="1"/>
      <pc:docMkLst>
        <pc:docMk/>
      </pc:docMkLst>
      <pc:sldChg chg="delSp">
        <pc:chgData name="Jack Mctasney" userId="S::jmctasne@uvm.edu::f3096a41-381b-4241-81bc-e43a7eb0008e" providerId="AD" clId="Web-{A80267FB-7E82-4DD3-B4A7-508DFE1DE51A}" dt="2025-05-06T22:52:22.646" v="1"/>
        <pc:sldMkLst>
          <pc:docMk/>
          <pc:sldMk cId="3275478266" sldId="263"/>
        </pc:sldMkLst>
        <pc:spChg chg="del">
          <ac:chgData name="Jack Mctasney" userId="S::jmctasne@uvm.edu::f3096a41-381b-4241-81bc-e43a7eb0008e" providerId="AD" clId="Web-{A80267FB-7E82-4DD3-B4A7-508DFE1DE51A}" dt="2025-05-06T22:52:22.646" v="1"/>
          <ac:spMkLst>
            <pc:docMk/>
            <pc:sldMk cId="3275478266" sldId="263"/>
            <ac:spMk id="6" creationId="{B3A13968-E389-4DD7-8687-056F8070FCE4}"/>
          </ac:spMkLst>
        </pc:spChg>
      </pc:sldChg>
      <pc:sldChg chg="modSp">
        <pc:chgData name="Jack Mctasney" userId="S::jmctasne@uvm.edu::f3096a41-381b-4241-81bc-e43a7eb0008e" providerId="AD" clId="Web-{A80267FB-7E82-4DD3-B4A7-508DFE1DE51A}" dt="2025-05-06T22:50:06.390" v="0" actId="1076"/>
        <pc:sldMkLst>
          <pc:docMk/>
          <pc:sldMk cId="1629176975" sldId="270"/>
        </pc:sldMkLst>
        <pc:spChg chg="mod">
          <ac:chgData name="Jack Mctasney" userId="S::jmctasne@uvm.edu::f3096a41-381b-4241-81bc-e43a7eb0008e" providerId="AD" clId="Web-{A80267FB-7E82-4DD3-B4A7-508DFE1DE51A}" dt="2025-05-06T22:50:06.390" v="0" actId="1076"/>
          <ac:spMkLst>
            <pc:docMk/>
            <pc:sldMk cId="1629176975" sldId="270"/>
            <ac:spMk id="7" creationId="{09013293-A5FF-B8FD-86B3-1A0E358AA800}"/>
          </ac:spMkLst>
        </pc:spChg>
      </pc:sldChg>
    </pc:docChg>
  </pc:docChgLst>
  <pc:docChgLst>
    <pc:chgData name="Matthew Gallagher" userId="b9ebc411-4b15-47f5-941c-a0fb26b3753f" providerId="ADAL" clId="{AD5AB7CC-E261-46BD-AC77-F48BDA9AB018}"/>
    <pc:docChg chg="custSel addSld delSld modSld modMainMaster">
      <pc:chgData name="Matthew Gallagher" userId="b9ebc411-4b15-47f5-941c-a0fb26b3753f" providerId="ADAL" clId="{AD5AB7CC-E261-46BD-AC77-F48BDA9AB018}" dt="2024-01-24T23:55:44.754" v="249" actId="20577"/>
      <pc:docMkLst>
        <pc:docMk/>
      </pc:docMkLst>
      <pc:sldChg chg="delSp del delDesignElem">
        <pc:chgData name="Matthew Gallagher" userId="b9ebc411-4b15-47f5-941c-a0fb26b3753f" providerId="ADAL" clId="{AD5AB7CC-E261-46BD-AC77-F48BDA9AB018}" dt="2024-01-10T15:14:17.783" v="36" actId="47"/>
        <pc:sldMkLst>
          <pc:docMk/>
          <pc:sldMk cId="925506519" sldId="256"/>
        </pc:sldMkLst>
      </pc:sldChg>
      <pc:sldChg chg="addSp delSp modSp mod delDesignElem">
        <pc:chgData name="Matthew Gallagher" userId="b9ebc411-4b15-47f5-941c-a0fb26b3753f" providerId="ADAL" clId="{AD5AB7CC-E261-46BD-AC77-F48BDA9AB018}" dt="2024-01-10T15:15:16.114" v="39"/>
        <pc:sldMkLst>
          <pc:docMk/>
          <pc:sldMk cId="1544539236" sldId="259"/>
        </pc:sldMkLst>
      </pc:sldChg>
      <pc:sldChg chg="modSp mod">
        <pc:chgData name="Matthew Gallagher" userId="b9ebc411-4b15-47f5-941c-a0fb26b3753f" providerId="ADAL" clId="{AD5AB7CC-E261-46BD-AC77-F48BDA9AB018}" dt="2024-01-10T15:13:13.024" v="9" actId="27636"/>
        <pc:sldMkLst>
          <pc:docMk/>
          <pc:sldMk cId="107204268" sldId="260"/>
        </pc:sldMkLst>
      </pc:sldChg>
      <pc:sldChg chg="modSp mod">
        <pc:chgData name="Matthew Gallagher" userId="b9ebc411-4b15-47f5-941c-a0fb26b3753f" providerId="ADAL" clId="{AD5AB7CC-E261-46BD-AC77-F48BDA9AB018}" dt="2024-01-10T15:13:13.030" v="10" actId="27636"/>
        <pc:sldMkLst>
          <pc:docMk/>
          <pc:sldMk cId="1511620751" sldId="261"/>
        </pc:sldMkLst>
      </pc:sldChg>
      <pc:sldChg chg="modSp mod">
        <pc:chgData name="Matthew Gallagher" userId="b9ebc411-4b15-47f5-941c-a0fb26b3753f" providerId="ADAL" clId="{AD5AB7CC-E261-46BD-AC77-F48BDA9AB018}" dt="2024-01-10T15:13:13.062" v="11" actId="27636"/>
        <pc:sldMkLst>
          <pc:docMk/>
          <pc:sldMk cId="1210346126" sldId="262"/>
        </pc:sldMkLst>
      </pc:sldChg>
      <pc:sldChg chg="modSp mod">
        <pc:chgData name="Matthew Gallagher" userId="b9ebc411-4b15-47f5-941c-a0fb26b3753f" providerId="ADAL" clId="{AD5AB7CC-E261-46BD-AC77-F48BDA9AB018}" dt="2024-01-24T23:55:04.292" v="209" actId="1076"/>
        <pc:sldMkLst>
          <pc:docMk/>
          <pc:sldMk cId="3275478266" sldId="263"/>
        </pc:sldMkLst>
      </pc:sldChg>
      <pc:sldChg chg="modSp mod">
        <pc:chgData name="Matthew Gallagher" userId="b9ebc411-4b15-47f5-941c-a0fb26b3753f" providerId="ADAL" clId="{AD5AB7CC-E261-46BD-AC77-F48BDA9AB018}" dt="2024-01-10T15:13:13.072" v="12" actId="27636"/>
        <pc:sldMkLst>
          <pc:docMk/>
          <pc:sldMk cId="4151336881" sldId="264"/>
        </pc:sldMkLst>
      </pc:sldChg>
      <pc:sldChg chg="modSp mod">
        <pc:chgData name="Matthew Gallagher" userId="b9ebc411-4b15-47f5-941c-a0fb26b3753f" providerId="ADAL" clId="{AD5AB7CC-E261-46BD-AC77-F48BDA9AB018}" dt="2024-01-10T15:13:13.081" v="13" actId="27636"/>
        <pc:sldMkLst>
          <pc:docMk/>
          <pc:sldMk cId="3311413786" sldId="265"/>
        </pc:sldMkLst>
      </pc:sldChg>
      <pc:sldChg chg="modSp mod">
        <pc:chgData name="Matthew Gallagher" userId="b9ebc411-4b15-47f5-941c-a0fb26b3753f" providerId="ADAL" clId="{AD5AB7CC-E261-46BD-AC77-F48BDA9AB018}" dt="2024-01-24T23:55:19.379" v="222" actId="20577"/>
        <pc:sldMkLst>
          <pc:docMk/>
          <pc:sldMk cId="2290955475" sldId="266"/>
        </pc:sldMkLst>
      </pc:sldChg>
      <pc:sldChg chg="modSp mod">
        <pc:chgData name="Matthew Gallagher" userId="b9ebc411-4b15-47f5-941c-a0fb26b3753f" providerId="ADAL" clId="{AD5AB7CC-E261-46BD-AC77-F48BDA9AB018}" dt="2024-01-24T23:55:35.183" v="236" actId="20577"/>
        <pc:sldMkLst>
          <pc:docMk/>
          <pc:sldMk cId="3866788999" sldId="267"/>
        </pc:sldMkLst>
      </pc:sldChg>
      <pc:sldChg chg="modSp mod">
        <pc:chgData name="Matthew Gallagher" userId="b9ebc411-4b15-47f5-941c-a0fb26b3753f" providerId="ADAL" clId="{AD5AB7CC-E261-46BD-AC77-F48BDA9AB018}" dt="2024-01-24T23:55:44.754" v="249" actId="20577"/>
        <pc:sldMkLst>
          <pc:docMk/>
          <pc:sldMk cId="3686043863" sldId="268"/>
        </pc:sldMkLst>
      </pc:sldChg>
      <pc:sldChg chg="delSp modSp new mod">
        <pc:chgData name="Matthew Gallagher" userId="b9ebc411-4b15-47f5-941c-a0fb26b3753f" providerId="ADAL" clId="{AD5AB7CC-E261-46BD-AC77-F48BDA9AB018}" dt="2024-01-10T15:14:07.858" v="35" actId="20577"/>
        <pc:sldMkLst>
          <pc:docMk/>
          <pc:sldMk cId="2434170091" sldId="269"/>
        </pc:sldMkLst>
      </pc:sldChg>
      <pc:sldChg chg="addSp modSp new mod">
        <pc:chgData name="Matthew Gallagher" userId="b9ebc411-4b15-47f5-941c-a0fb26b3753f" providerId="ADAL" clId="{AD5AB7CC-E261-46BD-AC77-F48BDA9AB018}" dt="2024-01-24T23:54:52.626" v="195" actId="20577"/>
        <pc:sldMkLst>
          <pc:docMk/>
          <pc:sldMk cId="1840521782" sldId="270"/>
        </pc:sldMkLst>
      </pc:sldChg>
      <pc:sldMasterChg chg="addSp delSp modSp mod">
        <pc:chgData name="Matthew Gallagher" userId="b9ebc411-4b15-47f5-941c-a0fb26b3753f" providerId="ADAL" clId="{AD5AB7CC-E261-46BD-AC77-F48BDA9AB018}" dt="2024-01-10T15:13:12.670" v="8" actId="14100"/>
        <pc:sldMasterMkLst>
          <pc:docMk/>
          <pc:sldMasterMk cId="3441977626" sldId="2147483678"/>
        </pc:sldMasterMkLst>
      </pc:sldMasterChg>
    </pc:docChg>
  </pc:docChgLst>
  <pc:docChgLst>
    <pc:chgData name="Jack Mctasney" userId="S::jmctasne@uvm.edu::f3096a41-381b-4241-81bc-e43a7eb0008e" providerId="AD" clId="Web-{6B73BF59-0957-46C6-A739-BD5E2D1CB3E5}"/>
    <pc:docChg chg="modSld">
      <pc:chgData name="Jack Mctasney" userId="S::jmctasne@uvm.edu::f3096a41-381b-4241-81bc-e43a7eb0008e" providerId="AD" clId="Web-{6B73BF59-0957-46C6-A739-BD5E2D1CB3E5}" dt="2024-01-26T16:40:03.841" v="2" actId="20577"/>
      <pc:docMkLst>
        <pc:docMk/>
      </pc:docMkLst>
      <pc:sldChg chg="modSp">
        <pc:chgData name="Jack Mctasney" userId="S::jmctasne@uvm.edu::f3096a41-381b-4241-81bc-e43a7eb0008e" providerId="AD" clId="Web-{6B73BF59-0957-46C6-A739-BD5E2D1CB3E5}" dt="2024-01-26T16:40:03.841" v="2" actId="20577"/>
        <pc:sldMkLst>
          <pc:docMk/>
          <pc:sldMk cId="3311413786" sldId="265"/>
        </pc:sldMkLst>
      </pc:sldChg>
    </pc:docChg>
  </pc:docChgLst>
  <pc:docChgLst>
    <pc:chgData name="Jack Mctasney" userId="S::jmctasne@uvm.edu::f3096a41-381b-4241-81bc-e43a7eb0008e" providerId="AD" clId="Web-{1255088D-26DB-421A-9038-4A35331E59CE}"/>
    <pc:docChg chg="delSld modSld">
      <pc:chgData name="Jack Mctasney" userId="S::jmctasne@uvm.edu::f3096a41-381b-4241-81bc-e43a7eb0008e" providerId="AD" clId="Web-{1255088D-26DB-421A-9038-4A35331E59CE}" dt="2025-01-28T16:52:19.698" v="365" actId="20577"/>
      <pc:docMkLst>
        <pc:docMk/>
      </pc:docMkLst>
      <pc:sldChg chg="modSp">
        <pc:chgData name="Jack Mctasney" userId="S::jmctasne@uvm.edu::f3096a41-381b-4241-81bc-e43a7eb0008e" providerId="AD" clId="Web-{1255088D-26DB-421A-9038-4A35331E59CE}" dt="2025-01-28T16:48:58.301" v="311" actId="20577"/>
        <pc:sldMkLst>
          <pc:docMk/>
          <pc:sldMk cId="1511620751" sldId="261"/>
        </pc:sldMkLst>
        <pc:spChg chg="mod">
          <ac:chgData name="Jack Mctasney" userId="S::jmctasne@uvm.edu::f3096a41-381b-4241-81bc-e43a7eb0008e" providerId="AD" clId="Web-{1255088D-26DB-421A-9038-4A35331E59CE}" dt="2025-01-28T16:42:10.522" v="202" actId="20577"/>
          <ac:spMkLst>
            <pc:docMk/>
            <pc:sldMk cId="1511620751" sldId="261"/>
            <ac:spMk id="3" creationId="{7379E19F-C178-4C27-B484-C0472C960680}"/>
          </ac:spMkLst>
        </pc:spChg>
        <pc:spChg chg="mod">
          <ac:chgData name="Jack Mctasney" userId="S::jmctasne@uvm.edu::f3096a41-381b-4241-81bc-e43a7eb0008e" providerId="AD" clId="Web-{1255088D-26DB-421A-9038-4A35331E59CE}" dt="2025-01-28T16:48:58.301" v="311" actId="20577"/>
          <ac:spMkLst>
            <pc:docMk/>
            <pc:sldMk cId="1511620751" sldId="261"/>
            <ac:spMk id="4" creationId="{A6EF3E43-B579-40BB-A704-5D9AEFFA53E6}"/>
          </ac:spMkLst>
        </pc:spChg>
      </pc:sldChg>
      <pc:sldChg chg="modSp">
        <pc:chgData name="Jack Mctasney" userId="S::jmctasne@uvm.edu::f3096a41-381b-4241-81bc-e43a7eb0008e" providerId="AD" clId="Web-{1255088D-26DB-421A-9038-4A35331E59CE}" dt="2025-01-28T16:51:47.134" v="361" actId="20577"/>
        <pc:sldMkLst>
          <pc:docMk/>
          <pc:sldMk cId="3311413786" sldId="265"/>
        </pc:sldMkLst>
        <pc:spChg chg="mod">
          <ac:chgData name="Jack Mctasney" userId="S::jmctasne@uvm.edu::f3096a41-381b-4241-81bc-e43a7eb0008e" providerId="AD" clId="Web-{1255088D-26DB-421A-9038-4A35331E59CE}" dt="2025-01-28T16:51:47.134" v="361" actId="20577"/>
          <ac:spMkLst>
            <pc:docMk/>
            <pc:sldMk cId="3311413786" sldId="265"/>
            <ac:spMk id="10" creationId="{3472D927-4D46-4BDE-B3DE-F9A8BE361700}"/>
          </ac:spMkLst>
        </pc:spChg>
        <pc:spChg chg="mod">
          <ac:chgData name="Jack Mctasney" userId="S::jmctasne@uvm.edu::f3096a41-381b-4241-81bc-e43a7eb0008e" providerId="AD" clId="Web-{1255088D-26DB-421A-9038-4A35331E59CE}" dt="2025-01-28T16:49:35.411" v="329" actId="20577"/>
          <ac:spMkLst>
            <pc:docMk/>
            <pc:sldMk cId="3311413786" sldId="265"/>
            <ac:spMk id="11" creationId="{5988C02B-D9A5-4C04-A623-59F4B5D920D5}"/>
          </ac:spMkLst>
        </pc:spChg>
      </pc:sldChg>
      <pc:sldChg chg="addSp delSp modSp">
        <pc:chgData name="Jack Mctasney" userId="S::jmctasne@uvm.edu::f3096a41-381b-4241-81bc-e43a7eb0008e" providerId="AD" clId="Web-{1255088D-26DB-421A-9038-4A35331E59CE}" dt="2025-01-28T16:52:19.698" v="365" actId="20577"/>
        <pc:sldMkLst>
          <pc:docMk/>
          <pc:sldMk cId="2290955475" sldId="266"/>
        </pc:sldMkLst>
        <pc:spChg chg="mod ord">
          <ac:chgData name="Jack Mctasney" userId="S::jmctasne@uvm.edu::f3096a41-381b-4241-81bc-e43a7eb0008e" providerId="AD" clId="Web-{1255088D-26DB-421A-9038-4A35331E59CE}" dt="2025-01-28T16:46:48.718" v="291"/>
          <ac:spMkLst>
            <pc:docMk/>
            <pc:sldMk cId="2290955475" sldId="266"/>
            <ac:spMk id="4" creationId="{C5FCBE1D-051B-4423-BA31-139D481AE895}"/>
          </ac:spMkLst>
        </pc:spChg>
        <pc:spChg chg="mod ord">
          <ac:chgData name="Jack Mctasney" userId="S::jmctasne@uvm.edu::f3096a41-381b-4241-81bc-e43a7eb0008e" providerId="AD" clId="Web-{1255088D-26DB-421A-9038-4A35331E59CE}" dt="2025-01-28T16:46:48.031" v="284"/>
          <ac:spMkLst>
            <pc:docMk/>
            <pc:sldMk cId="2290955475" sldId="266"/>
            <ac:spMk id="5" creationId="{620A2F80-754A-488D-AC62-9078AB756505}"/>
          </ac:spMkLst>
        </pc:spChg>
        <pc:spChg chg="mod ord">
          <ac:chgData name="Jack Mctasney" userId="S::jmctasne@uvm.edu::f3096a41-381b-4241-81bc-e43a7eb0008e" providerId="AD" clId="Web-{1255088D-26DB-421A-9038-4A35331E59CE}" dt="2025-01-28T16:47:34.095" v="309" actId="1076"/>
          <ac:spMkLst>
            <pc:docMk/>
            <pc:sldMk cId="2290955475" sldId="266"/>
            <ac:spMk id="8" creationId="{24E0D476-0EF1-482D-816A-C9DA1EA7F4E4}"/>
          </ac:spMkLst>
        </pc:spChg>
        <pc:spChg chg="mod ord">
          <ac:chgData name="Jack Mctasney" userId="S::jmctasne@uvm.edu::f3096a41-381b-4241-81bc-e43a7eb0008e" providerId="AD" clId="Web-{1255088D-26DB-421A-9038-4A35331E59CE}" dt="2025-01-28T16:46:48.296" v="287"/>
          <ac:spMkLst>
            <pc:docMk/>
            <pc:sldMk cId="2290955475" sldId="266"/>
            <ac:spMk id="11" creationId="{410AF997-D14E-4B0F-AA88-8B1965ACA703}"/>
          </ac:spMkLst>
        </pc:spChg>
        <pc:spChg chg="add mod ord">
          <ac:chgData name="Jack Mctasney" userId="S::jmctasne@uvm.edu::f3096a41-381b-4241-81bc-e43a7eb0008e" providerId="AD" clId="Web-{1255088D-26DB-421A-9038-4A35331E59CE}" dt="2025-01-28T16:52:19.698" v="365" actId="20577"/>
          <ac:spMkLst>
            <pc:docMk/>
            <pc:sldMk cId="2290955475" sldId="266"/>
            <ac:spMk id="15" creationId="{C30FC995-0D7E-FC02-6F72-A5FEB917B47B}"/>
          </ac:spMkLst>
        </pc:spChg>
        <pc:spChg chg="mod ord">
          <ac:chgData name="Jack Mctasney" userId="S::jmctasne@uvm.edu::f3096a41-381b-4241-81bc-e43a7eb0008e" providerId="AD" clId="Web-{1255088D-26DB-421A-9038-4A35331E59CE}" dt="2025-01-28T16:46:48.609" v="290"/>
          <ac:spMkLst>
            <pc:docMk/>
            <pc:sldMk cId="2290955475" sldId="266"/>
            <ac:spMk id="16" creationId="{370F5B24-AFAE-4841-A6D1-433187760B2E}"/>
          </ac:spMkLst>
        </pc:spChg>
        <pc:picChg chg="del mod">
          <ac:chgData name="Jack Mctasney" userId="S::jmctasne@uvm.edu::f3096a41-381b-4241-81bc-e43a7eb0008e" providerId="AD" clId="Web-{1255088D-26DB-421A-9038-4A35331E59CE}" dt="2025-01-28T16:40:38.362" v="173"/>
          <ac:picMkLst>
            <pc:docMk/>
            <pc:sldMk cId="2290955475" sldId="266"/>
            <ac:picMk id="3" creationId="{A4C2F817-8F20-4A7A-B614-917F6E7E145A}"/>
          </ac:picMkLst>
        </pc:picChg>
        <pc:picChg chg="del mod">
          <ac:chgData name="Jack Mctasney" userId="S::jmctasne@uvm.edu::f3096a41-381b-4241-81bc-e43a7eb0008e" providerId="AD" clId="Web-{1255088D-26DB-421A-9038-4A35331E59CE}" dt="2025-01-28T16:40:39.706" v="174"/>
          <ac:picMkLst>
            <pc:docMk/>
            <pc:sldMk cId="2290955475" sldId="266"/>
            <ac:picMk id="6" creationId="{AD915D8D-BAC2-423B-A01C-490CA67F84D3}"/>
          </ac:picMkLst>
        </pc:picChg>
        <pc:picChg chg="del mod ord">
          <ac:chgData name="Jack Mctasney" userId="S::jmctasne@uvm.edu::f3096a41-381b-4241-81bc-e43a7eb0008e" providerId="AD" clId="Web-{1255088D-26DB-421A-9038-4A35331E59CE}" dt="2025-01-28T16:46:52.312" v="292"/>
          <ac:picMkLst>
            <pc:docMk/>
            <pc:sldMk cId="2290955475" sldId="266"/>
            <ac:picMk id="9" creationId="{E73FC630-428A-4A8C-AF40-6361A7CB6CFA}"/>
          </ac:picMkLst>
        </pc:picChg>
        <pc:picChg chg="add mod ord">
          <ac:chgData name="Jack Mctasney" userId="S::jmctasne@uvm.edu::f3096a41-381b-4241-81bc-e43a7eb0008e" providerId="AD" clId="Web-{1255088D-26DB-421A-9038-4A35331E59CE}" dt="2025-01-28T16:47:01.875" v="293"/>
          <ac:picMkLst>
            <pc:docMk/>
            <pc:sldMk cId="2290955475" sldId="266"/>
            <ac:picMk id="12" creationId="{B2A7FC94-9412-AD9D-E686-8C51E878D1AE}"/>
          </ac:picMkLst>
        </pc:picChg>
        <pc:picChg chg="del mod">
          <ac:chgData name="Jack Mctasney" userId="S::jmctasne@uvm.edu::f3096a41-381b-4241-81bc-e43a7eb0008e" providerId="AD" clId="Web-{1255088D-26DB-421A-9038-4A35331E59CE}" dt="2025-01-28T16:43:11.727" v="208"/>
          <ac:picMkLst>
            <pc:docMk/>
            <pc:sldMk cId="2290955475" sldId="266"/>
            <ac:picMk id="17" creationId="{D22FD73C-1C51-4FD7-9567-D9897F73DDBE}"/>
          </ac:picMkLst>
        </pc:picChg>
        <pc:cxnChg chg="mod ord">
          <ac:chgData name="Jack Mctasney" userId="S::jmctasne@uvm.edu::f3096a41-381b-4241-81bc-e43a7eb0008e" providerId="AD" clId="Web-{1255088D-26DB-421A-9038-4A35331E59CE}" dt="2025-01-28T16:46:48.093" v="285"/>
          <ac:cxnSpMkLst>
            <pc:docMk/>
            <pc:sldMk cId="2290955475" sldId="266"/>
            <ac:cxnSpMk id="7" creationId="{557121DC-411D-4187-AE6B-51BBCE05783D}"/>
          </ac:cxnSpMkLst>
        </pc:cxnChg>
        <pc:cxnChg chg="mod ord">
          <ac:chgData name="Jack Mctasney" userId="S::jmctasne@uvm.edu::f3096a41-381b-4241-81bc-e43a7eb0008e" providerId="AD" clId="Web-{1255088D-26DB-421A-9038-4A35331E59CE}" dt="2025-01-28T16:46:48.203" v="286"/>
          <ac:cxnSpMkLst>
            <pc:docMk/>
            <pc:sldMk cId="2290955475" sldId="266"/>
            <ac:cxnSpMk id="10" creationId="{3C88661D-A159-4587-B4A1-429E67DF0494}"/>
          </ac:cxnSpMkLst>
        </pc:cxnChg>
        <pc:cxnChg chg="mod ord">
          <ac:chgData name="Jack Mctasney" userId="S::jmctasne@uvm.edu::f3096a41-381b-4241-81bc-e43a7eb0008e" providerId="AD" clId="Web-{1255088D-26DB-421A-9038-4A35331E59CE}" dt="2025-01-28T16:46:48.406" v="288"/>
          <ac:cxnSpMkLst>
            <pc:docMk/>
            <pc:sldMk cId="2290955475" sldId="266"/>
            <ac:cxnSpMk id="13" creationId="{19B0F2D9-5AD7-4C96-BB22-0D79EBB186DA}"/>
          </ac:cxnSpMkLst>
        </pc:cxnChg>
        <pc:cxnChg chg="mod ord">
          <ac:chgData name="Jack Mctasney" userId="S::jmctasne@uvm.edu::f3096a41-381b-4241-81bc-e43a7eb0008e" providerId="AD" clId="Web-{1255088D-26DB-421A-9038-4A35331E59CE}" dt="2025-01-28T16:46:48.531" v="289"/>
          <ac:cxnSpMkLst>
            <pc:docMk/>
            <pc:sldMk cId="2290955475" sldId="266"/>
            <ac:cxnSpMk id="14" creationId="{98650102-3BB2-4098-83B2-D8ECBD603F71}"/>
          </ac:cxnSpMkLst>
        </pc:cxnChg>
      </pc:sldChg>
      <pc:sldChg chg="modSp">
        <pc:chgData name="Jack Mctasney" userId="S::jmctasne@uvm.edu::f3096a41-381b-4241-81bc-e43a7eb0008e" providerId="AD" clId="Web-{1255088D-26DB-421A-9038-4A35331E59CE}" dt="2025-01-28T16:48:04.690" v="310" actId="20577"/>
        <pc:sldMkLst>
          <pc:docMk/>
          <pc:sldMk cId="3866788999" sldId="267"/>
        </pc:sldMkLst>
        <pc:spChg chg="mod">
          <ac:chgData name="Jack Mctasney" userId="S::jmctasne@uvm.edu::f3096a41-381b-4241-81bc-e43a7eb0008e" providerId="AD" clId="Web-{1255088D-26DB-421A-9038-4A35331E59CE}" dt="2025-01-28T16:48:04.690" v="310" actId="20577"/>
          <ac:spMkLst>
            <pc:docMk/>
            <pc:sldMk cId="3866788999" sldId="267"/>
            <ac:spMk id="2" creationId="{479EC658-9427-4F36-A527-E813AF268E6F}"/>
          </ac:spMkLst>
        </pc:spChg>
      </pc:sldChg>
      <pc:sldChg chg="modSp">
        <pc:chgData name="Jack Mctasney" userId="S::jmctasne@uvm.edu::f3096a41-381b-4241-81bc-e43a7eb0008e" providerId="AD" clId="Web-{1255088D-26DB-421A-9038-4A35331E59CE}" dt="2025-01-28T16:50:46.023" v="359" actId="1076"/>
        <pc:sldMkLst>
          <pc:docMk/>
          <pc:sldMk cId="2434170091" sldId="269"/>
        </pc:sldMkLst>
        <pc:spChg chg="mod">
          <ac:chgData name="Jack Mctasney" userId="S::jmctasne@uvm.edu::f3096a41-381b-4241-81bc-e43a7eb0008e" providerId="AD" clId="Web-{1255088D-26DB-421A-9038-4A35331E59CE}" dt="2025-01-28T16:50:46.023" v="359" actId="1076"/>
          <ac:spMkLst>
            <pc:docMk/>
            <pc:sldMk cId="2434170091" sldId="269"/>
            <ac:spMk id="2" creationId="{BF00CDA3-4B50-F7F4-61F2-F853A0FA5DAF}"/>
          </ac:spMkLst>
        </pc:spChg>
      </pc:sldChg>
      <pc:sldChg chg="del">
        <pc:chgData name="Jack Mctasney" userId="S::jmctasne@uvm.edu::f3096a41-381b-4241-81bc-e43a7eb0008e" providerId="AD" clId="Web-{1255088D-26DB-421A-9038-4A35331E59CE}" dt="2025-01-28T16:51:57.806" v="362"/>
        <pc:sldMkLst>
          <pc:docMk/>
          <pc:sldMk cId="1840521782" sldId="270"/>
        </pc:sldMkLst>
      </pc:sldChg>
    </pc:docChg>
  </pc:docChgLst>
  <pc:docChgLst>
    <pc:chgData name="Jack Mctasney" userId="S::jmctasne@uvm.edu::f3096a41-381b-4241-81bc-e43a7eb0008e" providerId="AD" clId="Web-{DBBA7CE2-8E19-4958-AD41-5ACFFB379E2D}"/>
    <pc:docChg chg="addSld delSld modSld">
      <pc:chgData name="Jack Mctasney" userId="S::jmctasne@uvm.edu::f3096a41-381b-4241-81bc-e43a7eb0008e" providerId="AD" clId="Web-{DBBA7CE2-8E19-4958-AD41-5ACFFB379E2D}" dt="2025-01-30T14:57:09.919" v="382" actId="20577"/>
      <pc:docMkLst>
        <pc:docMk/>
      </pc:docMkLst>
      <pc:sldChg chg="del">
        <pc:chgData name="Jack Mctasney" userId="S::jmctasne@uvm.edu::f3096a41-381b-4241-81bc-e43a7eb0008e" providerId="AD" clId="Web-{DBBA7CE2-8E19-4958-AD41-5ACFFB379E2D}" dt="2025-01-30T14:20:02.072" v="0"/>
        <pc:sldMkLst>
          <pc:docMk/>
          <pc:sldMk cId="1544539236" sldId="259"/>
        </pc:sldMkLst>
      </pc:sldChg>
      <pc:sldChg chg="modSp">
        <pc:chgData name="Jack Mctasney" userId="S::jmctasne@uvm.edu::f3096a41-381b-4241-81bc-e43a7eb0008e" providerId="AD" clId="Web-{DBBA7CE2-8E19-4958-AD41-5ACFFB379E2D}" dt="2025-01-30T14:56:30.825" v="380" actId="20577"/>
        <pc:sldMkLst>
          <pc:docMk/>
          <pc:sldMk cId="2290955475" sldId="266"/>
        </pc:sldMkLst>
        <pc:spChg chg="mod">
          <ac:chgData name="Jack Mctasney" userId="S::jmctasne@uvm.edu::f3096a41-381b-4241-81bc-e43a7eb0008e" providerId="AD" clId="Web-{DBBA7CE2-8E19-4958-AD41-5ACFFB379E2D}" dt="2025-01-30T14:56:30.825" v="380" actId="20577"/>
          <ac:spMkLst>
            <pc:docMk/>
            <pc:sldMk cId="2290955475" sldId="266"/>
            <ac:spMk id="8" creationId="{24E0D476-0EF1-482D-816A-C9DA1EA7F4E4}"/>
          </ac:spMkLst>
        </pc:spChg>
      </pc:sldChg>
      <pc:sldChg chg="modSp">
        <pc:chgData name="Jack Mctasney" userId="S::jmctasne@uvm.edu::f3096a41-381b-4241-81bc-e43a7eb0008e" providerId="AD" clId="Web-{DBBA7CE2-8E19-4958-AD41-5ACFFB379E2D}" dt="2025-01-30T14:57:09.919" v="382" actId="20577"/>
        <pc:sldMkLst>
          <pc:docMk/>
          <pc:sldMk cId="3686043863" sldId="268"/>
        </pc:sldMkLst>
        <pc:spChg chg="mod">
          <ac:chgData name="Jack Mctasney" userId="S::jmctasne@uvm.edu::f3096a41-381b-4241-81bc-e43a7eb0008e" providerId="AD" clId="Web-{DBBA7CE2-8E19-4958-AD41-5ACFFB379E2D}" dt="2025-01-30T14:57:09.919" v="382" actId="20577"/>
          <ac:spMkLst>
            <pc:docMk/>
            <pc:sldMk cId="3686043863" sldId="268"/>
            <ac:spMk id="2" creationId="{EAF6168E-5704-440B-AA15-88387A3BE1AF}"/>
          </ac:spMkLst>
        </pc:spChg>
      </pc:sldChg>
      <pc:sldChg chg="addSp delSp modSp new addAnim">
        <pc:chgData name="Jack Mctasney" userId="S::jmctasne@uvm.edu::f3096a41-381b-4241-81bc-e43a7eb0008e" providerId="AD" clId="Web-{DBBA7CE2-8E19-4958-AD41-5ACFFB379E2D}" dt="2025-01-30T14:29:14.502" v="137" actId="1076"/>
        <pc:sldMkLst>
          <pc:docMk/>
          <pc:sldMk cId="1629176975" sldId="270"/>
        </pc:sldMkLst>
        <pc:spChg chg="mod">
          <ac:chgData name="Jack Mctasney" userId="S::jmctasne@uvm.edu::f3096a41-381b-4241-81bc-e43a7eb0008e" providerId="AD" clId="Web-{DBBA7CE2-8E19-4958-AD41-5ACFFB379E2D}" dt="2025-01-30T14:20:13.150" v="5" actId="20577"/>
          <ac:spMkLst>
            <pc:docMk/>
            <pc:sldMk cId="1629176975" sldId="270"/>
            <ac:spMk id="2" creationId="{C244DC55-6170-FE3B-B14D-F5DAE3E03A44}"/>
          </ac:spMkLst>
        </pc:spChg>
        <pc:spChg chg="del">
          <ac:chgData name="Jack Mctasney" userId="S::jmctasne@uvm.edu::f3096a41-381b-4241-81bc-e43a7eb0008e" providerId="AD" clId="Web-{DBBA7CE2-8E19-4958-AD41-5ACFFB379E2D}" dt="2025-01-30T14:20:23.603" v="6"/>
          <ac:spMkLst>
            <pc:docMk/>
            <pc:sldMk cId="1629176975" sldId="270"/>
            <ac:spMk id="3" creationId="{729C7686-BC53-2A6E-2876-3342FE67FDFE}"/>
          </ac:spMkLst>
        </pc:spChg>
        <pc:spChg chg="add mod">
          <ac:chgData name="Jack Mctasney" userId="S::jmctasne@uvm.edu::f3096a41-381b-4241-81bc-e43a7eb0008e" providerId="AD" clId="Web-{DBBA7CE2-8E19-4958-AD41-5ACFFB379E2D}" dt="2025-01-30T14:29:14.471" v="134" actId="1076"/>
          <ac:spMkLst>
            <pc:docMk/>
            <pc:sldMk cId="1629176975" sldId="270"/>
            <ac:spMk id="4" creationId="{B60A4112-19A7-31D4-8878-0E721F87AC6A}"/>
          </ac:spMkLst>
        </pc:spChg>
        <pc:spChg chg="add mod">
          <ac:chgData name="Jack Mctasney" userId="S::jmctasne@uvm.edu::f3096a41-381b-4241-81bc-e43a7eb0008e" providerId="AD" clId="Web-{DBBA7CE2-8E19-4958-AD41-5ACFFB379E2D}" dt="2025-01-30T14:29:14.486" v="135" actId="1076"/>
          <ac:spMkLst>
            <pc:docMk/>
            <pc:sldMk cId="1629176975" sldId="270"/>
            <ac:spMk id="5" creationId="{06EB165A-6BB8-256D-EBBC-52C18EAECA8C}"/>
          </ac:spMkLst>
        </pc:spChg>
        <pc:spChg chg="add mod">
          <ac:chgData name="Jack Mctasney" userId="S::jmctasne@uvm.edu::f3096a41-381b-4241-81bc-e43a7eb0008e" providerId="AD" clId="Web-{DBBA7CE2-8E19-4958-AD41-5ACFFB379E2D}" dt="2025-01-30T14:29:14.486" v="136" actId="1076"/>
          <ac:spMkLst>
            <pc:docMk/>
            <pc:sldMk cId="1629176975" sldId="270"/>
            <ac:spMk id="6" creationId="{265DDEF7-71B5-0E2A-9A6A-BF466D07DCAA}"/>
          </ac:spMkLst>
        </pc:spChg>
        <pc:spChg chg="add mod">
          <ac:chgData name="Jack Mctasney" userId="S::jmctasne@uvm.edu::f3096a41-381b-4241-81bc-e43a7eb0008e" providerId="AD" clId="Web-{DBBA7CE2-8E19-4958-AD41-5ACFFB379E2D}" dt="2025-01-30T14:29:14.502" v="137" actId="1076"/>
          <ac:spMkLst>
            <pc:docMk/>
            <pc:sldMk cId="1629176975" sldId="270"/>
            <ac:spMk id="7" creationId="{09013293-A5FF-B8FD-86B3-1A0E358AA800}"/>
          </ac:spMkLst>
        </pc:spChg>
      </pc:sldChg>
      <pc:sldChg chg="modSp new">
        <pc:chgData name="Jack Mctasney" userId="S::jmctasne@uvm.edu::f3096a41-381b-4241-81bc-e43a7eb0008e" providerId="AD" clId="Web-{DBBA7CE2-8E19-4958-AD41-5ACFFB379E2D}" dt="2025-01-30T14:52:46.024" v="307" actId="20577"/>
        <pc:sldMkLst>
          <pc:docMk/>
          <pc:sldMk cId="1231273625" sldId="271"/>
        </pc:sldMkLst>
        <pc:spChg chg="mod">
          <ac:chgData name="Jack Mctasney" userId="S::jmctasne@uvm.edu::f3096a41-381b-4241-81bc-e43a7eb0008e" providerId="AD" clId="Web-{DBBA7CE2-8E19-4958-AD41-5ACFFB379E2D}" dt="2025-01-30T14:50:29.569" v="147" actId="20577"/>
          <ac:spMkLst>
            <pc:docMk/>
            <pc:sldMk cId="1231273625" sldId="271"/>
            <ac:spMk id="2" creationId="{1060E958-AD16-FF60-07C8-DC3AD15157B6}"/>
          </ac:spMkLst>
        </pc:spChg>
        <pc:spChg chg="mod">
          <ac:chgData name="Jack Mctasney" userId="S::jmctasne@uvm.edu::f3096a41-381b-4241-81bc-e43a7eb0008e" providerId="AD" clId="Web-{DBBA7CE2-8E19-4958-AD41-5ACFFB379E2D}" dt="2025-01-30T14:52:46.024" v="307" actId="20577"/>
          <ac:spMkLst>
            <pc:docMk/>
            <pc:sldMk cId="1231273625" sldId="271"/>
            <ac:spMk id="3" creationId="{F2A9AC90-4156-BE1F-A9E0-DBE77C045521}"/>
          </ac:spMkLst>
        </pc:spChg>
      </pc:sldChg>
      <pc:sldChg chg="modSp new">
        <pc:chgData name="Jack Mctasney" userId="S::jmctasne@uvm.edu::f3096a41-381b-4241-81bc-e43a7eb0008e" providerId="AD" clId="Web-{DBBA7CE2-8E19-4958-AD41-5ACFFB379E2D}" dt="2025-01-30T14:53:49.244" v="349" actId="20577"/>
        <pc:sldMkLst>
          <pc:docMk/>
          <pc:sldMk cId="3854741289" sldId="272"/>
        </pc:sldMkLst>
        <pc:spChg chg="mod">
          <ac:chgData name="Jack Mctasney" userId="S::jmctasne@uvm.edu::f3096a41-381b-4241-81bc-e43a7eb0008e" providerId="AD" clId="Web-{DBBA7CE2-8E19-4958-AD41-5ACFFB379E2D}" dt="2025-01-30T14:53:16.306" v="318" actId="20577"/>
          <ac:spMkLst>
            <pc:docMk/>
            <pc:sldMk cId="3854741289" sldId="272"/>
            <ac:spMk id="2" creationId="{0CDEBA8F-3DCA-19FF-6BAB-854CF523ADD8}"/>
          </ac:spMkLst>
        </pc:spChg>
        <pc:spChg chg="mod">
          <ac:chgData name="Jack Mctasney" userId="S::jmctasne@uvm.edu::f3096a41-381b-4241-81bc-e43a7eb0008e" providerId="AD" clId="Web-{DBBA7CE2-8E19-4958-AD41-5ACFFB379E2D}" dt="2025-01-30T14:53:49.244" v="349" actId="20577"/>
          <ac:spMkLst>
            <pc:docMk/>
            <pc:sldMk cId="3854741289" sldId="272"/>
            <ac:spMk id="3" creationId="{BC5A46F9-D3EC-C770-0465-57188BF6EA82}"/>
          </ac:spMkLst>
        </pc:spChg>
      </pc:sldChg>
      <pc:sldChg chg="addSp modSp new mod setBg">
        <pc:chgData name="Jack Mctasney" userId="S::jmctasne@uvm.edu::f3096a41-381b-4241-81bc-e43a7eb0008e" providerId="AD" clId="Web-{DBBA7CE2-8E19-4958-AD41-5ACFFB379E2D}" dt="2025-01-30T14:55:19.011" v="362"/>
        <pc:sldMkLst>
          <pc:docMk/>
          <pc:sldMk cId="1978526775" sldId="273"/>
        </pc:sldMkLst>
        <pc:spChg chg="mod">
          <ac:chgData name="Jack Mctasney" userId="S::jmctasne@uvm.edu::f3096a41-381b-4241-81bc-e43a7eb0008e" providerId="AD" clId="Web-{DBBA7CE2-8E19-4958-AD41-5ACFFB379E2D}" dt="2025-01-30T14:55:06.402" v="358"/>
          <ac:spMkLst>
            <pc:docMk/>
            <pc:sldMk cId="1978526775" sldId="273"/>
            <ac:spMk id="2" creationId="{10E2635C-4C55-1896-2D33-A3624783423F}"/>
          </ac:spMkLst>
        </pc:spChg>
        <pc:spChg chg="add">
          <ac:chgData name="Jack Mctasney" userId="S::jmctasne@uvm.edu::f3096a41-381b-4241-81bc-e43a7eb0008e" providerId="AD" clId="Web-{DBBA7CE2-8E19-4958-AD41-5ACFFB379E2D}" dt="2025-01-30T14:55:06.402" v="358"/>
          <ac:spMkLst>
            <pc:docMk/>
            <pc:sldMk cId="1978526775" sldId="273"/>
            <ac:spMk id="8" creationId="{D4771268-CB57-404A-9271-370EB28F6090}"/>
          </ac:spMkLst>
        </pc:spChg>
        <pc:picChg chg="add mod modCrop">
          <ac:chgData name="Jack Mctasney" userId="S::jmctasne@uvm.edu::f3096a41-381b-4241-81bc-e43a7eb0008e" providerId="AD" clId="Web-{DBBA7CE2-8E19-4958-AD41-5ACFFB379E2D}" dt="2025-01-30T14:55:19.011" v="362"/>
          <ac:picMkLst>
            <pc:docMk/>
            <pc:sldMk cId="1978526775" sldId="273"/>
            <ac:picMk id="3" creationId="{C04A6673-5DF4-82E2-9EB5-ADAF451A9E0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804DB-00EE-4D22-85E0-499CA8ED6C60}" type="datetimeFigureOut">
              <a:rPr lang="en-US" smtClean="0"/>
              <a:t>5/8/2025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3C25B7-AA9E-4B3B-BDB1-460E98986682}" type="slidenum">
              <a:rPr lang="en-US" smtClean="0"/>
              <a:t>‹#›</a:t>
            </a:fld>
            <a:endParaRPr lang="en-US"/>
          </a:p>
        </p:txBody>
      </p:sp>
    </p:spTree>
    <p:extLst>
      <p:ext uri="{BB962C8B-B14F-4D97-AF65-F5344CB8AC3E}">
        <p14:creationId xmlns:p14="http://schemas.microsoft.com/office/powerpoint/2010/main" val="1592530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1K Brown Black red gold   10k= brown black orange gold   220=red </a:t>
            </a:r>
            <a:r>
              <a:rPr lang="en-US" dirty="0" err="1"/>
              <a:t>red</a:t>
            </a:r>
            <a:r>
              <a:rPr lang="en-US" dirty="0"/>
              <a:t> brown gold    470= yellow violet brown gold</a:t>
            </a:r>
          </a:p>
        </p:txBody>
      </p:sp>
      <p:sp>
        <p:nvSpPr>
          <p:cNvPr id="4" name="Slide Number Placeholder 3"/>
          <p:cNvSpPr>
            <a:spLocks noGrp="1"/>
          </p:cNvSpPr>
          <p:nvPr>
            <p:ph type="sldNum" sz="quarter" idx="5"/>
          </p:nvPr>
        </p:nvSpPr>
        <p:spPr/>
        <p:txBody>
          <a:bodyPr/>
          <a:lstStyle/>
          <a:p>
            <a:fld id="{4A3C25B7-AA9E-4B3B-BDB1-460E98986682}" type="slidenum">
              <a:rPr lang="en-US" smtClean="0"/>
              <a:t>10</a:t>
            </a:fld>
            <a:endParaRPr lang="en-US"/>
          </a:p>
        </p:txBody>
      </p:sp>
    </p:spTree>
    <p:extLst>
      <p:ext uri="{BB962C8B-B14F-4D97-AF65-F5344CB8AC3E}">
        <p14:creationId xmlns:p14="http://schemas.microsoft.com/office/powerpoint/2010/main" val="521103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3C25B7-AA9E-4B3B-BDB1-460E98986682}" type="slidenum">
              <a:rPr lang="en-US" smtClean="0"/>
              <a:t>13</a:t>
            </a:fld>
            <a:endParaRPr lang="en-US"/>
          </a:p>
        </p:txBody>
      </p:sp>
    </p:spTree>
    <p:extLst>
      <p:ext uri="{BB962C8B-B14F-4D97-AF65-F5344CB8AC3E}">
        <p14:creationId xmlns:p14="http://schemas.microsoft.com/office/powerpoint/2010/main" val="695173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2BA14-2565-4B02-3F57-C1470A59DE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EBCD91-4322-D66A-72AD-E6EF0D465A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1F403B-F64C-9C58-AFBC-673774AF3DF8}"/>
              </a:ext>
            </a:extLst>
          </p:cNvPr>
          <p:cNvSpPr>
            <a:spLocks noGrp="1"/>
          </p:cNvSpPr>
          <p:nvPr>
            <p:ph type="dt" sz="half" idx="10"/>
          </p:nvPr>
        </p:nvSpPr>
        <p:spPr>
          <a:xfrm>
            <a:off x="838200" y="6356350"/>
            <a:ext cx="2743200" cy="365125"/>
          </a:xfrm>
          <a:prstGeom prst="rect">
            <a:avLst/>
          </a:prstGeom>
        </p:spPr>
        <p:txBody>
          <a:bodyPr/>
          <a:lstStyle/>
          <a:p>
            <a:fld id="{D86259FA-D58C-4EAF-81FD-A4F4EE10E429}" type="datetimeFigureOut">
              <a:rPr lang="en-US" smtClean="0"/>
              <a:t>5/8/2025</a:t>
            </a:fld>
            <a:endParaRPr lang="en-US"/>
          </a:p>
        </p:txBody>
      </p:sp>
      <p:sp>
        <p:nvSpPr>
          <p:cNvPr id="5" name="Footer Placeholder 4">
            <a:extLst>
              <a:ext uri="{FF2B5EF4-FFF2-40B4-BE49-F238E27FC236}">
                <a16:creationId xmlns:a16="http://schemas.microsoft.com/office/drawing/2014/main" id="{126091E3-13A4-72A1-DFF0-D07879CDF1E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FFB0605-0C31-5641-492E-4AA1CB27025D}"/>
              </a:ext>
            </a:extLst>
          </p:cNvPr>
          <p:cNvSpPr>
            <a:spLocks noGrp="1"/>
          </p:cNvSpPr>
          <p:nvPr>
            <p:ph type="sldNum" sz="quarter" idx="12"/>
          </p:nvPr>
        </p:nvSpPr>
        <p:spPr>
          <a:xfrm>
            <a:off x="8610600" y="6356350"/>
            <a:ext cx="2743200" cy="365125"/>
          </a:xfrm>
          <a:prstGeom prst="rect">
            <a:avLst/>
          </a:prstGeom>
        </p:spPr>
        <p:txBody>
          <a:bodyPr/>
          <a:lstStyle/>
          <a:p>
            <a:fld id="{21021C6A-A2E2-45E1-9088-6525FE2ECA00}" type="slidenum">
              <a:rPr lang="en-US" smtClean="0"/>
              <a:t>‹#›</a:t>
            </a:fld>
            <a:endParaRPr lang="en-US"/>
          </a:p>
        </p:txBody>
      </p:sp>
    </p:spTree>
    <p:extLst>
      <p:ext uri="{BB962C8B-B14F-4D97-AF65-F5344CB8AC3E}">
        <p14:creationId xmlns:p14="http://schemas.microsoft.com/office/powerpoint/2010/main" val="414973716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15BE-2810-A887-ACA2-EB356F78B0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318545-3061-8781-126A-E121D2AEF3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F5271-62F8-DBB6-3B06-732E7916E84C}"/>
              </a:ext>
            </a:extLst>
          </p:cNvPr>
          <p:cNvSpPr>
            <a:spLocks noGrp="1"/>
          </p:cNvSpPr>
          <p:nvPr>
            <p:ph type="dt" sz="half" idx="10"/>
          </p:nvPr>
        </p:nvSpPr>
        <p:spPr>
          <a:xfrm>
            <a:off x="838200" y="6356350"/>
            <a:ext cx="2743200" cy="365125"/>
          </a:xfrm>
          <a:prstGeom prst="rect">
            <a:avLst/>
          </a:prstGeom>
        </p:spPr>
        <p:txBody>
          <a:bodyPr/>
          <a:lstStyle/>
          <a:p>
            <a:fld id="{D86259FA-D58C-4EAF-81FD-A4F4EE10E429}" type="datetimeFigureOut">
              <a:rPr lang="en-US" smtClean="0"/>
              <a:t>5/8/2025</a:t>
            </a:fld>
            <a:endParaRPr lang="en-US"/>
          </a:p>
        </p:txBody>
      </p:sp>
      <p:sp>
        <p:nvSpPr>
          <p:cNvPr id="5" name="Footer Placeholder 4">
            <a:extLst>
              <a:ext uri="{FF2B5EF4-FFF2-40B4-BE49-F238E27FC236}">
                <a16:creationId xmlns:a16="http://schemas.microsoft.com/office/drawing/2014/main" id="{89ED3F06-5DFF-5578-47ED-8542277A109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5CFB955-FC18-CF93-3C84-99B8FBEF2A3D}"/>
              </a:ext>
            </a:extLst>
          </p:cNvPr>
          <p:cNvSpPr>
            <a:spLocks noGrp="1"/>
          </p:cNvSpPr>
          <p:nvPr>
            <p:ph type="sldNum" sz="quarter" idx="12"/>
          </p:nvPr>
        </p:nvSpPr>
        <p:spPr>
          <a:xfrm>
            <a:off x="8610600" y="6356350"/>
            <a:ext cx="2743200" cy="365125"/>
          </a:xfrm>
          <a:prstGeom prst="rect">
            <a:avLst/>
          </a:prstGeom>
        </p:spPr>
        <p:txBody>
          <a:bodyPr/>
          <a:lstStyle/>
          <a:p>
            <a:fld id="{21021C6A-A2E2-45E1-9088-6525FE2ECA00}" type="slidenum">
              <a:rPr lang="en-US" smtClean="0"/>
              <a:t>‹#›</a:t>
            </a:fld>
            <a:endParaRPr lang="en-US"/>
          </a:p>
        </p:txBody>
      </p:sp>
    </p:spTree>
    <p:extLst>
      <p:ext uri="{BB962C8B-B14F-4D97-AF65-F5344CB8AC3E}">
        <p14:creationId xmlns:p14="http://schemas.microsoft.com/office/powerpoint/2010/main" val="2805274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D9BC14-FDCB-8F3B-74DF-B2DC4A503E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2808F6-7FB7-2158-7939-18FBEC62FC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99750-20A3-6FCF-C750-EE6C9AEB002C}"/>
              </a:ext>
            </a:extLst>
          </p:cNvPr>
          <p:cNvSpPr>
            <a:spLocks noGrp="1"/>
          </p:cNvSpPr>
          <p:nvPr>
            <p:ph type="dt" sz="half" idx="10"/>
          </p:nvPr>
        </p:nvSpPr>
        <p:spPr>
          <a:xfrm>
            <a:off x="838200" y="6356350"/>
            <a:ext cx="2743200" cy="365125"/>
          </a:xfrm>
          <a:prstGeom prst="rect">
            <a:avLst/>
          </a:prstGeom>
        </p:spPr>
        <p:txBody>
          <a:bodyPr/>
          <a:lstStyle/>
          <a:p>
            <a:fld id="{D86259FA-D58C-4EAF-81FD-A4F4EE10E429}" type="datetimeFigureOut">
              <a:rPr lang="en-US" smtClean="0"/>
              <a:t>5/8/2025</a:t>
            </a:fld>
            <a:endParaRPr lang="en-US"/>
          </a:p>
        </p:txBody>
      </p:sp>
      <p:sp>
        <p:nvSpPr>
          <p:cNvPr id="5" name="Footer Placeholder 4">
            <a:extLst>
              <a:ext uri="{FF2B5EF4-FFF2-40B4-BE49-F238E27FC236}">
                <a16:creationId xmlns:a16="http://schemas.microsoft.com/office/drawing/2014/main" id="{BA6D4C85-32E1-A204-5BEF-EE210B45664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A1A0978-ABF3-5B95-5949-C90F25875ECF}"/>
              </a:ext>
            </a:extLst>
          </p:cNvPr>
          <p:cNvSpPr>
            <a:spLocks noGrp="1"/>
          </p:cNvSpPr>
          <p:nvPr>
            <p:ph type="sldNum" sz="quarter" idx="12"/>
          </p:nvPr>
        </p:nvSpPr>
        <p:spPr>
          <a:xfrm>
            <a:off x="8610600" y="6356350"/>
            <a:ext cx="2743200" cy="365125"/>
          </a:xfrm>
          <a:prstGeom prst="rect">
            <a:avLst/>
          </a:prstGeom>
        </p:spPr>
        <p:txBody>
          <a:bodyPr/>
          <a:lstStyle/>
          <a:p>
            <a:fld id="{21021C6A-A2E2-45E1-9088-6525FE2ECA00}" type="slidenum">
              <a:rPr lang="en-US" smtClean="0"/>
              <a:t>‹#›</a:t>
            </a:fld>
            <a:endParaRPr lang="en-US"/>
          </a:p>
        </p:txBody>
      </p:sp>
    </p:spTree>
    <p:extLst>
      <p:ext uri="{BB962C8B-B14F-4D97-AF65-F5344CB8AC3E}">
        <p14:creationId xmlns:p14="http://schemas.microsoft.com/office/powerpoint/2010/main" val="3052099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84CFC-D990-E324-CA8D-012FA0066E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669528-1EB0-F815-E3EE-61E33E075E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3F5A92-3FB0-9806-ED47-89F2D92278F1}"/>
              </a:ext>
            </a:extLst>
          </p:cNvPr>
          <p:cNvSpPr>
            <a:spLocks noGrp="1"/>
          </p:cNvSpPr>
          <p:nvPr>
            <p:ph type="dt" sz="half" idx="10"/>
          </p:nvPr>
        </p:nvSpPr>
        <p:spPr>
          <a:xfrm>
            <a:off x="838200" y="6356350"/>
            <a:ext cx="2743200" cy="365125"/>
          </a:xfrm>
          <a:prstGeom prst="rect">
            <a:avLst/>
          </a:prstGeom>
        </p:spPr>
        <p:txBody>
          <a:bodyPr/>
          <a:lstStyle/>
          <a:p>
            <a:fld id="{D86259FA-D58C-4EAF-81FD-A4F4EE10E429}" type="datetimeFigureOut">
              <a:rPr lang="en-US" smtClean="0"/>
              <a:t>5/8/2025</a:t>
            </a:fld>
            <a:endParaRPr lang="en-US"/>
          </a:p>
        </p:txBody>
      </p:sp>
      <p:sp>
        <p:nvSpPr>
          <p:cNvPr id="5" name="Footer Placeholder 4">
            <a:extLst>
              <a:ext uri="{FF2B5EF4-FFF2-40B4-BE49-F238E27FC236}">
                <a16:creationId xmlns:a16="http://schemas.microsoft.com/office/drawing/2014/main" id="{32B30D58-815E-91E9-F480-5D4141179CE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5C4EDC2-F59C-0476-F408-7CF566352D0A}"/>
              </a:ext>
            </a:extLst>
          </p:cNvPr>
          <p:cNvSpPr>
            <a:spLocks noGrp="1"/>
          </p:cNvSpPr>
          <p:nvPr>
            <p:ph type="sldNum" sz="quarter" idx="12"/>
          </p:nvPr>
        </p:nvSpPr>
        <p:spPr>
          <a:xfrm>
            <a:off x="8610600" y="6356350"/>
            <a:ext cx="2743200" cy="365125"/>
          </a:xfrm>
          <a:prstGeom prst="rect">
            <a:avLst/>
          </a:prstGeom>
        </p:spPr>
        <p:txBody>
          <a:bodyPr/>
          <a:lstStyle/>
          <a:p>
            <a:fld id="{21021C6A-A2E2-45E1-9088-6525FE2ECA00}" type="slidenum">
              <a:rPr lang="en-US" smtClean="0"/>
              <a:t>‹#›</a:t>
            </a:fld>
            <a:endParaRPr lang="en-US"/>
          </a:p>
        </p:txBody>
      </p:sp>
    </p:spTree>
    <p:extLst>
      <p:ext uri="{BB962C8B-B14F-4D97-AF65-F5344CB8AC3E}">
        <p14:creationId xmlns:p14="http://schemas.microsoft.com/office/powerpoint/2010/main" val="38485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16BF-61EF-6583-79B0-3EFAC5506E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98DC12-6348-745C-6950-520C4C4016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67EE2A-AC4A-C685-0077-93200400F72C}"/>
              </a:ext>
            </a:extLst>
          </p:cNvPr>
          <p:cNvSpPr>
            <a:spLocks noGrp="1"/>
          </p:cNvSpPr>
          <p:nvPr>
            <p:ph type="dt" sz="half" idx="10"/>
          </p:nvPr>
        </p:nvSpPr>
        <p:spPr>
          <a:xfrm>
            <a:off x="838200" y="6356350"/>
            <a:ext cx="2743200" cy="365125"/>
          </a:xfrm>
          <a:prstGeom prst="rect">
            <a:avLst/>
          </a:prstGeom>
        </p:spPr>
        <p:txBody>
          <a:bodyPr/>
          <a:lstStyle/>
          <a:p>
            <a:fld id="{D86259FA-D58C-4EAF-81FD-A4F4EE10E429}" type="datetimeFigureOut">
              <a:rPr lang="en-US" smtClean="0"/>
              <a:t>5/8/2025</a:t>
            </a:fld>
            <a:endParaRPr lang="en-US"/>
          </a:p>
        </p:txBody>
      </p:sp>
      <p:sp>
        <p:nvSpPr>
          <p:cNvPr id="5" name="Footer Placeholder 4">
            <a:extLst>
              <a:ext uri="{FF2B5EF4-FFF2-40B4-BE49-F238E27FC236}">
                <a16:creationId xmlns:a16="http://schemas.microsoft.com/office/drawing/2014/main" id="{D1FE7459-A9C9-C86F-3319-5811F9B297E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2346B61-07E2-C04E-54E8-DFADA601EDB6}"/>
              </a:ext>
            </a:extLst>
          </p:cNvPr>
          <p:cNvSpPr>
            <a:spLocks noGrp="1"/>
          </p:cNvSpPr>
          <p:nvPr>
            <p:ph type="sldNum" sz="quarter" idx="12"/>
          </p:nvPr>
        </p:nvSpPr>
        <p:spPr>
          <a:xfrm>
            <a:off x="8610600" y="6356350"/>
            <a:ext cx="2743200" cy="365125"/>
          </a:xfrm>
          <a:prstGeom prst="rect">
            <a:avLst/>
          </a:prstGeom>
        </p:spPr>
        <p:txBody>
          <a:bodyPr/>
          <a:lstStyle/>
          <a:p>
            <a:fld id="{21021C6A-A2E2-45E1-9088-6525FE2ECA00}" type="slidenum">
              <a:rPr lang="en-US" smtClean="0"/>
              <a:t>‹#›</a:t>
            </a:fld>
            <a:endParaRPr lang="en-US"/>
          </a:p>
        </p:txBody>
      </p:sp>
    </p:spTree>
    <p:extLst>
      <p:ext uri="{BB962C8B-B14F-4D97-AF65-F5344CB8AC3E}">
        <p14:creationId xmlns:p14="http://schemas.microsoft.com/office/powerpoint/2010/main" val="333955717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C232-DCE8-F501-4023-4E19EA7C76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1CFED8-5DCB-007B-2CFD-448F67045F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D4565A-7B93-CFE0-2DEC-58E3D01E50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F2AEB3-778C-C8DB-6518-DD169B68B8DF}"/>
              </a:ext>
            </a:extLst>
          </p:cNvPr>
          <p:cNvSpPr>
            <a:spLocks noGrp="1"/>
          </p:cNvSpPr>
          <p:nvPr>
            <p:ph type="dt" sz="half" idx="10"/>
          </p:nvPr>
        </p:nvSpPr>
        <p:spPr>
          <a:xfrm>
            <a:off x="838200" y="6356350"/>
            <a:ext cx="2743200" cy="365125"/>
          </a:xfrm>
          <a:prstGeom prst="rect">
            <a:avLst/>
          </a:prstGeom>
        </p:spPr>
        <p:txBody>
          <a:bodyPr/>
          <a:lstStyle/>
          <a:p>
            <a:fld id="{D86259FA-D58C-4EAF-81FD-A4F4EE10E429}" type="datetimeFigureOut">
              <a:rPr lang="en-US" smtClean="0"/>
              <a:t>5/8/2025</a:t>
            </a:fld>
            <a:endParaRPr lang="en-US"/>
          </a:p>
        </p:txBody>
      </p:sp>
      <p:sp>
        <p:nvSpPr>
          <p:cNvPr id="6" name="Footer Placeholder 5">
            <a:extLst>
              <a:ext uri="{FF2B5EF4-FFF2-40B4-BE49-F238E27FC236}">
                <a16:creationId xmlns:a16="http://schemas.microsoft.com/office/drawing/2014/main" id="{4B7FAF49-316D-3E1E-6848-B490D53A1C5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1C64DAC-7CA7-0403-66BA-F477D07E32A8}"/>
              </a:ext>
            </a:extLst>
          </p:cNvPr>
          <p:cNvSpPr>
            <a:spLocks noGrp="1"/>
          </p:cNvSpPr>
          <p:nvPr>
            <p:ph type="sldNum" sz="quarter" idx="12"/>
          </p:nvPr>
        </p:nvSpPr>
        <p:spPr>
          <a:xfrm>
            <a:off x="8610600" y="6356350"/>
            <a:ext cx="2743200" cy="365125"/>
          </a:xfrm>
          <a:prstGeom prst="rect">
            <a:avLst/>
          </a:prstGeom>
        </p:spPr>
        <p:txBody>
          <a:bodyPr/>
          <a:lstStyle/>
          <a:p>
            <a:fld id="{21021C6A-A2E2-45E1-9088-6525FE2ECA00}" type="slidenum">
              <a:rPr lang="en-US" smtClean="0"/>
              <a:t>‹#›</a:t>
            </a:fld>
            <a:endParaRPr lang="en-US"/>
          </a:p>
        </p:txBody>
      </p:sp>
    </p:spTree>
    <p:extLst>
      <p:ext uri="{BB962C8B-B14F-4D97-AF65-F5344CB8AC3E}">
        <p14:creationId xmlns:p14="http://schemas.microsoft.com/office/powerpoint/2010/main" val="2796392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56A2-C2EB-0715-3A69-9DC19BC163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1B13AF-2433-999E-D651-83DEAF973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562D7C-EC5F-5B4E-F816-D721450C48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B7CEE5-DDA1-2790-2FA8-FB37694241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131781-9EDC-C48A-83DF-C36E77EF20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D9F060-7B9E-69A3-8F48-201BC05D0AA2}"/>
              </a:ext>
            </a:extLst>
          </p:cNvPr>
          <p:cNvSpPr>
            <a:spLocks noGrp="1"/>
          </p:cNvSpPr>
          <p:nvPr>
            <p:ph type="dt" sz="half" idx="10"/>
          </p:nvPr>
        </p:nvSpPr>
        <p:spPr>
          <a:xfrm>
            <a:off x="838200" y="6356350"/>
            <a:ext cx="2743200" cy="365125"/>
          </a:xfrm>
          <a:prstGeom prst="rect">
            <a:avLst/>
          </a:prstGeom>
        </p:spPr>
        <p:txBody>
          <a:bodyPr/>
          <a:lstStyle/>
          <a:p>
            <a:fld id="{D86259FA-D58C-4EAF-81FD-A4F4EE10E429}" type="datetimeFigureOut">
              <a:rPr lang="en-US" smtClean="0"/>
              <a:t>5/8/2025</a:t>
            </a:fld>
            <a:endParaRPr lang="en-US"/>
          </a:p>
        </p:txBody>
      </p:sp>
      <p:sp>
        <p:nvSpPr>
          <p:cNvPr id="8" name="Footer Placeholder 7">
            <a:extLst>
              <a:ext uri="{FF2B5EF4-FFF2-40B4-BE49-F238E27FC236}">
                <a16:creationId xmlns:a16="http://schemas.microsoft.com/office/drawing/2014/main" id="{A7456FC2-E3C0-B772-6386-05620B89601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AC9F6471-81BE-EBE1-80C7-8F43944EB6C8}"/>
              </a:ext>
            </a:extLst>
          </p:cNvPr>
          <p:cNvSpPr>
            <a:spLocks noGrp="1"/>
          </p:cNvSpPr>
          <p:nvPr>
            <p:ph type="sldNum" sz="quarter" idx="12"/>
          </p:nvPr>
        </p:nvSpPr>
        <p:spPr>
          <a:xfrm>
            <a:off x="8610600" y="6356350"/>
            <a:ext cx="2743200" cy="365125"/>
          </a:xfrm>
          <a:prstGeom prst="rect">
            <a:avLst/>
          </a:prstGeom>
        </p:spPr>
        <p:txBody>
          <a:bodyPr/>
          <a:lstStyle/>
          <a:p>
            <a:fld id="{21021C6A-A2E2-45E1-9088-6525FE2ECA00}" type="slidenum">
              <a:rPr lang="en-US" smtClean="0"/>
              <a:t>‹#›</a:t>
            </a:fld>
            <a:endParaRPr lang="en-US"/>
          </a:p>
        </p:txBody>
      </p:sp>
    </p:spTree>
    <p:extLst>
      <p:ext uri="{BB962C8B-B14F-4D97-AF65-F5344CB8AC3E}">
        <p14:creationId xmlns:p14="http://schemas.microsoft.com/office/powerpoint/2010/main" val="1153032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CE821-2942-019F-9390-87BC83EA73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8EC206-BEFD-3AD4-D100-B4A48901216B}"/>
              </a:ext>
            </a:extLst>
          </p:cNvPr>
          <p:cNvSpPr>
            <a:spLocks noGrp="1"/>
          </p:cNvSpPr>
          <p:nvPr>
            <p:ph type="dt" sz="half" idx="10"/>
          </p:nvPr>
        </p:nvSpPr>
        <p:spPr>
          <a:xfrm>
            <a:off x="838200" y="6356350"/>
            <a:ext cx="2743200" cy="365125"/>
          </a:xfrm>
          <a:prstGeom prst="rect">
            <a:avLst/>
          </a:prstGeom>
        </p:spPr>
        <p:txBody>
          <a:bodyPr/>
          <a:lstStyle/>
          <a:p>
            <a:fld id="{D86259FA-D58C-4EAF-81FD-A4F4EE10E429}" type="datetimeFigureOut">
              <a:rPr lang="en-US" smtClean="0"/>
              <a:t>5/8/2025</a:t>
            </a:fld>
            <a:endParaRPr lang="en-US"/>
          </a:p>
        </p:txBody>
      </p:sp>
      <p:sp>
        <p:nvSpPr>
          <p:cNvPr id="4" name="Footer Placeholder 3">
            <a:extLst>
              <a:ext uri="{FF2B5EF4-FFF2-40B4-BE49-F238E27FC236}">
                <a16:creationId xmlns:a16="http://schemas.microsoft.com/office/drawing/2014/main" id="{FB995482-FCD3-8F6C-D938-F6217A34886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2E714F95-6E9C-C494-0C8E-C54AE963F1D2}"/>
              </a:ext>
            </a:extLst>
          </p:cNvPr>
          <p:cNvSpPr>
            <a:spLocks noGrp="1"/>
          </p:cNvSpPr>
          <p:nvPr>
            <p:ph type="sldNum" sz="quarter" idx="12"/>
          </p:nvPr>
        </p:nvSpPr>
        <p:spPr>
          <a:xfrm>
            <a:off x="8610600" y="6356350"/>
            <a:ext cx="2743200" cy="365125"/>
          </a:xfrm>
          <a:prstGeom prst="rect">
            <a:avLst/>
          </a:prstGeom>
        </p:spPr>
        <p:txBody>
          <a:bodyPr/>
          <a:lstStyle/>
          <a:p>
            <a:fld id="{21021C6A-A2E2-45E1-9088-6525FE2ECA00}" type="slidenum">
              <a:rPr lang="en-US" smtClean="0"/>
              <a:t>‹#›</a:t>
            </a:fld>
            <a:endParaRPr lang="en-US"/>
          </a:p>
        </p:txBody>
      </p:sp>
    </p:spTree>
    <p:extLst>
      <p:ext uri="{BB962C8B-B14F-4D97-AF65-F5344CB8AC3E}">
        <p14:creationId xmlns:p14="http://schemas.microsoft.com/office/powerpoint/2010/main" val="4133718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0436BF-8A53-D54E-B249-CA395310E1FA}"/>
              </a:ext>
            </a:extLst>
          </p:cNvPr>
          <p:cNvSpPr>
            <a:spLocks noGrp="1"/>
          </p:cNvSpPr>
          <p:nvPr>
            <p:ph type="dt" sz="half" idx="10"/>
          </p:nvPr>
        </p:nvSpPr>
        <p:spPr>
          <a:xfrm>
            <a:off x="838200" y="6356350"/>
            <a:ext cx="2743200" cy="365125"/>
          </a:xfrm>
          <a:prstGeom prst="rect">
            <a:avLst/>
          </a:prstGeom>
        </p:spPr>
        <p:txBody>
          <a:bodyPr/>
          <a:lstStyle/>
          <a:p>
            <a:fld id="{D86259FA-D58C-4EAF-81FD-A4F4EE10E429}" type="datetimeFigureOut">
              <a:rPr lang="en-US" smtClean="0"/>
              <a:t>5/8/2025</a:t>
            </a:fld>
            <a:endParaRPr lang="en-US"/>
          </a:p>
        </p:txBody>
      </p:sp>
      <p:sp>
        <p:nvSpPr>
          <p:cNvPr id="3" name="Footer Placeholder 2">
            <a:extLst>
              <a:ext uri="{FF2B5EF4-FFF2-40B4-BE49-F238E27FC236}">
                <a16:creationId xmlns:a16="http://schemas.microsoft.com/office/drawing/2014/main" id="{88B8CDD4-8B8A-E4BB-834A-B289FB2632F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C452D69-6C57-C903-8AE9-A7505FA42F6E}"/>
              </a:ext>
            </a:extLst>
          </p:cNvPr>
          <p:cNvSpPr>
            <a:spLocks noGrp="1"/>
          </p:cNvSpPr>
          <p:nvPr>
            <p:ph type="sldNum" sz="quarter" idx="12"/>
          </p:nvPr>
        </p:nvSpPr>
        <p:spPr>
          <a:xfrm>
            <a:off x="8610600" y="6356350"/>
            <a:ext cx="2743200" cy="365125"/>
          </a:xfrm>
          <a:prstGeom prst="rect">
            <a:avLst/>
          </a:prstGeom>
        </p:spPr>
        <p:txBody>
          <a:bodyPr/>
          <a:lstStyle/>
          <a:p>
            <a:fld id="{21021C6A-A2E2-45E1-9088-6525FE2ECA00}" type="slidenum">
              <a:rPr lang="en-US" smtClean="0"/>
              <a:t>‹#›</a:t>
            </a:fld>
            <a:endParaRPr lang="en-US"/>
          </a:p>
        </p:txBody>
      </p:sp>
    </p:spTree>
    <p:extLst>
      <p:ext uri="{BB962C8B-B14F-4D97-AF65-F5344CB8AC3E}">
        <p14:creationId xmlns:p14="http://schemas.microsoft.com/office/powerpoint/2010/main" val="185576352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F27B4-5FE0-FE3F-6EB7-B439CA154C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0CECE3-BE4C-6507-CD6B-FC46D2B6A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9C4E86-4C11-476A-E797-5F53D7CCE6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178ABA-CD35-F7F5-CCE4-B214CD6BBF63}"/>
              </a:ext>
            </a:extLst>
          </p:cNvPr>
          <p:cNvSpPr>
            <a:spLocks noGrp="1"/>
          </p:cNvSpPr>
          <p:nvPr>
            <p:ph type="dt" sz="half" idx="10"/>
          </p:nvPr>
        </p:nvSpPr>
        <p:spPr>
          <a:xfrm>
            <a:off x="838200" y="6356350"/>
            <a:ext cx="2743200" cy="365125"/>
          </a:xfrm>
          <a:prstGeom prst="rect">
            <a:avLst/>
          </a:prstGeom>
        </p:spPr>
        <p:txBody>
          <a:bodyPr/>
          <a:lstStyle/>
          <a:p>
            <a:fld id="{D86259FA-D58C-4EAF-81FD-A4F4EE10E429}" type="datetimeFigureOut">
              <a:rPr lang="en-US" smtClean="0"/>
              <a:t>5/8/2025</a:t>
            </a:fld>
            <a:endParaRPr lang="en-US"/>
          </a:p>
        </p:txBody>
      </p:sp>
      <p:sp>
        <p:nvSpPr>
          <p:cNvPr id="6" name="Footer Placeholder 5">
            <a:extLst>
              <a:ext uri="{FF2B5EF4-FFF2-40B4-BE49-F238E27FC236}">
                <a16:creationId xmlns:a16="http://schemas.microsoft.com/office/drawing/2014/main" id="{9133E9FF-05F7-5109-7453-F8C276E3F34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235D7BA-77D6-63CF-D6DD-3C408E0A1C34}"/>
              </a:ext>
            </a:extLst>
          </p:cNvPr>
          <p:cNvSpPr>
            <a:spLocks noGrp="1"/>
          </p:cNvSpPr>
          <p:nvPr>
            <p:ph type="sldNum" sz="quarter" idx="12"/>
          </p:nvPr>
        </p:nvSpPr>
        <p:spPr>
          <a:xfrm>
            <a:off x="8610600" y="6356350"/>
            <a:ext cx="2743200" cy="365125"/>
          </a:xfrm>
          <a:prstGeom prst="rect">
            <a:avLst/>
          </a:prstGeom>
        </p:spPr>
        <p:txBody>
          <a:bodyPr/>
          <a:lstStyle/>
          <a:p>
            <a:fld id="{21021C6A-A2E2-45E1-9088-6525FE2ECA00}" type="slidenum">
              <a:rPr lang="en-US" smtClean="0"/>
              <a:t>‹#›</a:t>
            </a:fld>
            <a:endParaRPr lang="en-US"/>
          </a:p>
        </p:txBody>
      </p:sp>
    </p:spTree>
    <p:extLst>
      <p:ext uri="{BB962C8B-B14F-4D97-AF65-F5344CB8AC3E}">
        <p14:creationId xmlns:p14="http://schemas.microsoft.com/office/powerpoint/2010/main" val="4023421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F4CAE-6D46-65B0-B97D-588A0433B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426190-EF9D-9ED9-4F79-D48C98816F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6C9C10-F3EC-38C2-5FA3-BA14FFACE9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074C30-5612-0879-8968-3EB57A84B22E}"/>
              </a:ext>
            </a:extLst>
          </p:cNvPr>
          <p:cNvSpPr>
            <a:spLocks noGrp="1"/>
          </p:cNvSpPr>
          <p:nvPr>
            <p:ph type="dt" sz="half" idx="10"/>
          </p:nvPr>
        </p:nvSpPr>
        <p:spPr>
          <a:xfrm>
            <a:off x="838200" y="6356350"/>
            <a:ext cx="2743200" cy="365125"/>
          </a:xfrm>
          <a:prstGeom prst="rect">
            <a:avLst/>
          </a:prstGeom>
        </p:spPr>
        <p:txBody>
          <a:bodyPr/>
          <a:lstStyle/>
          <a:p>
            <a:fld id="{D86259FA-D58C-4EAF-81FD-A4F4EE10E429}" type="datetimeFigureOut">
              <a:rPr lang="en-US" smtClean="0"/>
              <a:t>5/8/2025</a:t>
            </a:fld>
            <a:endParaRPr lang="en-US"/>
          </a:p>
        </p:txBody>
      </p:sp>
      <p:sp>
        <p:nvSpPr>
          <p:cNvPr id="6" name="Footer Placeholder 5">
            <a:extLst>
              <a:ext uri="{FF2B5EF4-FFF2-40B4-BE49-F238E27FC236}">
                <a16:creationId xmlns:a16="http://schemas.microsoft.com/office/drawing/2014/main" id="{1E7D3BB3-399F-3F15-79A3-9C01AE01BFD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8E99C27-48DB-F7FE-3CF0-CBF8292A80A5}"/>
              </a:ext>
            </a:extLst>
          </p:cNvPr>
          <p:cNvSpPr>
            <a:spLocks noGrp="1"/>
          </p:cNvSpPr>
          <p:nvPr>
            <p:ph type="sldNum" sz="quarter" idx="12"/>
          </p:nvPr>
        </p:nvSpPr>
        <p:spPr>
          <a:xfrm>
            <a:off x="8610600" y="6356350"/>
            <a:ext cx="2743200" cy="365125"/>
          </a:xfrm>
          <a:prstGeom prst="rect">
            <a:avLst/>
          </a:prstGeom>
        </p:spPr>
        <p:txBody>
          <a:bodyPr/>
          <a:lstStyle/>
          <a:p>
            <a:fld id="{21021C6A-A2E2-45E1-9088-6525FE2ECA00}" type="slidenum">
              <a:rPr lang="en-US" smtClean="0"/>
              <a:t>‹#›</a:t>
            </a:fld>
            <a:endParaRPr lang="en-US"/>
          </a:p>
        </p:txBody>
      </p:sp>
    </p:spTree>
    <p:extLst>
      <p:ext uri="{BB962C8B-B14F-4D97-AF65-F5344CB8AC3E}">
        <p14:creationId xmlns:p14="http://schemas.microsoft.com/office/powerpoint/2010/main" val="375481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E3A1B4-1F6B-E7C4-96FA-74E8BF3771A6}"/>
              </a:ext>
            </a:extLst>
          </p:cNvPr>
          <p:cNvSpPr>
            <a:spLocks noGrp="1"/>
          </p:cNvSpPr>
          <p:nvPr>
            <p:ph type="title"/>
          </p:nvPr>
        </p:nvSpPr>
        <p:spPr>
          <a:xfrm>
            <a:off x="838200" y="1074274"/>
            <a:ext cx="10515600" cy="66278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35AC1B-687C-1E28-DAB4-F14A753A07B8}"/>
              </a:ext>
            </a:extLst>
          </p:cNvPr>
          <p:cNvSpPr>
            <a:spLocks noGrp="1"/>
          </p:cNvSpPr>
          <p:nvPr>
            <p:ph type="body" idx="1"/>
          </p:nvPr>
        </p:nvSpPr>
        <p:spPr>
          <a:xfrm>
            <a:off x="838200" y="1825625"/>
            <a:ext cx="10515600" cy="48406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DF296261-BE6B-5852-5414-93F7B500FD45}"/>
              </a:ext>
            </a:extLst>
          </p:cNvPr>
          <p:cNvPicPr>
            <a:picLocks noChangeAspect="1"/>
          </p:cNvPicPr>
          <p:nvPr userDrawn="1"/>
        </p:nvPicPr>
        <p:blipFill>
          <a:blip r:embed="rId13"/>
          <a:stretch>
            <a:fillRect/>
          </a:stretch>
        </p:blipFill>
        <p:spPr>
          <a:xfrm>
            <a:off x="0" y="17000"/>
            <a:ext cx="12192000" cy="1057275"/>
          </a:xfrm>
          <a:prstGeom prst="rect">
            <a:avLst/>
          </a:prstGeom>
        </p:spPr>
      </p:pic>
      <p:sp>
        <p:nvSpPr>
          <p:cNvPr id="8" name="TextBox 7">
            <a:extLst>
              <a:ext uri="{FF2B5EF4-FFF2-40B4-BE49-F238E27FC236}">
                <a16:creationId xmlns:a16="http://schemas.microsoft.com/office/drawing/2014/main" id="{58380129-6067-399D-D914-B1FF98E9416F}"/>
              </a:ext>
            </a:extLst>
          </p:cNvPr>
          <p:cNvSpPr txBox="1"/>
          <p:nvPr userDrawn="1"/>
        </p:nvSpPr>
        <p:spPr>
          <a:xfrm>
            <a:off x="838200" y="284027"/>
            <a:ext cx="6092686" cy="523220"/>
          </a:xfrm>
          <a:prstGeom prst="rect">
            <a:avLst/>
          </a:prstGeom>
          <a:noFill/>
        </p:spPr>
        <p:txBody>
          <a:bodyPr wrap="square">
            <a:spAutoFit/>
          </a:bodyPr>
          <a:lstStyle/>
          <a:p>
            <a:r>
              <a:rPr lang="en-US" sz="2800" dirty="0">
                <a:solidFill>
                  <a:schemeClr val="bg1"/>
                </a:solidFill>
              </a:rPr>
              <a:t>EE 1100  EE Principals and Design</a:t>
            </a:r>
            <a:endParaRPr lang="en-US" dirty="0"/>
          </a:p>
        </p:txBody>
      </p:sp>
    </p:spTree>
    <p:extLst>
      <p:ext uri="{BB962C8B-B14F-4D97-AF65-F5344CB8AC3E}">
        <p14:creationId xmlns:p14="http://schemas.microsoft.com/office/powerpoint/2010/main" val="344197762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Gustav_Kirchhoff" TargetMode="External"/><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hyperlink" Target="https://www.britannica.com/biography/Gustav-Robert-Kirchhof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hyperlink" Target="https://www.electronics-tutorials.ws/dccircuits/dcp_4.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hyperlink" Target="https://www.electronics-tutorials.ws/dccircuits/dcp_4.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0CDA3-4B50-F7F4-61F2-F853A0FA5DAF}"/>
              </a:ext>
            </a:extLst>
          </p:cNvPr>
          <p:cNvSpPr>
            <a:spLocks noGrp="1"/>
          </p:cNvSpPr>
          <p:nvPr>
            <p:ph type="title"/>
          </p:nvPr>
        </p:nvSpPr>
        <p:spPr>
          <a:xfrm>
            <a:off x="3755049" y="3099229"/>
            <a:ext cx="4687957" cy="662781"/>
          </a:xfrm>
        </p:spPr>
        <p:txBody>
          <a:bodyPr>
            <a:normAutofit fontScale="90000"/>
          </a:bodyPr>
          <a:lstStyle/>
          <a:p>
            <a:r>
              <a:rPr lang="en-US" dirty="0"/>
              <a:t>Lab 1: KVL &amp; KCL!!</a:t>
            </a:r>
          </a:p>
        </p:txBody>
      </p:sp>
    </p:spTree>
    <p:extLst>
      <p:ext uri="{BB962C8B-B14F-4D97-AF65-F5344CB8AC3E}">
        <p14:creationId xmlns:p14="http://schemas.microsoft.com/office/powerpoint/2010/main" val="2434170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C2E6F-79A9-4DF7-A6D1-476C29E7A43B}"/>
              </a:ext>
            </a:extLst>
          </p:cNvPr>
          <p:cNvSpPr>
            <a:spLocks noGrp="1"/>
          </p:cNvSpPr>
          <p:nvPr>
            <p:ph type="title"/>
          </p:nvPr>
        </p:nvSpPr>
        <p:spPr/>
        <p:txBody>
          <a:bodyPr>
            <a:normAutofit fontScale="90000"/>
          </a:bodyPr>
          <a:lstStyle/>
          <a:p>
            <a:r>
              <a:rPr lang="en-US" dirty="0"/>
              <a:t>Activity 1:  Voltage Divider Circuit </a:t>
            </a:r>
          </a:p>
        </p:txBody>
      </p:sp>
      <p:pic>
        <p:nvPicPr>
          <p:cNvPr id="4" name="Picture 3">
            <a:extLst>
              <a:ext uri="{FF2B5EF4-FFF2-40B4-BE49-F238E27FC236}">
                <a16:creationId xmlns:a16="http://schemas.microsoft.com/office/drawing/2014/main" id="{487E863F-E0D8-440D-8344-53846F903F95}"/>
              </a:ext>
            </a:extLst>
          </p:cNvPr>
          <p:cNvPicPr>
            <a:picLocks noChangeAspect="1"/>
          </p:cNvPicPr>
          <p:nvPr/>
        </p:nvPicPr>
        <p:blipFill>
          <a:blip r:embed="rId3"/>
          <a:stretch>
            <a:fillRect/>
          </a:stretch>
        </p:blipFill>
        <p:spPr>
          <a:xfrm>
            <a:off x="1141413" y="2305633"/>
            <a:ext cx="5391150" cy="3105150"/>
          </a:xfrm>
          <a:prstGeom prst="rect">
            <a:avLst/>
          </a:prstGeom>
        </p:spPr>
      </p:pic>
      <p:sp>
        <p:nvSpPr>
          <p:cNvPr id="5" name="TextBox 4">
            <a:extLst>
              <a:ext uri="{FF2B5EF4-FFF2-40B4-BE49-F238E27FC236}">
                <a16:creationId xmlns:a16="http://schemas.microsoft.com/office/drawing/2014/main" id="{FE425780-5FA1-45B5-9639-61B044CAEE9F}"/>
              </a:ext>
            </a:extLst>
          </p:cNvPr>
          <p:cNvSpPr txBox="1"/>
          <p:nvPr/>
        </p:nvSpPr>
        <p:spPr>
          <a:xfrm>
            <a:off x="6856896" y="2499445"/>
            <a:ext cx="4399280" cy="2585323"/>
          </a:xfrm>
          <a:prstGeom prst="rect">
            <a:avLst/>
          </a:prstGeom>
          <a:noFill/>
        </p:spPr>
        <p:txBody>
          <a:bodyPr wrap="square" rtlCol="0">
            <a:spAutoFit/>
          </a:bodyPr>
          <a:lstStyle/>
          <a:p>
            <a:r>
              <a:rPr lang="en-US" dirty="0"/>
              <a:t>To demonstrate KVL measure and record the voltage drop across each resistor and show that the sum of all voltages in loop are zero.</a:t>
            </a:r>
          </a:p>
          <a:p>
            <a:endParaRPr lang="en-US" dirty="0"/>
          </a:p>
          <a:p>
            <a:endParaRPr lang="en-US" dirty="0"/>
          </a:p>
          <a:p>
            <a:r>
              <a:rPr lang="en-US" dirty="0"/>
              <a:t>Hint: When adding the voltages up the signs can be tricky so it should fallow this equation</a:t>
            </a:r>
          </a:p>
          <a:p>
            <a:endParaRPr lang="en-US" dirty="0"/>
          </a:p>
          <a:p>
            <a:r>
              <a:rPr lang="en-US" dirty="0"/>
              <a:t>                9V – (V</a:t>
            </a:r>
            <a:r>
              <a:rPr lang="en-US" sz="1200" dirty="0"/>
              <a:t>R1</a:t>
            </a:r>
            <a:r>
              <a:rPr lang="en-US" dirty="0"/>
              <a:t> + V</a:t>
            </a:r>
            <a:r>
              <a:rPr lang="en-US" sz="1200" dirty="0"/>
              <a:t>R2 </a:t>
            </a:r>
            <a:r>
              <a:rPr lang="en-US" dirty="0"/>
              <a:t>+ V</a:t>
            </a:r>
            <a:r>
              <a:rPr lang="en-US" sz="1200" dirty="0"/>
              <a:t>R3</a:t>
            </a:r>
            <a:r>
              <a:rPr lang="en-US" dirty="0"/>
              <a:t>)=0</a:t>
            </a:r>
          </a:p>
        </p:txBody>
      </p:sp>
    </p:spTree>
    <p:extLst>
      <p:ext uri="{BB962C8B-B14F-4D97-AF65-F5344CB8AC3E}">
        <p14:creationId xmlns:p14="http://schemas.microsoft.com/office/powerpoint/2010/main" val="3275478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diagram of a circuit&#10;&#10;AI-generated content may be incorrect.">
            <a:extLst>
              <a:ext uri="{FF2B5EF4-FFF2-40B4-BE49-F238E27FC236}">
                <a16:creationId xmlns:a16="http://schemas.microsoft.com/office/drawing/2014/main" id="{B2A7FC94-9412-AD9D-E686-8C51E878D1AE}"/>
              </a:ext>
            </a:extLst>
          </p:cNvPr>
          <p:cNvPicPr>
            <a:picLocks noChangeAspect="1"/>
          </p:cNvPicPr>
          <p:nvPr/>
        </p:nvPicPr>
        <p:blipFill>
          <a:blip r:embed="rId2"/>
          <a:stretch>
            <a:fillRect/>
          </a:stretch>
        </p:blipFill>
        <p:spPr>
          <a:xfrm>
            <a:off x="268300" y="2603601"/>
            <a:ext cx="6044781" cy="2770698"/>
          </a:xfrm>
          <a:prstGeom prst="rect">
            <a:avLst/>
          </a:prstGeom>
        </p:spPr>
      </p:pic>
      <p:sp>
        <p:nvSpPr>
          <p:cNvPr id="2" name="Title 1">
            <a:extLst>
              <a:ext uri="{FF2B5EF4-FFF2-40B4-BE49-F238E27FC236}">
                <a16:creationId xmlns:a16="http://schemas.microsoft.com/office/drawing/2014/main" id="{8AEE8839-F0D7-4F10-B0DF-708AB24CD541}"/>
              </a:ext>
            </a:extLst>
          </p:cNvPr>
          <p:cNvSpPr>
            <a:spLocks noGrp="1"/>
          </p:cNvSpPr>
          <p:nvPr>
            <p:ph type="title"/>
          </p:nvPr>
        </p:nvSpPr>
        <p:spPr/>
        <p:txBody>
          <a:bodyPr>
            <a:normAutofit fontScale="90000"/>
          </a:bodyPr>
          <a:lstStyle/>
          <a:p>
            <a:r>
              <a:rPr lang="en-US" dirty="0"/>
              <a:t>Activity 2:  Current divider circuit</a:t>
            </a:r>
          </a:p>
        </p:txBody>
      </p:sp>
      <p:sp>
        <p:nvSpPr>
          <p:cNvPr id="8" name="TextBox 7">
            <a:extLst>
              <a:ext uri="{FF2B5EF4-FFF2-40B4-BE49-F238E27FC236}">
                <a16:creationId xmlns:a16="http://schemas.microsoft.com/office/drawing/2014/main" id="{24E0D476-0EF1-482D-816A-C9DA1EA7F4E4}"/>
              </a:ext>
            </a:extLst>
          </p:cNvPr>
          <p:cNvSpPr txBox="1"/>
          <p:nvPr/>
        </p:nvSpPr>
        <p:spPr>
          <a:xfrm>
            <a:off x="6874754" y="2827980"/>
            <a:ext cx="4077245" cy="2031325"/>
          </a:xfrm>
          <a:prstGeom prst="rect">
            <a:avLst/>
          </a:prstGeom>
          <a:noFill/>
        </p:spPr>
        <p:txBody>
          <a:bodyPr wrap="square" lIns="91440" tIns="45720" rIns="91440" bIns="45720" rtlCol="0" anchor="t">
            <a:spAutoFit/>
          </a:bodyPr>
          <a:lstStyle/>
          <a:p>
            <a:pPr marL="342900" indent="-342900">
              <a:buAutoNum type="arabicParenR"/>
            </a:pPr>
            <a:r>
              <a:rPr lang="en-US" dirty="0">
                <a:ea typeface="Calibri"/>
                <a:cs typeface="Calibri"/>
              </a:rPr>
              <a:t>Measure incoming (entering) current in your circuit, write it down</a:t>
            </a:r>
          </a:p>
          <a:p>
            <a:pPr marL="342900" indent="-342900">
              <a:buAutoNum type="arabicParenR"/>
            </a:pPr>
            <a:r>
              <a:rPr lang="en-US" dirty="0">
                <a:ea typeface="Calibri"/>
                <a:cs typeface="Calibri"/>
              </a:rPr>
              <a:t>Measure the current through each of the resistors (exiting currents) and add them up. This should equal your measured current in Step 1!!!</a:t>
            </a:r>
          </a:p>
          <a:p>
            <a:pPr marL="342900" indent="-342900">
              <a:buAutoNum type="arabicParenR"/>
            </a:pPr>
            <a:r>
              <a:rPr lang="en-US" dirty="0">
                <a:ea typeface="Calibri"/>
                <a:cs typeface="Calibri"/>
              </a:rPr>
              <a:t>Have a TA verify your results</a:t>
            </a:r>
          </a:p>
        </p:txBody>
      </p:sp>
      <p:sp>
        <p:nvSpPr>
          <p:cNvPr id="15" name="TextBox 14">
            <a:extLst>
              <a:ext uri="{FF2B5EF4-FFF2-40B4-BE49-F238E27FC236}">
                <a16:creationId xmlns:a16="http://schemas.microsoft.com/office/drawing/2014/main" id="{C30FC995-0D7E-FC02-6F72-A5FEB917B47B}"/>
              </a:ext>
            </a:extLst>
          </p:cNvPr>
          <p:cNvSpPr txBox="1"/>
          <p:nvPr/>
        </p:nvSpPr>
        <p:spPr>
          <a:xfrm>
            <a:off x="550027" y="6490505"/>
            <a:ext cx="547624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dirty="0">
                <a:solidFill>
                  <a:srgbClr val="7F7FA4"/>
                </a:solidFill>
                <a:ea typeface="Calibri"/>
                <a:cs typeface="Calibri"/>
              </a:rPr>
              <a:t>Created by Jack </a:t>
            </a:r>
            <a:r>
              <a:rPr lang="en-US" sz="1200" i="1" dirty="0" err="1">
                <a:solidFill>
                  <a:srgbClr val="7F7FA4"/>
                </a:solidFill>
                <a:ea typeface="Calibri"/>
                <a:cs typeface="Calibri"/>
              </a:rPr>
              <a:t>McTasney</a:t>
            </a:r>
            <a:r>
              <a:rPr lang="en-US" sz="1200" i="1" dirty="0">
                <a:solidFill>
                  <a:srgbClr val="7F7FA4"/>
                </a:solidFill>
                <a:ea typeface="Calibri"/>
                <a:cs typeface="Calibri"/>
              </a:rPr>
              <a:t>, EE-1100 Spring 2024 &amp; 2025 TA</a:t>
            </a:r>
          </a:p>
        </p:txBody>
      </p:sp>
      <p:sp>
        <p:nvSpPr>
          <p:cNvPr id="5" name="Rectangle 4">
            <a:extLst>
              <a:ext uri="{FF2B5EF4-FFF2-40B4-BE49-F238E27FC236}">
                <a16:creationId xmlns:a16="http://schemas.microsoft.com/office/drawing/2014/main" id="{620A2F80-754A-488D-AC62-9078AB756505}"/>
              </a:ext>
            </a:extLst>
          </p:cNvPr>
          <p:cNvSpPr/>
          <p:nvPr/>
        </p:nvSpPr>
        <p:spPr>
          <a:xfrm>
            <a:off x="3914300" y="1936460"/>
            <a:ext cx="1740310" cy="4483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This is one node</a:t>
            </a:r>
          </a:p>
        </p:txBody>
      </p:sp>
      <p:cxnSp>
        <p:nvCxnSpPr>
          <p:cNvPr id="7" name="Straight Arrow Connector 6">
            <a:extLst>
              <a:ext uri="{FF2B5EF4-FFF2-40B4-BE49-F238E27FC236}">
                <a16:creationId xmlns:a16="http://schemas.microsoft.com/office/drawing/2014/main" id="{557121DC-411D-4187-AE6B-51BBCE05783D}"/>
              </a:ext>
            </a:extLst>
          </p:cNvPr>
          <p:cNvCxnSpPr/>
          <p:nvPr/>
        </p:nvCxnSpPr>
        <p:spPr>
          <a:xfrm flipH="1">
            <a:off x="3501345" y="2213686"/>
            <a:ext cx="412955" cy="5241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C88661D-A159-4587-B4A1-429E67DF0494}"/>
              </a:ext>
            </a:extLst>
          </p:cNvPr>
          <p:cNvCxnSpPr/>
          <p:nvPr/>
        </p:nvCxnSpPr>
        <p:spPr>
          <a:xfrm>
            <a:off x="1226212" y="2910598"/>
            <a:ext cx="626263" cy="0"/>
          </a:xfrm>
          <a:prstGeom prst="straightConnector1">
            <a:avLst/>
          </a:prstGeom>
          <a:ln w="38100">
            <a:solidFill>
              <a:srgbClr val="17CA0E"/>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10AF997-D14E-4B0F-AA88-8B1965ACA703}"/>
              </a:ext>
            </a:extLst>
          </p:cNvPr>
          <p:cNvSpPr txBox="1"/>
          <p:nvPr/>
        </p:nvSpPr>
        <p:spPr>
          <a:xfrm>
            <a:off x="1321206" y="3014731"/>
            <a:ext cx="1401097" cy="461665"/>
          </a:xfrm>
          <a:prstGeom prst="rect">
            <a:avLst/>
          </a:prstGeom>
          <a:noFill/>
        </p:spPr>
        <p:txBody>
          <a:bodyPr wrap="square" lIns="91440" tIns="45720" rIns="91440" bIns="45720" rtlCol="0" anchor="t">
            <a:spAutoFit/>
          </a:bodyPr>
          <a:lstStyle/>
          <a:p>
            <a:r>
              <a:rPr lang="en-US" sz="2400" dirty="0">
                <a:solidFill>
                  <a:srgbClr val="17CA0E"/>
                </a:solidFill>
                <a:highlight>
                  <a:srgbClr val="FFFFFF"/>
                </a:highlight>
              </a:rPr>
              <a:t>entering</a:t>
            </a:r>
            <a:endParaRPr lang="en-US" sz="2400">
              <a:solidFill>
                <a:srgbClr val="17CA0E"/>
              </a:solidFill>
              <a:highlight>
                <a:srgbClr val="FFFFFF"/>
              </a:highlight>
              <a:ea typeface="Calibri"/>
              <a:cs typeface="Calibri"/>
            </a:endParaRPr>
          </a:p>
        </p:txBody>
      </p:sp>
      <p:cxnSp>
        <p:nvCxnSpPr>
          <p:cNvPr id="13" name="Straight Arrow Connector 12">
            <a:extLst>
              <a:ext uri="{FF2B5EF4-FFF2-40B4-BE49-F238E27FC236}">
                <a16:creationId xmlns:a16="http://schemas.microsoft.com/office/drawing/2014/main" id="{19B0F2D9-5AD7-4C96-BB22-0D79EBB186DA}"/>
              </a:ext>
            </a:extLst>
          </p:cNvPr>
          <p:cNvCxnSpPr/>
          <p:nvPr/>
        </p:nvCxnSpPr>
        <p:spPr>
          <a:xfrm flipH="1">
            <a:off x="2778347" y="2961398"/>
            <a:ext cx="0" cy="549623"/>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8650102-3BB2-4098-83B2-D8ECBD603F71}"/>
              </a:ext>
            </a:extLst>
          </p:cNvPr>
          <p:cNvCxnSpPr/>
          <p:nvPr/>
        </p:nvCxnSpPr>
        <p:spPr>
          <a:xfrm>
            <a:off x="5001421" y="2913496"/>
            <a:ext cx="0" cy="508983"/>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70F5B24-AFAE-4841-A6D1-433187760B2E}"/>
              </a:ext>
            </a:extLst>
          </p:cNvPr>
          <p:cNvSpPr txBox="1"/>
          <p:nvPr/>
        </p:nvSpPr>
        <p:spPr>
          <a:xfrm>
            <a:off x="3468195" y="3064077"/>
            <a:ext cx="1201123" cy="461665"/>
          </a:xfrm>
          <a:prstGeom prst="rect">
            <a:avLst/>
          </a:prstGeom>
          <a:noFill/>
        </p:spPr>
        <p:txBody>
          <a:bodyPr wrap="square" lIns="91440" tIns="45720" rIns="91440" bIns="45720" rtlCol="0" anchor="t">
            <a:spAutoFit/>
          </a:bodyPr>
          <a:lstStyle/>
          <a:p>
            <a:r>
              <a:rPr lang="en-US" sz="2400" dirty="0">
                <a:solidFill>
                  <a:srgbClr val="FFC000"/>
                </a:solidFill>
                <a:highlight>
                  <a:srgbClr val="FFFFFF"/>
                </a:highlight>
              </a:rPr>
              <a:t>exiting</a:t>
            </a:r>
            <a:endParaRPr lang="en-US" sz="2400">
              <a:solidFill>
                <a:srgbClr val="FFC000"/>
              </a:solidFill>
              <a:highlight>
                <a:srgbClr val="FFFFFF"/>
              </a:highlight>
              <a:ea typeface="Calibri"/>
              <a:cs typeface="Calibri"/>
            </a:endParaRPr>
          </a:p>
        </p:txBody>
      </p:sp>
      <p:sp>
        <p:nvSpPr>
          <p:cNvPr id="4" name="Oval 3">
            <a:extLst>
              <a:ext uri="{FF2B5EF4-FFF2-40B4-BE49-F238E27FC236}">
                <a16:creationId xmlns:a16="http://schemas.microsoft.com/office/drawing/2014/main" id="{C5FCBE1D-051B-4423-BA31-139D481AE895}"/>
              </a:ext>
            </a:extLst>
          </p:cNvPr>
          <p:cNvSpPr/>
          <p:nvPr/>
        </p:nvSpPr>
        <p:spPr>
          <a:xfrm>
            <a:off x="665722" y="2758198"/>
            <a:ext cx="4499840" cy="3048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0955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EC658-9427-4F36-A527-E813AF268E6F}"/>
              </a:ext>
            </a:extLst>
          </p:cNvPr>
          <p:cNvSpPr>
            <a:spLocks noGrp="1"/>
          </p:cNvSpPr>
          <p:nvPr>
            <p:ph type="title"/>
          </p:nvPr>
        </p:nvSpPr>
        <p:spPr/>
        <p:txBody>
          <a:bodyPr>
            <a:normAutofit fontScale="90000"/>
          </a:bodyPr>
          <a:lstStyle/>
          <a:p>
            <a:r>
              <a:rPr lang="en-US" dirty="0"/>
              <a:t>Activity 3:  Combined </a:t>
            </a:r>
          </a:p>
        </p:txBody>
      </p:sp>
      <p:pic>
        <p:nvPicPr>
          <p:cNvPr id="3" name="Picture 2">
            <a:extLst>
              <a:ext uri="{FF2B5EF4-FFF2-40B4-BE49-F238E27FC236}">
                <a16:creationId xmlns:a16="http://schemas.microsoft.com/office/drawing/2014/main" id="{B8159598-27AA-456D-990C-D3BBA89D03A8}"/>
              </a:ext>
            </a:extLst>
          </p:cNvPr>
          <p:cNvPicPr>
            <a:picLocks noChangeAspect="1"/>
          </p:cNvPicPr>
          <p:nvPr/>
        </p:nvPicPr>
        <p:blipFill>
          <a:blip r:embed="rId2"/>
          <a:stretch>
            <a:fillRect/>
          </a:stretch>
        </p:blipFill>
        <p:spPr>
          <a:xfrm>
            <a:off x="1141413" y="2643479"/>
            <a:ext cx="5473306" cy="2898905"/>
          </a:xfrm>
          <a:prstGeom prst="rect">
            <a:avLst/>
          </a:prstGeom>
        </p:spPr>
      </p:pic>
      <p:sp>
        <p:nvSpPr>
          <p:cNvPr id="4" name="TextBox 3">
            <a:extLst>
              <a:ext uri="{FF2B5EF4-FFF2-40B4-BE49-F238E27FC236}">
                <a16:creationId xmlns:a16="http://schemas.microsoft.com/office/drawing/2014/main" id="{C7872DA7-8B1C-4508-B5FC-15B70A4F0D3F}"/>
              </a:ext>
            </a:extLst>
          </p:cNvPr>
          <p:cNvSpPr txBox="1"/>
          <p:nvPr/>
        </p:nvSpPr>
        <p:spPr>
          <a:xfrm>
            <a:off x="7049729" y="3342968"/>
            <a:ext cx="4119716" cy="1200329"/>
          </a:xfrm>
          <a:prstGeom prst="rect">
            <a:avLst/>
          </a:prstGeom>
          <a:noFill/>
        </p:spPr>
        <p:txBody>
          <a:bodyPr wrap="square" rtlCol="0">
            <a:spAutoFit/>
          </a:bodyPr>
          <a:lstStyle/>
          <a:p>
            <a:r>
              <a:rPr lang="en-US" dirty="0"/>
              <a:t>This circuit has both resistors in series and parallel. Measure and record the current though each branch and the voltage drop across each resistor in the circuit. </a:t>
            </a:r>
          </a:p>
        </p:txBody>
      </p:sp>
    </p:spTree>
    <p:extLst>
      <p:ext uri="{BB962C8B-B14F-4D97-AF65-F5344CB8AC3E}">
        <p14:creationId xmlns:p14="http://schemas.microsoft.com/office/powerpoint/2010/main" val="3866788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6168E-5704-440B-AA15-88387A3BE1AF}"/>
              </a:ext>
            </a:extLst>
          </p:cNvPr>
          <p:cNvSpPr>
            <a:spLocks noGrp="1"/>
          </p:cNvSpPr>
          <p:nvPr>
            <p:ph type="title"/>
          </p:nvPr>
        </p:nvSpPr>
        <p:spPr/>
        <p:txBody>
          <a:bodyPr>
            <a:normAutofit fontScale="90000"/>
          </a:bodyPr>
          <a:lstStyle/>
          <a:p>
            <a:r>
              <a:rPr lang="en-US" dirty="0"/>
              <a:t>Activity 4:  KVL and potentiometers </a:t>
            </a:r>
          </a:p>
        </p:txBody>
      </p:sp>
      <p:pic>
        <p:nvPicPr>
          <p:cNvPr id="3" name="Picture 2">
            <a:extLst>
              <a:ext uri="{FF2B5EF4-FFF2-40B4-BE49-F238E27FC236}">
                <a16:creationId xmlns:a16="http://schemas.microsoft.com/office/drawing/2014/main" id="{54B08C77-F877-4796-8992-EFC7F19FE465}"/>
              </a:ext>
            </a:extLst>
          </p:cNvPr>
          <p:cNvPicPr>
            <a:picLocks noChangeAspect="1"/>
          </p:cNvPicPr>
          <p:nvPr/>
        </p:nvPicPr>
        <p:blipFill>
          <a:blip r:embed="rId3"/>
          <a:stretch>
            <a:fillRect/>
          </a:stretch>
        </p:blipFill>
        <p:spPr>
          <a:xfrm>
            <a:off x="922337" y="2280602"/>
            <a:ext cx="5172075" cy="4105275"/>
          </a:xfrm>
          <a:prstGeom prst="rect">
            <a:avLst/>
          </a:prstGeom>
        </p:spPr>
      </p:pic>
      <p:sp>
        <p:nvSpPr>
          <p:cNvPr id="4" name="TextBox 3">
            <a:extLst>
              <a:ext uri="{FF2B5EF4-FFF2-40B4-BE49-F238E27FC236}">
                <a16:creationId xmlns:a16="http://schemas.microsoft.com/office/drawing/2014/main" id="{86BC672B-57C0-418B-98BF-2096F22731D1}"/>
              </a:ext>
            </a:extLst>
          </p:cNvPr>
          <p:cNvSpPr txBox="1"/>
          <p:nvPr/>
        </p:nvSpPr>
        <p:spPr>
          <a:xfrm>
            <a:off x="6371303" y="2507226"/>
            <a:ext cx="4676108" cy="3416320"/>
          </a:xfrm>
          <a:prstGeom prst="rect">
            <a:avLst/>
          </a:prstGeom>
          <a:noFill/>
        </p:spPr>
        <p:txBody>
          <a:bodyPr wrap="square" rtlCol="0">
            <a:spAutoFit/>
          </a:bodyPr>
          <a:lstStyle/>
          <a:p>
            <a:r>
              <a:rPr lang="en-US" dirty="0"/>
              <a:t>R1 is a potentiometer and can be used to vary resistance. After building the circuit see what happens to the LED when the potentiometer is turned. Then for two different positions of the potentiometer knob do the following:</a:t>
            </a:r>
          </a:p>
          <a:p>
            <a:pPr marL="342900" indent="-342900">
              <a:buAutoNum type="arabicParenR"/>
            </a:pPr>
            <a:r>
              <a:rPr lang="en-US" dirty="0"/>
              <a:t>Use DMM to measure the resistance of the potentiometer. </a:t>
            </a:r>
          </a:p>
          <a:p>
            <a:pPr marL="342900" indent="-342900">
              <a:buAutoNum type="arabicParenR"/>
            </a:pPr>
            <a:r>
              <a:rPr lang="en-US" dirty="0"/>
              <a:t>Measure the voltage drop across R1, R2, and the LED. Confirm that these values make sense based off KVL</a:t>
            </a:r>
          </a:p>
          <a:p>
            <a:r>
              <a:rPr lang="en-US" dirty="0"/>
              <a:t>3) Measure the current though the loop (the current is the same everywhere in this circuit).</a:t>
            </a:r>
          </a:p>
        </p:txBody>
      </p:sp>
    </p:spTree>
    <p:extLst>
      <p:ext uri="{BB962C8B-B14F-4D97-AF65-F5344CB8AC3E}">
        <p14:creationId xmlns:p14="http://schemas.microsoft.com/office/powerpoint/2010/main" val="3686043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0E958-AD16-FF60-07C8-DC3AD15157B6}"/>
              </a:ext>
            </a:extLst>
          </p:cNvPr>
          <p:cNvSpPr>
            <a:spLocks noGrp="1"/>
          </p:cNvSpPr>
          <p:nvPr>
            <p:ph type="title"/>
          </p:nvPr>
        </p:nvSpPr>
        <p:spPr/>
        <p:txBody>
          <a:bodyPr>
            <a:normAutofit fontScale="90000"/>
          </a:bodyPr>
          <a:lstStyle/>
          <a:p>
            <a:pPr algn="ctr"/>
            <a:r>
              <a:rPr lang="en-US" dirty="0">
                <a:ea typeface="Calibri Light"/>
                <a:cs typeface="Calibri Light"/>
              </a:rPr>
              <a:t>Office Hours!!!!</a:t>
            </a:r>
          </a:p>
        </p:txBody>
      </p:sp>
      <p:sp>
        <p:nvSpPr>
          <p:cNvPr id="3" name="Content Placeholder 2">
            <a:extLst>
              <a:ext uri="{FF2B5EF4-FFF2-40B4-BE49-F238E27FC236}">
                <a16:creationId xmlns:a16="http://schemas.microsoft.com/office/drawing/2014/main" id="{F2A9AC90-4156-BE1F-A9E0-DBE77C045521}"/>
              </a:ext>
            </a:extLst>
          </p:cNvPr>
          <p:cNvSpPr>
            <a:spLocks noGrp="1"/>
          </p:cNvSpPr>
          <p:nvPr>
            <p:ph idx="1"/>
          </p:nvPr>
        </p:nvSpPr>
        <p:spPr/>
        <p:txBody>
          <a:bodyPr vert="horz" lIns="91440" tIns="45720" rIns="91440" bIns="45720" rtlCol="0" anchor="t">
            <a:normAutofit/>
          </a:bodyPr>
          <a:lstStyle/>
          <a:p>
            <a:pPr marL="0" indent="0">
              <a:buNone/>
            </a:pPr>
            <a:r>
              <a:rPr lang="en-US" dirty="0">
                <a:ea typeface="Calibri"/>
                <a:cs typeface="Calibri"/>
              </a:rPr>
              <a:t>Office hours will be held during the IEEE club general meeting timeslot which is.....</a:t>
            </a:r>
            <a:endParaRPr lang="en-US" dirty="0"/>
          </a:p>
          <a:p>
            <a:pPr marL="0" indent="0" algn="ctr">
              <a:buNone/>
            </a:pPr>
            <a:endParaRPr lang="en-US" dirty="0">
              <a:ea typeface="Calibri"/>
              <a:cs typeface="Calibri"/>
            </a:endParaRPr>
          </a:p>
          <a:p>
            <a:pPr marL="0" indent="0" algn="ctr">
              <a:buNone/>
            </a:pPr>
            <a:r>
              <a:rPr lang="en-US" b="1" u="sng" dirty="0">
                <a:ea typeface="Calibri"/>
                <a:cs typeface="Calibri"/>
              </a:rPr>
              <a:t>INSERT THIS YEAR’S IEEE MEETING TIME (OR ALT. OFFICE HR TIME) HERE</a:t>
            </a:r>
          </a:p>
          <a:p>
            <a:pPr marL="0" indent="0" algn="ctr">
              <a:buNone/>
            </a:pPr>
            <a:endParaRPr lang="en-US" b="1" dirty="0">
              <a:ea typeface="Calibri"/>
              <a:cs typeface="Calibri"/>
            </a:endParaRPr>
          </a:p>
          <a:p>
            <a:pPr marL="0" indent="0" algn="ctr">
              <a:buNone/>
            </a:pPr>
            <a:endParaRPr lang="en-US" b="1" dirty="0">
              <a:ea typeface="Calibri"/>
              <a:cs typeface="Calibri"/>
            </a:endParaRPr>
          </a:p>
          <a:p>
            <a:pPr marL="0" indent="0">
              <a:buNone/>
            </a:pPr>
            <a:r>
              <a:rPr lang="en-US" dirty="0">
                <a:ea typeface="Calibri"/>
                <a:cs typeface="Calibri"/>
              </a:rPr>
              <a:t>They can also be scheduled with TAs outside of this time, shoot us an email and we can schedule something that work for you!!!</a:t>
            </a:r>
          </a:p>
        </p:txBody>
      </p:sp>
    </p:spTree>
    <p:extLst>
      <p:ext uri="{BB962C8B-B14F-4D97-AF65-F5344CB8AC3E}">
        <p14:creationId xmlns:p14="http://schemas.microsoft.com/office/powerpoint/2010/main" val="1231273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EBA8F-3DCA-19FF-6BAB-854CF523ADD8}"/>
              </a:ext>
            </a:extLst>
          </p:cNvPr>
          <p:cNvSpPr>
            <a:spLocks noGrp="1"/>
          </p:cNvSpPr>
          <p:nvPr>
            <p:ph type="title"/>
          </p:nvPr>
        </p:nvSpPr>
        <p:spPr/>
        <p:txBody>
          <a:bodyPr>
            <a:normAutofit fontScale="90000"/>
          </a:bodyPr>
          <a:lstStyle/>
          <a:p>
            <a:pPr algn="ctr"/>
            <a:r>
              <a:rPr lang="en-US" dirty="0">
                <a:ea typeface="Calibri Light"/>
                <a:cs typeface="Calibri Light"/>
              </a:rPr>
              <a:t>Safety Trainings!!!</a:t>
            </a:r>
          </a:p>
        </p:txBody>
      </p:sp>
      <p:sp>
        <p:nvSpPr>
          <p:cNvPr id="3" name="Content Placeholder 2">
            <a:extLst>
              <a:ext uri="{FF2B5EF4-FFF2-40B4-BE49-F238E27FC236}">
                <a16:creationId xmlns:a16="http://schemas.microsoft.com/office/drawing/2014/main" id="{BC5A46F9-D3EC-C770-0465-57188BF6EA82}"/>
              </a:ext>
            </a:extLst>
          </p:cNvPr>
          <p:cNvSpPr>
            <a:spLocks noGrp="1"/>
          </p:cNvSpPr>
          <p:nvPr>
            <p:ph idx="1"/>
          </p:nvPr>
        </p:nvSpPr>
        <p:spPr/>
        <p:txBody>
          <a:bodyPr vert="horz" lIns="91440" tIns="45720" rIns="91440" bIns="45720" rtlCol="0" anchor="t">
            <a:normAutofit/>
          </a:bodyPr>
          <a:lstStyle/>
          <a:p>
            <a:pPr marL="0" indent="0" algn="ctr">
              <a:buNone/>
            </a:pPr>
            <a:r>
              <a:rPr lang="en-US" sz="9600" dirty="0">
                <a:ea typeface="Calibri"/>
                <a:cs typeface="Calibri"/>
              </a:rPr>
              <a:t>Has everybody signed the safety training sheet?</a:t>
            </a:r>
          </a:p>
        </p:txBody>
      </p:sp>
    </p:spTree>
    <p:extLst>
      <p:ext uri="{BB962C8B-B14F-4D97-AF65-F5344CB8AC3E}">
        <p14:creationId xmlns:p14="http://schemas.microsoft.com/office/powerpoint/2010/main" val="3854741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A6ACD-3197-4A61-AD9C-9DC21A703A7C}"/>
              </a:ext>
            </a:extLst>
          </p:cNvPr>
          <p:cNvSpPr>
            <a:spLocks noGrp="1"/>
          </p:cNvSpPr>
          <p:nvPr>
            <p:ph type="title"/>
          </p:nvPr>
        </p:nvSpPr>
        <p:spPr/>
        <p:txBody>
          <a:bodyPr>
            <a:normAutofit fontScale="90000"/>
          </a:bodyPr>
          <a:lstStyle/>
          <a:p>
            <a:r>
              <a:rPr lang="en-US" dirty="0"/>
              <a:t>Parallel Vs. Series </a:t>
            </a:r>
          </a:p>
        </p:txBody>
      </p:sp>
      <p:pic>
        <p:nvPicPr>
          <p:cNvPr id="3" name="Picture 2">
            <a:extLst>
              <a:ext uri="{FF2B5EF4-FFF2-40B4-BE49-F238E27FC236}">
                <a16:creationId xmlns:a16="http://schemas.microsoft.com/office/drawing/2014/main" id="{14F2C67C-8D02-47E7-85EA-7E5146F1DFF7}"/>
              </a:ext>
            </a:extLst>
          </p:cNvPr>
          <p:cNvPicPr>
            <a:picLocks noChangeAspect="1"/>
          </p:cNvPicPr>
          <p:nvPr/>
        </p:nvPicPr>
        <p:blipFill>
          <a:blip r:embed="rId2"/>
          <a:stretch>
            <a:fillRect/>
          </a:stretch>
        </p:blipFill>
        <p:spPr>
          <a:xfrm>
            <a:off x="1634314" y="2080824"/>
            <a:ext cx="2872371" cy="1788246"/>
          </a:xfrm>
          <a:prstGeom prst="rect">
            <a:avLst/>
          </a:prstGeom>
        </p:spPr>
      </p:pic>
      <p:pic>
        <p:nvPicPr>
          <p:cNvPr id="4" name="Picture 3">
            <a:extLst>
              <a:ext uri="{FF2B5EF4-FFF2-40B4-BE49-F238E27FC236}">
                <a16:creationId xmlns:a16="http://schemas.microsoft.com/office/drawing/2014/main" id="{D5D27C18-97DD-491A-ABE8-8B1E97525DD4}"/>
              </a:ext>
            </a:extLst>
          </p:cNvPr>
          <p:cNvPicPr>
            <a:picLocks noChangeAspect="1"/>
          </p:cNvPicPr>
          <p:nvPr/>
        </p:nvPicPr>
        <p:blipFill rotWithShape="1">
          <a:blip r:embed="rId3"/>
          <a:srcRect l="8142" t="9987" r="4616" b="4800"/>
          <a:stretch/>
        </p:blipFill>
        <p:spPr>
          <a:xfrm>
            <a:off x="7361853" y="2080825"/>
            <a:ext cx="2481376" cy="1788245"/>
          </a:xfrm>
          <a:prstGeom prst="rect">
            <a:avLst/>
          </a:prstGeom>
        </p:spPr>
      </p:pic>
      <p:sp>
        <p:nvSpPr>
          <p:cNvPr id="5" name="TextBox 4">
            <a:extLst>
              <a:ext uri="{FF2B5EF4-FFF2-40B4-BE49-F238E27FC236}">
                <a16:creationId xmlns:a16="http://schemas.microsoft.com/office/drawing/2014/main" id="{A45B62F8-C0E9-4899-A9C7-DA909E7F886F}"/>
              </a:ext>
            </a:extLst>
          </p:cNvPr>
          <p:cNvSpPr txBox="1"/>
          <p:nvPr/>
        </p:nvSpPr>
        <p:spPr>
          <a:xfrm>
            <a:off x="1278294" y="3968723"/>
            <a:ext cx="9246637" cy="461665"/>
          </a:xfrm>
          <a:prstGeom prst="rect">
            <a:avLst/>
          </a:prstGeom>
          <a:noFill/>
        </p:spPr>
        <p:txBody>
          <a:bodyPr wrap="square" rtlCol="0">
            <a:spAutoFit/>
          </a:bodyPr>
          <a:lstStyle/>
          <a:p>
            <a:r>
              <a:rPr lang="en-US" sz="2400" dirty="0">
                <a:solidFill>
                  <a:srgbClr val="2323FF"/>
                </a:solidFill>
              </a:rPr>
              <a:t>              Parallel											Series</a:t>
            </a:r>
          </a:p>
        </p:txBody>
      </p:sp>
      <p:pic>
        <p:nvPicPr>
          <p:cNvPr id="6" name="Picture 5">
            <a:extLst>
              <a:ext uri="{FF2B5EF4-FFF2-40B4-BE49-F238E27FC236}">
                <a16:creationId xmlns:a16="http://schemas.microsoft.com/office/drawing/2014/main" id="{AF5404F2-2F8A-411C-9C40-FBB66F82E63C}"/>
              </a:ext>
            </a:extLst>
          </p:cNvPr>
          <p:cNvPicPr>
            <a:picLocks noChangeAspect="1"/>
          </p:cNvPicPr>
          <p:nvPr/>
        </p:nvPicPr>
        <p:blipFill rotWithShape="1">
          <a:blip r:embed="rId4"/>
          <a:srcRect t="11978"/>
          <a:stretch/>
        </p:blipFill>
        <p:spPr>
          <a:xfrm>
            <a:off x="6421316" y="4430388"/>
            <a:ext cx="4362450" cy="1098315"/>
          </a:xfrm>
          <a:prstGeom prst="rect">
            <a:avLst/>
          </a:prstGeom>
        </p:spPr>
      </p:pic>
      <p:pic>
        <p:nvPicPr>
          <p:cNvPr id="7" name="Picture 6">
            <a:extLst>
              <a:ext uri="{FF2B5EF4-FFF2-40B4-BE49-F238E27FC236}">
                <a16:creationId xmlns:a16="http://schemas.microsoft.com/office/drawing/2014/main" id="{D13362DA-2D8F-4695-A6DA-17000E61FFCD}"/>
              </a:ext>
            </a:extLst>
          </p:cNvPr>
          <p:cNvPicPr>
            <a:picLocks noChangeAspect="1"/>
          </p:cNvPicPr>
          <p:nvPr/>
        </p:nvPicPr>
        <p:blipFill>
          <a:blip r:embed="rId5"/>
          <a:stretch>
            <a:fillRect/>
          </a:stretch>
        </p:blipFill>
        <p:spPr>
          <a:xfrm>
            <a:off x="1479824" y="4456910"/>
            <a:ext cx="3181350" cy="1990725"/>
          </a:xfrm>
          <a:prstGeom prst="rect">
            <a:avLst/>
          </a:prstGeom>
        </p:spPr>
      </p:pic>
    </p:spTree>
    <p:extLst>
      <p:ext uri="{BB962C8B-B14F-4D97-AF65-F5344CB8AC3E}">
        <p14:creationId xmlns:p14="http://schemas.microsoft.com/office/powerpoint/2010/main" val="107204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8876A-9EC7-4259-8301-062AEB89F260}"/>
              </a:ext>
            </a:extLst>
          </p:cNvPr>
          <p:cNvSpPr>
            <a:spLocks noGrp="1"/>
          </p:cNvSpPr>
          <p:nvPr>
            <p:ph type="title"/>
          </p:nvPr>
        </p:nvSpPr>
        <p:spPr/>
        <p:txBody>
          <a:bodyPr>
            <a:normAutofit fontScale="90000"/>
          </a:bodyPr>
          <a:lstStyle/>
          <a:p>
            <a:r>
              <a:rPr lang="en-US" dirty="0">
                <a:effectLst>
                  <a:outerShdw blurRad="50800" dist="38100" dir="5400000" algn="t" rotWithShape="0">
                    <a:prstClr val="black">
                      <a:alpha val="40000"/>
                    </a:prstClr>
                  </a:outerShdw>
                </a:effectLst>
              </a:rPr>
              <a:t>Gustav Kirchhoff</a:t>
            </a:r>
          </a:p>
        </p:txBody>
      </p:sp>
      <p:pic>
        <p:nvPicPr>
          <p:cNvPr id="1026" name="Picture 2" descr="Gustav Robert Kirchhoff.jpg">
            <a:extLst>
              <a:ext uri="{FF2B5EF4-FFF2-40B4-BE49-F238E27FC236}">
                <a16:creationId xmlns:a16="http://schemas.microsoft.com/office/drawing/2014/main" id="{68CD6F38-40CF-40E2-9ED7-870A49AF5C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033" y="2282405"/>
            <a:ext cx="2190750" cy="30956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379E19F-C178-4C27-B484-C0472C960680}"/>
              </a:ext>
            </a:extLst>
          </p:cNvPr>
          <p:cNvSpPr txBox="1"/>
          <p:nvPr/>
        </p:nvSpPr>
        <p:spPr>
          <a:xfrm>
            <a:off x="856277" y="6481604"/>
            <a:ext cx="8602355" cy="276999"/>
          </a:xfrm>
          <a:prstGeom prst="rect">
            <a:avLst/>
          </a:prstGeom>
          <a:noFill/>
        </p:spPr>
        <p:txBody>
          <a:bodyPr wrap="square" lIns="91440" tIns="45720" rIns="91440" bIns="45720" rtlCol="0" anchor="t">
            <a:spAutoFit/>
          </a:bodyPr>
          <a:lstStyle/>
          <a:p>
            <a:r>
              <a:rPr lang="en-US" sz="1200" dirty="0">
                <a:solidFill>
                  <a:schemeClr val="bg1">
                    <a:lumMod val="50000"/>
                  </a:schemeClr>
                </a:solidFill>
              </a:rPr>
              <a:t>So</a:t>
            </a:r>
            <a:r>
              <a:rPr lang="en-US" sz="1200" dirty="0">
                <a:solidFill>
                  <a:srgbClr val="7F7FA4"/>
                </a:solidFill>
              </a:rPr>
              <a:t>urce</a:t>
            </a:r>
            <a:r>
              <a:rPr lang="en-US" sz="1200" dirty="0">
                <a:solidFill>
                  <a:schemeClr val="bg1">
                    <a:lumMod val="50000"/>
                  </a:schemeClr>
                </a:solidFill>
              </a:rPr>
              <a:t>: </a:t>
            </a:r>
            <a:r>
              <a:rPr lang="en-US" sz="1200" dirty="0">
                <a:solidFill>
                  <a:schemeClr val="bg1">
                    <a:lumMod val="50000"/>
                  </a:schemeClr>
                </a:solidFill>
                <a:hlinkClick r:id="rId3">
                  <a:extLst>
                    <a:ext uri="{A12FA001-AC4F-418D-AE19-62706E023703}">
                      <ahyp:hlinkClr xmlns:ahyp="http://schemas.microsoft.com/office/drawing/2018/hyperlinkcolor" val="tx"/>
                    </a:ext>
                  </a:extLst>
                </a:hlinkClick>
              </a:rPr>
              <a:t>https://en.wikipedia.org/wiki/Gustav_Kirchhoff</a:t>
            </a:r>
            <a:r>
              <a:rPr lang="en-US" sz="1200" dirty="0">
                <a:solidFill>
                  <a:schemeClr val="bg1">
                    <a:lumMod val="50000"/>
                  </a:schemeClr>
                </a:solidFill>
              </a:rPr>
              <a:t>   </a:t>
            </a:r>
            <a:r>
              <a:rPr lang="en-US" sz="1200" dirty="0">
                <a:solidFill>
                  <a:schemeClr val="bg1">
                    <a:lumMod val="50000"/>
                  </a:schemeClr>
                </a:solidFill>
                <a:hlinkClick r:id="rId4">
                  <a:extLst>
                    <a:ext uri="{A12FA001-AC4F-418D-AE19-62706E023703}">
                      <ahyp:hlinkClr xmlns:ahyp="http://schemas.microsoft.com/office/drawing/2018/hyperlinkcolor" val="tx"/>
                    </a:ext>
                  </a:extLst>
                </a:hlinkClick>
              </a:rPr>
              <a:t>https://www.britannica.com/biography/Gustav-Robert-Kirchhoff</a:t>
            </a:r>
            <a:endParaRPr lang="en-US" sz="1200" dirty="0">
              <a:solidFill>
                <a:schemeClr val="bg1">
                  <a:lumMod val="50000"/>
                </a:schemeClr>
              </a:solidFill>
            </a:endParaRPr>
          </a:p>
        </p:txBody>
      </p:sp>
      <p:sp>
        <p:nvSpPr>
          <p:cNvPr id="4" name="TextBox 3">
            <a:extLst>
              <a:ext uri="{FF2B5EF4-FFF2-40B4-BE49-F238E27FC236}">
                <a16:creationId xmlns:a16="http://schemas.microsoft.com/office/drawing/2014/main" id="{A6EF3E43-B579-40BB-A704-5D9AEFFA53E6}"/>
              </a:ext>
            </a:extLst>
          </p:cNvPr>
          <p:cNvSpPr txBox="1"/>
          <p:nvPr/>
        </p:nvSpPr>
        <p:spPr>
          <a:xfrm>
            <a:off x="3834881" y="3089016"/>
            <a:ext cx="6902126" cy="1200329"/>
          </a:xfrm>
          <a:prstGeom prst="rect">
            <a:avLst/>
          </a:prstGeom>
          <a:noFill/>
        </p:spPr>
        <p:txBody>
          <a:bodyPr wrap="square" lIns="91440" tIns="45720" rIns="91440" bIns="45720" rtlCol="0" anchor="t">
            <a:spAutoFit/>
          </a:bodyPr>
          <a:lstStyle/>
          <a:p>
            <a:r>
              <a:rPr lang="en-US" dirty="0"/>
              <a:t>Was a German physicist that made huge contributions to the study of electrical circuits and spectroscopy, along with other branches of physics. His circuit laws are very useful to Electrical Engineering and were originally presented as his doctoral dissertation in 1845. </a:t>
            </a:r>
          </a:p>
        </p:txBody>
      </p:sp>
    </p:spTree>
    <p:extLst>
      <p:ext uri="{BB962C8B-B14F-4D97-AF65-F5344CB8AC3E}">
        <p14:creationId xmlns:p14="http://schemas.microsoft.com/office/powerpoint/2010/main" val="1511620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38B3-013A-424B-8B95-645314D53D63}"/>
              </a:ext>
            </a:extLst>
          </p:cNvPr>
          <p:cNvSpPr>
            <a:spLocks noGrp="1"/>
          </p:cNvSpPr>
          <p:nvPr>
            <p:ph type="title"/>
          </p:nvPr>
        </p:nvSpPr>
        <p:spPr/>
        <p:txBody>
          <a:bodyPr>
            <a:normAutofit fontScale="90000"/>
          </a:bodyPr>
          <a:lstStyle/>
          <a:p>
            <a:r>
              <a:rPr lang="en-US" dirty="0">
                <a:effectLst>
                  <a:outerShdw blurRad="50800" dist="38100" dir="5400000" algn="t" rotWithShape="0">
                    <a:prstClr val="black">
                      <a:alpha val="40000"/>
                    </a:prstClr>
                  </a:outerShdw>
                </a:effectLst>
              </a:rPr>
              <a:t>Kirchhoff’s Voltage Law (</a:t>
            </a:r>
            <a:r>
              <a:rPr lang="en-US" dirty="0">
                <a:solidFill>
                  <a:srgbClr val="2323FF"/>
                </a:solidFill>
                <a:effectLst>
                  <a:outerShdw blurRad="50800" dist="38100" dir="5400000" algn="t" rotWithShape="0">
                    <a:prstClr val="black">
                      <a:alpha val="40000"/>
                    </a:prstClr>
                  </a:outerShdw>
                </a:effectLst>
              </a:rPr>
              <a:t>KVL</a:t>
            </a:r>
            <a:r>
              <a:rPr lang="en-US" dirty="0">
                <a:effectLst>
                  <a:outerShdw blurRad="50800" dist="38100" dir="5400000" algn="t" rotWithShape="0">
                    <a:prstClr val="black">
                      <a:alpha val="40000"/>
                    </a:prstClr>
                  </a:outerShdw>
                </a:effectLst>
              </a:rPr>
              <a:t>)</a:t>
            </a:r>
            <a:endParaRPr lang="en-US" dirty="0"/>
          </a:p>
        </p:txBody>
      </p:sp>
      <p:pic>
        <p:nvPicPr>
          <p:cNvPr id="3" name="Picture 2">
            <a:extLst>
              <a:ext uri="{FF2B5EF4-FFF2-40B4-BE49-F238E27FC236}">
                <a16:creationId xmlns:a16="http://schemas.microsoft.com/office/drawing/2014/main" id="{61481222-CAB7-4535-8C09-EC3C8356767B}"/>
              </a:ext>
            </a:extLst>
          </p:cNvPr>
          <p:cNvPicPr>
            <a:picLocks noChangeAspect="1"/>
          </p:cNvPicPr>
          <p:nvPr/>
        </p:nvPicPr>
        <p:blipFill>
          <a:blip r:embed="rId2"/>
          <a:stretch>
            <a:fillRect/>
          </a:stretch>
        </p:blipFill>
        <p:spPr>
          <a:xfrm>
            <a:off x="826452" y="2311082"/>
            <a:ext cx="4524375" cy="2886075"/>
          </a:xfrm>
          <a:prstGeom prst="rect">
            <a:avLst/>
          </a:prstGeom>
        </p:spPr>
      </p:pic>
      <p:pic>
        <p:nvPicPr>
          <p:cNvPr id="4" name="Picture 3">
            <a:extLst>
              <a:ext uri="{FF2B5EF4-FFF2-40B4-BE49-F238E27FC236}">
                <a16:creationId xmlns:a16="http://schemas.microsoft.com/office/drawing/2014/main" id="{2AC81F31-4CD9-4DB3-B390-FDC655AA7593}"/>
              </a:ext>
            </a:extLst>
          </p:cNvPr>
          <p:cNvPicPr>
            <a:picLocks noChangeAspect="1"/>
          </p:cNvPicPr>
          <p:nvPr/>
        </p:nvPicPr>
        <p:blipFill>
          <a:blip r:embed="rId3"/>
          <a:stretch>
            <a:fillRect/>
          </a:stretch>
        </p:blipFill>
        <p:spPr>
          <a:xfrm>
            <a:off x="5996849" y="3616960"/>
            <a:ext cx="4440962" cy="2610168"/>
          </a:xfrm>
          <a:prstGeom prst="rect">
            <a:avLst/>
          </a:prstGeom>
        </p:spPr>
      </p:pic>
      <p:sp>
        <p:nvSpPr>
          <p:cNvPr id="5" name="TextBox 4">
            <a:extLst>
              <a:ext uri="{FF2B5EF4-FFF2-40B4-BE49-F238E27FC236}">
                <a16:creationId xmlns:a16="http://schemas.microsoft.com/office/drawing/2014/main" id="{3AEA3CB9-F00F-407C-A13A-9A8CA99F0EF1}"/>
              </a:ext>
            </a:extLst>
          </p:cNvPr>
          <p:cNvSpPr txBox="1"/>
          <p:nvPr/>
        </p:nvSpPr>
        <p:spPr>
          <a:xfrm>
            <a:off x="5801360" y="1991360"/>
            <a:ext cx="5246051" cy="1477328"/>
          </a:xfrm>
          <a:prstGeom prst="rect">
            <a:avLst/>
          </a:prstGeom>
          <a:noFill/>
        </p:spPr>
        <p:txBody>
          <a:bodyPr wrap="square" rtlCol="0">
            <a:spAutoFit/>
          </a:bodyPr>
          <a:lstStyle/>
          <a:p>
            <a:r>
              <a:rPr lang="en-US" dirty="0"/>
              <a:t>The sum of all voltages within a closed loop must be equal to zero. The voltage change across a resistor is a voltage drop. The convention for labeling voltage drop can be seen in the equation below where V</a:t>
            </a:r>
            <a:r>
              <a:rPr lang="en-US" sz="1100" dirty="0"/>
              <a:t>AB </a:t>
            </a:r>
            <a:r>
              <a:rPr lang="en-US" dirty="0"/>
              <a:t>is equal to the voltage drop across the resistor circled in red.</a:t>
            </a:r>
          </a:p>
        </p:txBody>
      </p:sp>
      <p:sp>
        <p:nvSpPr>
          <p:cNvPr id="6" name="Oval 5">
            <a:extLst>
              <a:ext uri="{FF2B5EF4-FFF2-40B4-BE49-F238E27FC236}">
                <a16:creationId xmlns:a16="http://schemas.microsoft.com/office/drawing/2014/main" id="{6E46A137-1B91-4F83-A74B-607F5D1E5CDA}"/>
              </a:ext>
            </a:extLst>
          </p:cNvPr>
          <p:cNvSpPr/>
          <p:nvPr/>
        </p:nvSpPr>
        <p:spPr>
          <a:xfrm>
            <a:off x="8727440" y="3784599"/>
            <a:ext cx="1005840" cy="4876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85725D5-0761-40B4-9EC0-402EE0EB44DA}"/>
              </a:ext>
            </a:extLst>
          </p:cNvPr>
          <p:cNvSpPr txBox="1"/>
          <p:nvPr/>
        </p:nvSpPr>
        <p:spPr>
          <a:xfrm>
            <a:off x="856277" y="6481604"/>
            <a:ext cx="8602355" cy="276999"/>
          </a:xfrm>
          <a:prstGeom prst="rect">
            <a:avLst/>
          </a:prstGeom>
          <a:noFill/>
        </p:spPr>
        <p:txBody>
          <a:bodyPr wrap="square" rtlCol="0">
            <a:spAutoFit/>
          </a:bodyPr>
          <a:lstStyle/>
          <a:p>
            <a:r>
              <a:rPr lang="en-US" sz="1200" dirty="0">
                <a:solidFill>
                  <a:schemeClr val="bg1">
                    <a:lumMod val="50000"/>
                  </a:schemeClr>
                </a:solidFill>
              </a:rPr>
              <a:t>Source: </a:t>
            </a:r>
            <a:r>
              <a:rPr lang="en-US" sz="1200" dirty="0">
                <a:solidFill>
                  <a:schemeClr val="bg1">
                    <a:lumMod val="50000"/>
                  </a:schemeClr>
                </a:solidFill>
                <a:hlinkClick r:id="rId4">
                  <a:extLst>
                    <a:ext uri="{A12FA001-AC4F-418D-AE19-62706E023703}">
                      <ahyp:hlinkClr xmlns:ahyp="http://schemas.microsoft.com/office/drawing/2018/hyperlinkcolor" val="tx"/>
                    </a:ext>
                  </a:extLst>
                </a:hlinkClick>
              </a:rPr>
              <a:t>https://www.electronics-tutorials.ws/dccircuits/dcp_4.html</a:t>
            </a:r>
            <a:endParaRPr lang="en-US" sz="1200" dirty="0">
              <a:solidFill>
                <a:schemeClr val="bg1">
                  <a:lumMod val="50000"/>
                </a:schemeClr>
              </a:solidFill>
            </a:endParaRPr>
          </a:p>
        </p:txBody>
      </p:sp>
    </p:spTree>
    <p:extLst>
      <p:ext uri="{BB962C8B-B14F-4D97-AF65-F5344CB8AC3E}">
        <p14:creationId xmlns:p14="http://schemas.microsoft.com/office/powerpoint/2010/main" val="1210346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ED162-4509-40FD-825C-AD7FEABE909D}"/>
              </a:ext>
            </a:extLst>
          </p:cNvPr>
          <p:cNvSpPr>
            <a:spLocks noGrp="1"/>
          </p:cNvSpPr>
          <p:nvPr>
            <p:ph type="title"/>
          </p:nvPr>
        </p:nvSpPr>
        <p:spPr/>
        <p:txBody>
          <a:bodyPr>
            <a:normAutofit fontScale="90000"/>
          </a:bodyPr>
          <a:lstStyle/>
          <a:p>
            <a:r>
              <a:rPr lang="en-US" dirty="0">
                <a:effectLst>
                  <a:outerShdw blurRad="50800" dist="38100" dir="5400000" algn="t" rotWithShape="0">
                    <a:prstClr val="black">
                      <a:alpha val="40000"/>
                    </a:prstClr>
                  </a:outerShdw>
                </a:effectLst>
              </a:rPr>
              <a:t>Kirchhoff’s Current Law (</a:t>
            </a:r>
            <a:r>
              <a:rPr lang="en-US" dirty="0">
                <a:solidFill>
                  <a:srgbClr val="2323FF"/>
                </a:solidFill>
                <a:effectLst>
                  <a:outerShdw blurRad="50800" dist="38100" dir="5400000" algn="t" rotWithShape="0">
                    <a:prstClr val="black">
                      <a:alpha val="40000"/>
                    </a:prstClr>
                  </a:outerShdw>
                </a:effectLst>
              </a:rPr>
              <a:t>KCL</a:t>
            </a:r>
            <a:r>
              <a:rPr lang="en-US" dirty="0">
                <a:effectLst>
                  <a:outerShdw blurRad="50800" dist="38100" dir="5400000" algn="t" rotWithShape="0">
                    <a:prstClr val="black">
                      <a:alpha val="40000"/>
                    </a:prstClr>
                  </a:outerShdw>
                </a:effectLst>
              </a:rPr>
              <a:t>)</a:t>
            </a:r>
            <a:endParaRPr lang="en-US" dirty="0"/>
          </a:p>
        </p:txBody>
      </p:sp>
      <p:pic>
        <p:nvPicPr>
          <p:cNvPr id="3" name="Picture 2">
            <a:extLst>
              <a:ext uri="{FF2B5EF4-FFF2-40B4-BE49-F238E27FC236}">
                <a16:creationId xmlns:a16="http://schemas.microsoft.com/office/drawing/2014/main" id="{03E37968-3259-4EAD-9F1F-AAA0226BDCAA}"/>
              </a:ext>
            </a:extLst>
          </p:cNvPr>
          <p:cNvPicPr>
            <a:picLocks noChangeAspect="1"/>
          </p:cNvPicPr>
          <p:nvPr/>
        </p:nvPicPr>
        <p:blipFill>
          <a:blip r:embed="rId2"/>
          <a:stretch>
            <a:fillRect/>
          </a:stretch>
        </p:blipFill>
        <p:spPr>
          <a:xfrm>
            <a:off x="5716905" y="3429000"/>
            <a:ext cx="5086350" cy="2409825"/>
          </a:xfrm>
          <a:prstGeom prst="rect">
            <a:avLst/>
          </a:prstGeom>
        </p:spPr>
      </p:pic>
      <p:pic>
        <p:nvPicPr>
          <p:cNvPr id="4" name="Picture 3">
            <a:extLst>
              <a:ext uri="{FF2B5EF4-FFF2-40B4-BE49-F238E27FC236}">
                <a16:creationId xmlns:a16="http://schemas.microsoft.com/office/drawing/2014/main" id="{B8D3943C-94D7-449F-AC34-3F8088E022F9}"/>
              </a:ext>
            </a:extLst>
          </p:cNvPr>
          <p:cNvPicPr>
            <a:picLocks noChangeAspect="1"/>
          </p:cNvPicPr>
          <p:nvPr/>
        </p:nvPicPr>
        <p:blipFill>
          <a:blip r:embed="rId3"/>
          <a:stretch>
            <a:fillRect/>
          </a:stretch>
        </p:blipFill>
        <p:spPr>
          <a:xfrm>
            <a:off x="826452" y="2311082"/>
            <a:ext cx="4524375" cy="2886075"/>
          </a:xfrm>
          <a:prstGeom prst="rect">
            <a:avLst/>
          </a:prstGeom>
        </p:spPr>
      </p:pic>
      <p:sp>
        <p:nvSpPr>
          <p:cNvPr id="5" name="TextBox 4">
            <a:extLst>
              <a:ext uri="{FF2B5EF4-FFF2-40B4-BE49-F238E27FC236}">
                <a16:creationId xmlns:a16="http://schemas.microsoft.com/office/drawing/2014/main" id="{1A544A35-15A2-4E50-8994-2B1CE3C6E737}"/>
              </a:ext>
            </a:extLst>
          </p:cNvPr>
          <p:cNvSpPr txBox="1"/>
          <p:nvPr/>
        </p:nvSpPr>
        <p:spPr>
          <a:xfrm>
            <a:off x="856277" y="6481604"/>
            <a:ext cx="8602355" cy="276999"/>
          </a:xfrm>
          <a:prstGeom prst="rect">
            <a:avLst/>
          </a:prstGeom>
          <a:noFill/>
        </p:spPr>
        <p:txBody>
          <a:bodyPr wrap="square" rtlCol="0">
            <a:spAutoFit/>
          </a:bodyPr>
          <a:lstStyle/>
          <a:p>
            <a:r>
              <a:rPr lang="en-US" sz="1200" dirty="0">
                <a:solidFill>
                  <a:schemeClr val="bg1">
                    <a:lumMod val="50000"/>
                  </a:schemeClr>
                </a:solidFill>
              </a:rPr>
              <a:t>Source: </a:t>
            </a:r>
            <a:r>
              <a:rPr lang="en-US" sz="1200" dirty="0">
                <a:solidFill>
                  <a:schemeClr val="bg1">
                    <a:lumMod val="50000"/>
                  </a:schemeClr>
                </a:solidFill>
                <a:hlinkClick r:id="rId4">
                  <a:extLst>
                    <a:ext uri="{A12FA001-AC4F-418D-AE19-62706E023703}">
                      <ahyp:hlinkClr xmlns:ahyp="http://schemas.microsoft.com/office/drawing/2018/hyperlinkcolor" val="tx"/>
                    </a:ext>
                  </a:extLst>
                </a:hlinkClick>
              </a:rPr>
              <a:t>https://www.electronics-tutorials.ws/dccircuits/dcp_4.html</a:t>
            </a:r>
            <a:endParaRPr lang="en-US" sz="1200" dirty="0">
              <a:solidFill>
                <a:schemeClr val="bg1">
                  <a:lumMod val="50000"/>
                </a:schemeClr>
              </a:solidFill>
            </a:endParaRPr>
          </a:p>
        </p:txBody>
      </p:sp>
      <p:sp>
        <p:nvSpPr>
          <p:cNvPr id="6" name="TextBox 5">
            <a:extLst>
              <a:ext uri="{FF2B5EF4-FFF2-40B4-BE49-F238E27FC236}">
                <a16:creationId xmlns:a16="http://schemas.microsoft.com/office/drawing/2014/main" id="{00253AFD-4613-4609-9E88-73A703A01977}"/>
              </a:ext>
            </a:extLst>
          </p:cNvPr>
          <p:cNvSpPr txBox="1"/>
          <p:nvPr/>
        </p:nvSpPr>
        <p:spPr>
          <a:xfrm>
            <a:off x="5716905" y="2001520"/>
            <a:ext cx="4920615" cy="1231106"/>
          </a:xfrm>
          <a:prstGeom prst="rect">
            <a:avLst/>
          </a:prstGeom>
          <a:noFill/>
        </p:spPr>
        <p:txBody>
          <a:bodyPr wrap="square" rtlCol="0">
            <a:spAutoFit/>
          </a:bodyPr>
          <a:lstStyle/>
          <a:p>
            <a:r>
              <a:rPr lang="en-US" dirty="0"/>
              <a:t>The total current entering a node is equal to the total current exiting a node. </a:t>
            </a:r>
          </a:p>
          <a:p>
            <a:r>
              <a:rPr lang="en-US" dirty="0"/>
              <a:t>                  </a:t>
            </a:r>
          </a:p>
          <a:p>
            <a:r>
              <a:rPr lang="en-US" sz="2000" dirty="0"/>
              <a:t>                  I</a:t>
            </a:r>
            <a:r>
              <a:rPr lang="en-US" sz="2000" baseline="-25000" dirty="0"/>
              <a:t>(entering)</a:t>
            </a:r>
            <a:r>
              <a:rPr lang="en-US" sz="2000" dirty="0"/>
              <a:t> - I</a:t>
            </a:r>
            <a:r>
              <a:rPr lang="en-US" sz="2000" baseline="-25000" dirty="0"/>
              <a:t>(exiting)</a:t>
            </a:r>
            <a:r>
              <a:rPr lang="en-US" sz="2000" dirty="0"/>
              <a:t> = 0</a:t>
            </a:r>
          </a:p>
        </p:txBody>
      </p:sp>
    </p:spTree>
    <p:extLst>
      <p:ext uri="{BB962C8B-B14F-4D97-AF65-F5344CB8AC3E}">
        <p14:creationId xmlns:p14="http://schemas.microsoft.com/office/powerpoint/2010/main" val="4151336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A593F-66B3-46CF-B135-1B79972A56DB}"/>
              </a:ext>
            </a:extLst>
          </p:cNvPr>
          <p:cNvSpPr>
            <a:spLocks noGrp="1"/>
          </p:cNvSpPr>
          <p:nvPr>
            <p:ph type="title"/>
          </p:nvPr>
        </p:nvSpPr>
        <p:spPr/>
        <p:txBody>
          <a:bodyPr>
            <a:normAutofit fontScale="90000"/>
          </a:bodyPr>
          <a:lstStyle/>
          <a:p>
            <a:r>
              <a:rPr lang="en-US" dirty="0"/>
              <a:t>Measuring Current and voltage refresher </a:t>
            </a:r>
          </a:p>
        </p:txBody>
      </p:sp>
      <p:pic>
        <p:nvPicPr>
          <p:cNvPr id="4" name="Picture 3">
            <a:extLst>
              <a:ext uri="{FF2B5EF4-FFF2-40B4-BE49-F238E27FC236}">
                <a16:creationId xmlns:a16="http://schemas.microsoft.com/office/drawing/2014/main" id="{E0428AF2-F4BA-42C6-BD73-78DD09EDFB91}"/>
              </a:ext>
            </a:extLst>
          </p:cNvPr>
          <p:cNvPicPr>
            <a:picLocks noChangeAspect="1"/>
          </p:cNvPicPr>
          <p:nvPr/>
        </p:nvPicPr>
        <p:blipFill rotWithShape="1">
          <a:blip r:embed="rId2">
            <a:extLst>
              <a:ext uri="{28A0092B-C50C-407E-A947-70E740481C1C}">
                <a14:useLocalDpi xmlns:a14="http://schemas.microsoft.com/office/drawing/2010/main" val="0"/>
              </a:ext>
            </a:extLst>
          </a:blip>
          <a:srcRect t="20409" r="44776" b="37551"/>
          <a:stretch/>
        </p:blipFill>
        <p:spPr>
          <a:xfrm>
            <a:off x="8418986" y="1700646"/>
            <a:ext cx="2923543" cy="4578397"/>
          </a:xfrm>
          <a:prstGeom prst="rect">
            <a:avLst/>
          </a:prstGeom>
        </p:spPr>
      </p:pic>
      <p:pic>
        <p:nvPicPr>
          <p:cNvPr id="6" name="Picture 5" descr="A circuit board&#10;&#10;Description automatically generated">
            <a:extLst>
              <a:ext uri="{FF2B5EF4-FFF2-40B4-BE49-F238E27FC236}">
                <a16:creationId xmlns:a16="http://schemas.microsoft.com/office/drawing/2014/main" id="{1921B7B9-8432-4D07-82E0-2135F5531F23}"/>
              </a:ext>
            </a:extLst>
          </p:cNvPr>
          <p:cNvPicPr>
            <a:picLocks noChangeAspect="1"/>
          </p:cNvPicPr>
          <p:nvPr/>
        </p:nvPicPr>
        <p:blipFill rotWithShape="1">
          <a:blip r:embed="rId3">
            <a:extLst>
              <a:ext uri="{28A0092B-C50C-407E-A947-70E740481C1C}">
                <a14:useLocalDpi xmlns:a14="http://schemas.microsoft.com/office/drawing/2010/main" val="0"/>
              </a:ext>
            </a:extLst>
          </a:blip>
          <a:srcRect l="52708" t="-2" r="14712" b="35848"/>
          <a:stretch/>
        </p:blipFill>
        <p:spPr>
          <a:xfrm rot="16200000">
            <a:off x="764454" y="1885921"/>
            <a:ext cx="3825948" cy="3662264"/>
          </a:xfrm>
          <a:prstGeom prst="rect">
            <a:avLst/>
          </a:prstGeom>
        </p:spPr>
      </p:pic>
      <p:sp>
        <p:nvSpPr>
          <p:cNvPr id="7" name="TextBox 6">
            <a:extLst>
              <a:ext uri="{FF2B5EF4-FFF2-40B4-BE49-F238E27FC236}">
                <a16:creationId xmlns:a16="http://schemas.microsoft.com/office/drawing/2014/main" id="{67E0DB7D-8529-4748-B61A-D6CF5FF69F57}"/>
              </a:ext>
            </a:extLst>
          </p:cNvPr>
          <p:cNvSpPr txBox="1"/>
          <p:nvPr/>
        </p:nvSpPr>
        <p:spPr>
          <a:xfrm>
            <a:off x="6094412" y="4234525"/>
            <a:ext cx="2647828" cy="646331"/>
          </a:xfrm>
          <a:prstGeom prst="rect">
            <a:avLst/>
          </a:prstGeom>
          <a:noFill/>
        </p:spPr>
        <p:txBody>
          <a:bodyPr wrap="square" rtlCol="0">
            <a:spAutoFit/>
          </a:bodyPr>
          <a:lstStyle/>
          <a:p>
            <a:r>
              <a:rPr lang="en-US" sz="3600" dirty="0">
                <a:solidFill>
                  <a:srgbClr val="2323FF"/>
                </a:solidFill>
              </a:rPr>
              <a:t>Current</a:t>
            </a:r>
          </a:p>
        </p:txBody>
      </p:sp>
      <p:sp>
        <p:nvSpPr>
          <p:cNvPr id="8" name="TextBox 7">
            <a:extLst>
              <a:ext uri="{FF2B5EF4-FFF2-40B4-BE49-F238E27FC236}">
                <a16:creationId xmlns:a16="http://schemas.microsoft.com/office/drawing/2014/main" id="{34041C71-EB6E-497D-B9CB-1DE138DE514F}"/>
              </a:ext>
            </a:extLst>
          </p:cNvPr>
          <p:cNvSpPr txBox="1"/>
          <p:nvPr/>
        </p:nvSpPr>
        <p:spPr>
          <a:xfrm>
            <a:off x="5185079" y="1681323"/>
            <a:ext cx="2647828" cy="646331"/>
          </a:xfrm>
          <a:prstGeom prst="rect">
            <a:avLst/>
          </a:prstGeom>
          <a:noFill/>
        </p:spPr>
        <p:txBody>
          <a:bodyPr wrap="square" rtlCol="0">
            <a:spAutoFit/>
          </a:bodyPr>
          <a:lstStyle/>
          <a:p>
            <a:r>
              <a:rPr lang="en-US" sz="3600" dirty="0">
                <a:solidFill>
                  <a:srgbClr val="2323FF"/>
                </a:solidFill>
              </a:rPr>
              <a:t>Voltage</a:t>
            </a:r>
          </a:p>
        </p:txBody>
      </p:sp>
      <p:sp>
        <p:nvSpPr>
          <p:cNvPr id="10" name="Arrow: Right 9">
            <a:extLst>
              <a:ext uri="{FF2B5EF4-FFF2-40B4-BE49-F238E27FC236}">
                <a16:creationId xmlns:a16="http://schemas.microsoft.com/office/drawing/2014/main" id="{3472D927-4D46-4BDE-B3DE-F9A8BE361700}"/>
              </a:ext>
            </a:extLst>
          </p:cNvPr>
          <p:cNvSpPr/>
          <p:nvPr/>
        </p:nvSpPr>
        <p:spPr>
          <a:xfrm>
            <a:off x="4786422" y="4234525"/>
            <a:ext cx="3615308" cy="2265991"/>
          </a:xfrm>
          <a:prstGeom prst="rightArrow">
            <a:avLst>
              <a:gd name="adj1" fmla="val 50000"/>
              <a:gd name="adj2" fmla="val 33972"/>
            </a:avLst>
          </a:prstGeom>
        </p:spPr>
        <p:style>
          <a:lnRef idx="1">
            <a:schemeClr val="accent4"/>
          </a:lnRef>
          <a:fillRef idx="2">
            <a:schemeClr val="accent4"/>
          </a:fillRef>
          <a:effectRef idx="1">
            <a:schemeClr val="accent4"/>
          </a:effectRef>
          <a:fontRef idx="minor">
            <a:schemeClr val="dk1"/>
          </a:fontRef>
        </p:style>
        <p:txBody>
          <a:bodyPr lIns="91440" tIns="45720" rIns="91440" bIns="45720" rtlCol="0" anchor="ctr"/>
          <a:lstStyle/>
          <a:p>
            <a:pPr algn="ctr"/>
            <a:r>
              <a:rPr lang="en-US" dirty="0">
                <a:ea typeface="Calibri"/>
                <a:cs typeface="Calibri"/>
              </a:rPr>
              <a:t>DMM probes in series with branch of interest</a:t>
            </a:r>
            <a:endParaRPr lang="en-US" dirty="0"/>
          </a:p>
        </p:txBody>
      </p:sp>
      <p:sp>
        <p:nvSpPr>
          <p:cNvPr id="11" name="Arrow: Right 10">
            <a:extLst>
              <a:ext uri="{FF2B5EF4-FFF2-40B4-BE49-F238E27FC236}">
                <a16:creationId xmlns:a16="http://schemas.microsoft.com/office/drawing/2014/main" id="{5988C02B-D9A5-4C04-A623-59F4B5D920D5}"/>
              </a:ext>
            </a:extLst>
          </p:cNvPr>
          <p:cNvSpPr/>
          <p:nvPr/>
        </p:nvSpPr>
        <p:spPr>
          <a:xfrm flipH="1">
            <a:off x="4508560" y="1729221"/>
            <a:ext cx="3658840" cy="2265991"/>
          </a:xfrm>
          <a:prstGeom prst="rightArrow">
            <a:avLst>
              <a:gd name="adj1" fmla="val 50000"/>
              <a:gd name="adj2" fmla="val 26561"/>
            </a:avLst>
          </a:prstGeom>
        </p:spPr>
        <p:style>
          <a:lnRef idx="1">
            <a:schemeClr val="accent4"/>
          </a:lnRef>
          <a:fillRef idx="2">
            <a:schemeClr val="accent4"/>
          </a:fillRef>
          <a:effectRef idx="1">
            <a:schemeClr val="accent4"/>
          </a:effectRef>
          <a:fontRef idx="minor">
            <a:schemeClr val="dk1"/>
          </a:fontRef>
        </p:style>
        <p:txBody>
          <a:bodyPr lIns="91440" tIns="45720" rIns="91440" bIns="45720" rtlCol="0" anchor="ctr"/>
          <a:lstStyle/>
          <a:p>
            <a:pPr algn="ctr"/>
            <a:endParaRPr lang="en-US" dirty="0"/>
          </a:p>
          <a:p>
            <a:pPr algn="ctr"/>
            <a:r>
              <a:rPr lang="en-US" dirty="0"/>
              <a:t>DMM probes in parallel with component(s) of interest</a:t>
            </a:r>
          </a:p>
          <a:p>
            <a:pPr algn="ctr"/>
            <a:endParaRPr lang="en-US" dirty="0"/>
          </a:p>
        </p:txBody>
      </p:sp>
    </p:spTree>
    <p:extLst>
      <p:ext uri="{BB962C8B-B14F-4D97-AF65-F5344CB8AC3E}">
        <p14:creationId xmlns:p14="http://schemas.microsoft.com/office/powerpoint/2010/main" val="3311413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2635C-4C55-1896-2D33-A3624783423F}"/>
              </a:ext>
            </a:extLst>
          </p:cNvPr>
          <p:cNvSpPr>
            <a:spLocks noGrp="1"/>
          </p:cNvSpPr>
          <p:nvPr>
            <p:ph type="title"/>
          </p:nvPr>
        </p:nvSpPr>
        <p:spPr>
          <a:xfrm>
            <a:off x="1028700" y="1967266"/>
            <a:ext cx="2628900" cy="2547257"/>
          </a:xfrm>
          <a:noFill/>
        </p:spPr>
        <p:txBody>
          <a:bodyPr anchor="ctr">
            <a:normAutofit/>
          </a:bodyPr>
          <a:lstStyle/>
          <a:p>
            <a:pPr algn="ctr"/>
            <a:r>
              <a:rPr lang="en-US" sz="3300" dirty="0">
                <a:solidFill>
                  <a:srgbClr val="FFFFFF"/>
                </a:solidFill>
                <a:ea typeface="Calibri Light"/>
                <a:cs typeface="Calibri Light"/>
              </a:rPr>
              <a:t>Grab components!!</a:t>
            </a:r>
          </a:p>
        </p:txBody>
      </p:sp>
      <p:pic>
        <p:nvPicPr>
          <p:cNvPr id="3" name="Picture 2" descr="A white sheet with black text and black dots&#10;&#10;AI-generated content may be incorrect.">
            <a:extLst>
              <a:ext uri="{FF2B5EF4-FFF2-40B4-BE49-F238E27FC236}">
                <a16:creationId xmlns:a16="http://schemas.microsoft.com/office/drawing/2014/main" id="{C04A6673-5DF4-82E2-9EB5-ADAF451A9E0D}"/>
              </a:ext>
            </a:extLst>
          </p:cNvPr>
          <p:cNvPicPr>
            <a:picLocks noChangeAspect="1"/>
          </p:cNvPicPr>
          <p:nvPr/>
        </p:nvPicPr>
        <p:blipFill>
          <a:blip r:embed="rId2"/>
          <a:srcRect b="1762"/>
          <a:stretch/>
        </p:blipFill>
        <p:spPr>
          <a:xfrm>
            <a:off x="6681658" y="1351037"/>
            <a:ext cx="3853759" cy="4861062"/>
          </a:xfrm>
          <a:prstGeom prst="rect">
            <a:avLst/>
          </a:prstGeom>
        </p:spPr>
      </p:pic>
    </p:spTree>
    <p:extLst>
      <p:ext uri="{BB962C8B-B14F-4D97-AF65-F5344CB8AC3E}">
        <p14:creationId xmlns:p14="http://schemas.microsoft.com/office/powerpoint/2010/main" val="1978526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7E60007F5F154EB9D7F317BFC24F6B" ma:contentTypeVersion="4" ma:contentTypeDescription="Create a new document." ma:contentTypeScope="" ma:versionID="c6f048592318839260aa7b6a8fd2647d">
  <xsd:schema xmlns:xsd="http://www.w3.org/2001/XMLSchema" xmlns:xs="http://www.w3.org/2001/XMLSchema" xmlns:p="http://schemas.microsoft.com/office/2006/metadata/properties" xmlns:ns2="5a38b0bd-3a5a-4eba-b823-8b1cd5db2aa8" targetNamespace="http://schemas.microsoft.com/office/2006/metadata/properties" ma:root="true" ma:fieldsID="bf03fe19132a99e992e35dd9b3072052" ns2:_="">
    <xsd:import namespace="5a38b0bd-3a5a-4eba-b823-8b1cd5db2aa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38b0bd-3a5a-4eba-b823-8b1cd5db2a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AA5544-ECBF-4FAB-BD39-AEBBC5F793F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762AC1B-3A7C-4A64-A5B9-5BE5981E5F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38b0bd-3a5a-4eba-b823-8b1cd5db2a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0A84613-7049-44D2-976E-F7C247146D7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2889</TotalTime>
  <Words>610</Words>
  <Application>Microsoft Office PowerPoint</Application>
  <PresentationFormat>Widescreen</PresentationFormat>
  <Paragraphs>55</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Lab 1: KVL &amp; KCL!!</vt:lpstr>
      <vt:lpstr>Office Hours!!!!</vt:lpstr>
      <vt:lpstr>Safety Trainings!!!</vt:lpstr>
      <vt:lpstr>Parallel Vs. Series </vt:lpstr>
      <vt:lpstr>Gustav Kirchhoff</vt:lpstr>
      <vt:lpstr>Kirchhoff’s Voltage Law (KVL)</vt:lpstr>
      <vt:lpstr>Kirchhoff’s Current Law (KCL)</vt:lpstr>
      <vt:lpstr>Measuring Current and voltage refresher </vt:lpstr>
      <vt:lpstr>Grab components!!</vt:lpstr>
      <vt:lpstr>Activity 1:  Voltage Divider Circuit </vt:lpstr>
      <vt:lpstr>Activity 2:  Current divider circuit</vt:lpstr>
      <vt:lpstr>Activity 3:  Combined </vt:lpstr>
      <vt:lpstr>Activity 4:  KVL and potentiometers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001 Lab 2: KVL and KCL</dc:title>
  <dc:creator>Jena Staab</dc:creator>
  <cp:lastModifiedBy>Jack McTasney</cp:lastModifiedBy>
  <cp:revision>207</cp:revision>
  <dcterms:created xsi:type="dcterms:W3CDTF">2020-01-21T14:17:00Z</dcterms:created>
  <dcterms:modified xsi:type="dcterms:W3CDTF">2025-05-08T16:15:18Z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800</vt:r8>
  </property>
  <property fmtid="{D5CDD505-2E9C-101B-9397-08002B2CF9AE}" pid="3" name="xd_ProgID">
    <vt:lpwstr/>
  </property>
  <property fmtid="{D5CDD505-2E9C-101B-9397-08002B2CF9AE}" pid="4" name="ContentTypeId">
    <vt:lpwstr>0x010100087E60007F5F154EB9D7F317BFC24F6B</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y fmtid="{D5CDD505-2E9C-101B-9397-08002B2CF9AE}" pid="11" name="xd_Signature">
    <vt:bool>false</vt:bool>
  </property>
</Properties>
</file>