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1"/>
  </p:notesMasterIdLst>
  <p:sldIdLst>
    <p:sldId id="276" r:id="rId5"/>
    <p:sldId id="266" r:id="rId6"/>
    <p:sldId id="271" r:id="rId7"/>
    <p:sldId id="280" r:id="rId8"/>
    <p:sldId id="277" r:id="rId9"/>
    <p:sldId id="269" r:id="rId10"/>
    <p:sldId id="267" r:id="rId11"/>
    <p:sldId id="272" r:id="rId12"/>
    <p:sldId id="273" r:id="rId13"/>
    <p:sldId id="274" r:id="rId14"/>
    <p:sldId id="268" r:id="rId15"/>
    <p:sldId id="260" r:id="rId16"/>
    <p:sldId id="261" r:id="rId17"/>
    <p:sldId id="264"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D3CF"/>
    <a:srgbClr val="B58900"/>
    <a:srgbClr val="EA67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253202-8303-438E-BB42-951B3BD3C682}" v="75" dt="2025-05-06T23:05:42.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Mctasney" userId="S::jmctasne@uvm.edu::f3096a41-381b-4241-81bc-e43a7eb0008e" providerId="AD" clId="Web-{786B805A-296E-4CC8-A7EE-CAF815B091B5}"/>
    <pc:docChg chg="modSld">
      <pc:chgData name="Jack Mctasney" userId="S::jmctasne@uvm.edu::f3096a41-381b-4241-81bc-e43a7eb0008e" providerId="AD" clId="Web-{786B805A-296E-4CC8-A7EE-CAF815B091B5}" dt="2025-03-02T01:09:30.197" v="26" actId="20577"/>
      <pc:docMkLst>
        <pc:docMk/>
      </pc:docMkLst>
      <pc:sldChg chg="modSp">
        <pc:chgData name="Jack Mctasney" userId="S::jmctasne@uvm.edu::f3096a41-381b-4241-81bc-e43a7eb0008e" providerId="AD" clId="Web-{786B805A-296E-4CC8-A7EE-CAF815B091B5}" dt="2025-03-02T01:09:30.197" v="26" actId="20577"/>
        <pc:sldMkLst>
          <pc:docMk/>
          <pc:sldMk cId="2741736600" sldId="279"/>
        </pc:sldMkLst>
        <pc:spChg chg="mod">
          <ac:chgData name="Jack Mctasney" userId="S::jmctasne@uvm.edu::f3096a41-381b-4241-81bc-e43a7eb0008e" providerId="AD" clId="Web-{786B805A-296E-4CC8-A7EE-CAF815B091B5}" dt="2025-03-02T01:09:30.197" v="26" actId="20577"/>
          <ac:spMkLst>
            <pc:docMk/>
            <pc:sldMk cId="2741736600" sldId="279"/>
            <ac:spMk id="3" creationId="{E85D408A-1E25-5A89-EDB6-45462D8F3F22}"/>
          </ac:spMkLst>
        </pc:spChg>
      </pc:sldChg>
    </pc:docChg>
  </pc:docChgLst>
  <pc:docChgLst>
    <pc:chgData name="Erik Simkins" userId="S::edsimkin@uvm.edu::fe7cbeaa-79e7-4231-b5df-fe9afac6a243" providerId="AD" clId="Web-{F354CEFF-C3C9-4EC5-88DD-04CDE2F289D6}"/>
    <pc:docChg chg="delSld modSld">
      <pc:chgData name="Erik Simkins" userId="S::edsimkin@uvm.edu::fe7cbeaa-79e7-4231-b5df-fe9afac6a243" providerId="AD" clId="Web-{F354CEFF-C3C9-4EC5-88DD-04CDE2F289D6}" dt="2024-03-06T16:12:33.539" v="12" actId="20577"/>
      <pc:docMkLst>
        <pc:docMk/>
      </pc:docMkLst>
      <pc:sldChg chg="del">
        <pc:chgData name="Erik Simkins" userId="S::edsimkin@uvm.edu::fe7cbeaa-79e7-4231-b5df-fe9afac6a243" providerId="AD" clId="Web-{F354CEFF-C3C9-4EC5-88DD-04CDE2F289D6}" dt="2024-03-06T16:04:03.269" v="1"/>
        <pc:sldMkLst>
          <pc:docMk/>
          <pc:sldMk cId="3012161373" sldId="263"/>
        </pc:sldMkLst>
      </pc:sldChg>
      <pc:sldChg chg="modSp">
        <pc:chgData name="Erik Simkins" userId="S::edsimkin@uvm.edu::fe7cbeaa-79e7-4231-b5df-fe9afac6a243" providerId="AD" clId="Web-{F354CEFF-C3C9-4EC5-88DD-04CDE2F289D6}" dt="2024-03-06T16:07:33.262" v="10" actId="20577"/>
        <pc:sldMkLst>
          <pc:docMk/>
          <pc:sldMk cId="1012362334" sldId="264"/>
        </pc:sldMkLst>
        <pc:spChg chg="mod">
          <ac:chgData name="Erik Simkins" userId="S::edsimkin@uvm.edu::fe7cbeaa-79e7-4231-b5df-fe9afac6a243" providerId="AD" clId="Web-{F354CEFF-C3C9-4EC5-88DD-04CDE2F289D6}" dt="2024-03-06T16:06:37.650" v="3" actId="20577"/>
          <ac:spMkLst>
            <pc:docMk/>
            <pc:sldMk cId="1012362334" sldId="264"/>
            <ac:spMk id="2" creationId="{1E09CB6E-7BA1-48E0-96CF-B20E867CE827}"/>
          </ac:spMkLst>
        </pc:spChg>
        <pc:spChg chg="mod">
          <ac:chgData name="Erik Simkins" userId="S::edsimkin@uvm.edu::fe7cbeaa-79e7-4231-b5df-fe9afac6a243" providerId="AD" clId="Web-{F354CEFF-C3C9-4EC5-88DD-04CDE2F289D6}" dt="2024-03-06T16:07:33.262" v="10" actId="20577"/>
          <ac:spMkLst>
            <pc:docMk/>
            <pc:sldMk cId="1012362334" sldId="264"/>
            <ac:spMk id="4" creationId="{2B0101C7-2DD7-4F1D-8566-0522396EE8BE}"/>
          </ac:spMkLst>
        </pc:spChg>
      </pc:sldChg>
      <pc:sldChg chg="del">
        <pc:chgData name="Erik Simkins" userId="S::edsimkin@uvm.edu::fe7cbeaa-79e7-4231-b5df-fe9afac6a243" providerId="AD" clId="Web-{F354CEFF-C3C9-4EC5-88DD-04CDE2F289D6}" dt="2024-03-06T16:01:48.749" v="0"/>
        <pc:sldMkLst>
          <pc:docMk/>
          <pc:sldMk cId="1024605635" sldId="275"/>
        </pc:sldMkLst>
      </pc:sldChg>
      <pc:sldChg chg="modSp">
        <pc:chgData name="Erik Simkins" userId="S::edsimkin@uvm.edu::fe7cbeaa-79e7-4231-b5df-fe9afac6a243" providerId="AD" clId="Web-{F354CEFF-C3C9-4EC5-88DD-04CDE2F289D6}" dt="2024-03-06T16:12:33.539" v="12" actId="20577"/>
        <pc:sldMkLst>
          <pc:docMk/>
          <pc:sldMk cId="1721203582" sldId="276"/>
        </pc:sldMkLst>
        <pc:spChg chg="mod">
          <ac:chgData name="Erik Simkins" userId="S::edsimkin@uvm.edu::fe7cbeaa-79e7-4231-b5df-fe9afac6a243" providerId="AD" clId="Web-{F354CEFF-C3C9-4EC5-88DD-04CDE2F289D6}" dt="2024-03-06T16:12:33.539" v="12" actId="20577"/>
          <ac:spMkLst>
            <pc:docMk/>
            <pc:sldMk cId="1721203582" sldId="276"/>
            <ac:spMk id="2" creationId="{396D05CF-6ACC-6C13-3C09-1AC494A5F590}"/>
          </ac:spMkLst>
        </pc:spChg>
      </pc:sldChg>
    </pc:docChg>
  </pc:docChgLst>
  <pc:docChgLst>
    <pc:chgData name="Erik Simkins" userId="S::edsimkin@uvm.edu::fe7cbeaa-79e7-4231-b5df-fe9afac6a243" providerId="AD" clId="Web-{9D3DA515-6B7D-48C1-B129-999567588914}"/>
    <pc:docChg chg="addSld delSld modSld">
      <pc:chgData name="Erik Simkins" userId="S::edsimkin@uvm.edu::fe7cbeaa-79e7-4231-b5df-fe9afac6a243" providerId="AD" clId="Web-{9D3DA515-6B7D-48C1-B129-999567588914}" dt="2024-03-06T22:00:25.401" v="111" actId="20577"/>
      <pc:docMkLst>
        <pc:docMk/>
      </pc:docMkLst>
      <pc:sldChg chg="modSp">
        <pc:chgData name="Erik Simkins" userId="S::edsimkin@uvm.edu::fe7cbeaa-79e7-4231-b5df-fe9afac6a243" providerId="AD" clId="Web-{9D3DA515-6B7D-48C1-B129-999567588914}" dt="2024-03-06T21:51:30.368" v="11" actId="20577"/>
        <pc:sldMkLst>
          <pc:docMk/>
          <pc:sldMk cId="1333278981" sldId="268"/>
        </pc:sldMkLst>
        <pc:spChg chg="mod">
          <ac:chgData name="Erik Simkins" userId="S::edsimkin@uvm.edu::fe7cbeaa-79e7-4231-b5df-fe9afac6a243" providerId="AD" clId="Web-{9D3DA515-6B7D-48C1-B129-999567588914}" dt="2024-03-06T21:51:30.368" v="11" actId="20577"/>
          <ac:spMkLst>
            <pc:docMk/>
            <pc:sldMk cId="1333278981" sldId="268"/>
            <ac:spMk id="3" creationId="{637C8343-F56A-4F4B-9006-ACEBE9B1ACA0}"/>
          </ac:spMkLst>
        </pc:spChg>
      </pc:sldChg>
      <pc:sldChg chg="addSp modSp new">
        <pc:chgData name="Erik Simkins" userId="S::edsimkin@uvm.edu::fe7cbeaa-79e7-4231-b5df-fe9afac6a243" providerId="AD" clId="Web-{9D3DA515-6B7D-48C1-B129-999567588914}" dt="2024-03-06T22:00:25.401" v="111" actId="20577"/>
        <pc:sldMkLst>
          <pc:docMk/>
          <pc:sldMk cId="2741736600" sldId="279"/>
        </pc:sldMkLst>
        <pc:spChg chg="mod">
          <ac:chgData name="Erik Simkins" userId="S::edsimkin@uvm.edu::fe7cbeaa-79e7-4231-b5df-fe9afac6a243" providerId="AD" clId="Web-{9D3DA515-6B7D-48C1-B129-999567588914}" dt="2024-03-06T21:54:22.113" v="41" actId="20577"/>
          <ac:spMkLst>
            <pc:docMk/>
            <pc:sldMk cId="2741736600" sldId="279"/>
            <ac:spMk id="2" creationId="{D850C5A5-1E19-2AFC-A4CA-D54B053B5E99}"/>
          </ac:spMkLst>
        </pc:spChg>
        <pc:spChg chg="add mod">
          <ac:chgData name="Erik Simkins" userId="S::edsimkin@uvm.edu::fe7cbeaa-79e7-4231-b5df-fe9afac6a243" providerId="AD" clId="Web-{9D3DA515-6B7D-48C1-B129-999567588914}" dt="2024-03-06T22:00:25.401" v="111" actId="20577"/>
          <ac:spMkLst>
            <pc:docMk/>
            <pc:sldMk cId="2741736600" sldId="279"/>
            <ac:spMk id="3" creationId="{E85D408A-1E25-5A89-EDB6-45462D8F3F22}"/>
          </ac:spMkLst>
        </pc:spChg>
      </pc:sldChg>
      <pc:sldChg chg="modSp new del">
        <pc:chgData name="Erik Simkins" userId="S::edsimkin@uvm.edu::fe7cbeaa-79e7-4231-b5df-fe9afac6a243" providerId="AD" clId="Web-{9D3DA515-6B7D-48C1-B129-999567588914}" dt="2024-03-06T21:51:00.288" v="8"/>
        <pc:sldMkLst>
          <pc:docMk/>
          <pc:sldMk cId="3630317200" sldId="279"/>
        </pc:sldMkLst>
        <pc:spChg chg="mod">
          <ac:chgData name="Erik Simkins" userId="S::edsimkin@uvm.edu::fe7cbeaa-79e7-4231-b5df-fe9afac6a243" providerId="AD" clId="Web-{9D3DA515-6B7D-48C1-B129-999567588914}" dt="2024-03-06T21:50:58.648" v="7" actId="20577"/>
          <ac:spMkLst>
            <pc:docMk/>
            <pc:sldMk cId="3630317200" sldId="279"/>
            <ac:spMk id="3" creationId="{166D9462-C3D2-C966-93CE-2C456F4BC789}"/>
          </ac:spMkLst>
        </pc:spChg>
      </pc:sldChg>
      <pc:sldChg chg="new del">
        <pc:chgData name="Erik Simkins" userId="S::edsimkin@uvm.edu::fe7cbeaa-79e7-4231-b5df-fe9afac6a243" providerId="AD" clId="Web-{9D3DA515-6B7D-48C1-B129-999567588914}" dt="2024-03-06T21:51:01.726" v="9"/>
        <pc:sldMkLst>
          <pc:docMk/>
          <pc:sldMk cId="649087720" sldId="280"/>
        </pc:sldMkLst>
      </pc:sldChg>
    </pc:docChg>
  </pc:docChgLst>
  <pc:docChgLst>
    <pc:chgData name="Jack Mctasney" userId="S::jmctasne@uvm.edu::f3096a41-381b-4241-81bc-e43a7eb0008e" providerId="AD" clId="Web-{64BC7A3F-3065-461C-9D0B-7FE8A0CB9B65}"/>
    <pc:docChg chg="delSld modSld">
      <pc:chgData name="Jack Mctasney" userId="S::jmctasne@uvm.edu::f3096a41-381b-4241-81bc-e43a7eb0008e" providerId="AD" clId="Web-{64BC7A3F-3065-461C-9D0B-7FE8A0CB9B65}" dt="2024-03-06T16:00:36.639" v="161" actId="20577"/>
      <pc:docMkLst>
        <pc:docMk/>
      </pc:docMkLst>
      <pc:sldChg chg="modSp">
        <pc:chgData name="Jack Mctasney" userId="S::jmctasne@uvm.edu::f3096a41-381b-4241-81bc-e43a7eb0008e" providerId="AD" clId="Web-{64BC7A3F-3065-461C-9D0B-7FE8A0CB9B65}" dt="2024-03-06T15:57:16.704" v="90" actId="20577"/>
        <pc:sldMkLst>
          <pc:docMk/>
          <pc:sldMk cId="1877187467" sldId="269"/>
        </pc:sldMkLst>
        <pc:spChg chg="mod">
          <ac:chgData name="Jack Mctasney" userId="S::jmctasne@uvm.edu::f3096a41-381b-4241-81bc-e43a7eb0008e" providerId="AD" clId="Web-{64BC7A3F-3065-461C-9D0B-7FE8A0CB9B65}" dt="2024-03-06T15:53:52.674" v="13" actId="14100"/>
          <ac:spMkLst>
            <pc:docMk/>
            <pc:sldMk cId="1877187467" sldId="269"/>
            <ac:spMk id="3" creationId="{940B9EB7-11FD-47BC-8553-6BC0626050B0}"/>
          </ac:spMkLst>
        </pc:spChg>
        <pc:spChg chg="mod">
          <ac:chgData name="Jack Mctasney" userId="S::jmctasne@uvm.edu::f3096a41-381b-4241-81bc-e43a7eb0008e" providerId="AD" clId="Web-{64BC7A3F-3065-461C-9D0B-7FE8A0CB9B65}" dt="2024-03-06T15:57:16.704" v="90" actId="20577"/>
          <ac:spMkLst>
            <pc:docMk/>
            <pc:sldMk cId="1877187467" sldId="269"/>
            <ac:spMk id="5" creationId="{5FABBB98-0A19-43A0-8469-78EFDABB2639}"/>
          </ac:spMkLst>
        </pc:spChg>
      </pc:sldChg>
      <pc:sldChg chg="del">
        <pc:chgData name="Jack Mctasney" userId="S::jmctasne@uvm.edu::f3096a41-381b-4241-81bc-e43a7eb0008e" providerId="AD" clId="Web-{64BC7A3F-3065-461C-9D0B-7FE8A0CB9B65}" dt="2024-03-06T15:52:52.920" v="0"/>
        <pc:sldMkLst>
          <pc:docMk/>
          <pc:sldMk cId="2613669807" sldId="270"/>
        </pc:sldMkLst>
      </pc:sldChg>
      <pc:sldChg chg="addSp modSp">
        <pc:chgData name="Jack Mctasney" userId="S::jmctasne@uvm.edu::f3096a41-381b-4241-81bc-e43a7eb0008e" providerId="AD" clId="Web-{64BC7A3F-3065-461C-9D0B-7FE8A0CB9B65}" dt="2024-03-06T16:00:36.639" v="161" actId="20577"/>
        <pc:sldMkLst>
          <pc:docMk/>
          <pc:sldMk cId="195880106" sldId="279"/>
        </pc:sldMkLst>
        <pc:spChg chg="mod">
          <ac:chgData name="Jack Mctasney" userId="S::jmctasne@uvm.edu::f3096a41-381b-4241-81bc-e43a7eb0008e" providerId="AD" clId="Web-{64BC7A3F-3065-461C-9D0B-7FE8A0CB9B65}" dt="2024-03-06T15:59:39.120" v="105" actId="20577"/>
          <ac:spMkLst>
            <pc:docMk/>
            <pc:sldMk cId="195880106" sldId="279"/>
            <ac:spMk id="2" creationId="{EEC512E6-E591-1646-6226-D792B03FAD30}"/>
          </ac:spMkLst>
        </pc:spChg>
        <pc:spChg chg="add mod">
          <ac:chgData name="Jack Mctasney" userId="S::jmctasne@uvm.edu::f3096a41-381b-4241-81bc-e43a7eb0008e" providerId="AD" clId="Web-{64BC7A3F-3065-461C-9D0B-7FE8A0CB9B65}" dt="2024-03-06T16:00:36.639" v="161" actId="20577"/>
          <ac:spMkLst>
            <pc:docMk/>
            <pc:sldMk cId="195880106" sldId="279"/>
            <ac:spMk id="3" creationId="{D8F5D832-7677-2BC5-0AB3-6D05B2C27A9D}"/>
          </ac:spMkLst>
        </pc:spChg>
      </pc:sldChg>
    </pc:docChg>
  </pc:docChgLst>
  <pc:docChgLst>
    <pc:chgData name="Jack Mctasney" userId="S::jmctasne@uvm.edu::f3096a41-381b-4241-81bc-e43a7eb0008e" providerId="AD" clId="Web-{283A6970-C3AC-4B44-A975-3324ECF4AA69}"/>
    <pc:docChg chg="delSld modSld">
      <pc:chgData name="Jack Mctasney" userId="S::jmctasne@uvm.edu::f3096a41-381b-4241-81bc-e43a7eb0008e" providerId="AD" clId="Web-{283A6970-C3AC-4B44-A975-3324ECF4AA69}" dt="2024-03-06T16:16:53.305" v="85" actId="1076"/>
      <pc:docMkLst>
        <pc:docMk/>
      </pc:docMkLst>
      <pc:sldChg chg="modSp">
        <pc:chgData name="Jack Mctasney" userId="S::jmctasne@uvm.edu::f3096a41-381b-4241-81bc-e43a7eb0008e" providerId="AD" clId="Web-{283A6970-C3AC-4B44-A975-3324ECF4AA69}" dt="2024-03-06T16:13:08.318" v="80" actId="1076"/>
        <pc:sldMkLst>
          <pc:docMk/>
          <pc:sldMk cId="1544539236" sldId="259"/>
        </pc:sldMkLst>
        <pc:spChg chg="mod">
          <ac:chgData name="Jack Mctasney" userId="S::jmctasne@uvm.edu::f3096a41-381b-4241-81bc-e43a7eb0008e" providerId="AD" clId="Web-{283A6970-C3AC-4B44-A975-3324ECF4AA69}" dt="2024-03-06T16:13:08.318" v="80" actId="1076"/>
          <ac:spMkLst>
            <pc:docMk/>
            <pc:sldMk cId="1544539236" sldId="259"/>
            <ac:spMk id="4" creationId="{D1D6D73C-8C90-3936-3955-7691F9F3D8D7}"/>
          </ac:spMkLst>
        </pc:spChg>
      </pc:sldChg>
      <pc:sldChg chg="addSp modSp">
        <pc:chgData name="Jack Mctasney" userId="S::jmctasne@uvm.edu::f3096a41-381b-4241-81bc-e43a7eb0008e" providerId="AD" clId="Web-{283A6970-C3AC-4B44-A975-3324ECF4AA69}" dt="2024-03-06T16:16:53.305" v="85" actId="1076"/>
        <pc:sldMkLst>
          <pc:docMk/>
          <pc:sldMk cId="1012362334" sldId="264"/>
        </pc:sldMkLst>
        <pc:picChg chg="add mod">
          <ac:chgData name="Jack Mctasney" userId="S::jmctasne@uvm.edu::f3096a41-381b-4241-81bc-e43a7eb0008e" providerId="AD" clId="Web-{283A6970-C3AC-4B44-A975-3324ECF4AA69}" dt="2024-03-06T16:16:53.305" v="85" actId="1076"/>
          <ac:picMkLst>
            <pc:docMk/>
            <pc:sldMk cId="1012362334" sldId="264"/>
            <ac:picMk id="7" creationId="{C9520096-9C24-2BF9-F1FB-B01F33B12188}"/>
          </ac:picMkLst>
        </pc:picChg>
      </pc:sldChg>
      <pc:sldChg chg="modSp">
        <pc:chgData name="Jack Mctasney" userId="S::jmctasne@uvm.edu::f3096a41-381b-4241-81bc-e43a7eb0008e" providerId="AD" clId="Web-{283A6970-C3AC-4B44-A975-3324ECF4AA69}" dt="2024-03-06T16:11:04.551" v="42" actId="1076"/>
        <pc:sldMkLst>
          <pc:docMk/>
          <pc:sldMk cId="1333278981" sldId="268"/>
        </pc:sldMkLst>
        <pc:spChg chg="mod">
          <ac:chgData name="Jack Mctasney" userId="S::jmctasne@uvm.edu::f3096a41-381b-4241-81bc-e43a7eb0008e" providerId="AD" clId="Web-{283A6970-C3AC-4B44-A975-3324ECF4AA69}" dt="2024-03-06T16:11:04.551" v="42" actId="1076"/>
          <ac:spMkLst>
            <pc:docMk/>
            <pc:sldMk cId="1333278981" sldId="268"/>
            <ac:spMk id="3" creationId="{637C8343-F56A-4F4B-9006-ACEBE9B1ACA0}"/>
          </ac:spMkLst>
        </pc:spChg>
      </pc:sldChg>
      <pc:sldChg chg="modSp">
        <pc:chgData name="Jack Mctasney" userId="S::jmctasne@uvm.edu::f3096a41-381b-4241-81bc-e43a7eb0008e" providerId="AD" clId="Web-{283A6970-C3AC-4B44-A975-3324ECF4AA69}" dt="2024-03-06T16:02:53.890" v="1" actId="20577"/>
        <pc:sldMkLst>
          <pc:docMk/>
          <pc:sldMk cId="4280127049" sldId="271"/>
        </pc:sldMkLst>
        <pc:spChg chg="mod">
          <ac:chgData name="Jack Mctasney" userId="S::jmctasne@uvm.edu::f3096a41-381b-4241-81bc-e43a7eb0008e" providerId="AD" clId="Web-{283A6970-C3AC-4B44-A975-3324ECF4AA69}" dt="2024-03-06T16:02:53.890" v="1" actId="20577"/>
          <ac:spMkLst>
            <pc:docMk/>
            <pc:sldMk cId="4280127049" sldId="271"/>
            <ac:spMk id="3" creationId="{AD73B570-F952-4A00-9B91-8A89D9504428}"/>
          </ac:spMkLst>
        </pc:spChg>
      </pc:sldChg>
      <pc:sldChg chg="addSp delSp modSp">
        <pc:chgData name="Jack Mctasney" userId="S::jmctasne@uvm.edu::f3096a41-381b-4241-81bc-e43a7eb0008e" providerId="AD" clId="Web-{283A6970-C3AC-4B44-A975-3324ECF4AA69}" dt="2024-03-06T16:15:17.163" v="81" actId="20577"/>
        <pc:sldMkLst>
          <pc:docMk/>
          <pc:sldMk cId="2348092572" sldId="278"/>
        </pc:sldMkLst>
        <pc:spChg chg="mod">
          <ac:chgData name="Jack Mctasney" userId="S::jmctasne@uvm.edu::f3096a41-381b-4241-81bc-e43a7eb0008e" providerId="AD" clId="Web-{283A6970-C3AC-4B44-A975-3324ECF4AA69}" dt="2024-03-06T16:06:36.158" v="20" actId="20577"/>
          <ac:spMkLst>
            <pc:docMk/>
            <pc:sldMk cId="2348092572" sldId="278"/>
            <ac:spMk id="2" creationId="{A1BB3797-B20D-1F3A-8C63-CD3C906EAE42}"/>
          </ac:spMkLst>
        </pc:spChg>
        <pc:spChg chg="mod">
          <ac:chgData name="Jack Mctasney" userId="S::jmctasne@uvm.edu::f3096a41-381b-4241-81bc-e43a7eb0008e" providerId="AD" clId="Web-{283A6970-C3AC-4B44-A975-3324ECF4AA69}" dt="2024-03-06T16:15:17.163" v="81" actId="20577"/>
          <ac:spMkLst>
            <pc:docMk/>
            <pc:sldMk cId="2348092572" sldId="278"/>
            <ac:spMk id="4" creationId="{B8737040-C011-76C6-DA3D-61F593086435}"/>
          </ac:spMkLst>
        </pc:spChg>
        <pc:spChg chg="mod">
          <ac:chgData name="Jack Mctasney" userId="S::jmctasne@uvm.edu::f3096a41-381b-4241-81bc-e43a7eb0008e" providerId="AD" clId="Web-{283A6970-C3AC-4B44-A975-3324ECF4AA69}" dt="2024-03-06T16:12:13.005" v="69" actId="20577"/>
          <ac:spMkLst>
            <pc:docMk/>
            <pc:sldMk cId="2348092572" sldId="278"/>
            <ac:spMk id="16" creationId="{4368A984-A3E0-7836-A65D-71E7475BD4F8}"/>
          </ac:spMkLst>
        </pc:spChg>
        <pc:picChg chg="add mod">
          <ac:chgData name="Jack Mctasney" userId="S::jmctasne@uvm.edu::f3096a41-381b-4241-81bc-e43a7eb0008e" providerId="AD" clId="Web-{283A6970-C3AC-4B44-A975-3324ECF4AA69}" dt="2024-03-06T16:06:19.392" v="15" actId="1076"/>
          <ac:picMkLst>
            <pc:docMk/>
            <pc:sldMk cId="2348092572" sldId="278"/>
            <ac:picMk id="3" creationId="{C86307C9-B498-94A5-8FC1-95DCEEB45003}"/>
          </ac:picMkLst>
        </pc:picChg>
        <pc:picChg chg="del">
          <ac:chgData name="Jack Mctasney" userId="S::jmctasne@uvm.edu::f3096a41-381b-4241-81bc-e43a7eb0008e" providerId="AD" clId="Web-{283A6970-C3AC-4B44-A975-3324ECF4AA69}" dt="2024-03-06T16:05:18.719" v="3"/>
          <ac:picMkLst>
            <pc:docMk/>
            <pc:sldMk cId="2348092572" sldId="278"/>
            <ac:picMk id="17" creationId="{3497AF85-F724-F866-A4D7-6D9CFCD2C0B3}"/>
          </ac:picMkLst>
        </pc:picChg>
      </pc:sldChg>
      <pc:sldChg chg="del">
        <pc:chgData name="Jack Mctasney" userId="S::jmctasne@uvm.edu::f3096a41-381b-4241-81bc-e43a7eb0008e" providerId="AD" clId="Web-{283A6970-C3AC-4B44-A975-3324ECF4AA69}" dt="2024-03-06T16:03:34.562" v="2"/>
        <pc:sldMkLst>
          <pc:docMk/>
          <pc:sldMk cId="195880106" sldId="279"/>
        </pc:sldMkLst>
      </pc:sldChg>
    </pc:docChg>
  </pc:docChgLst>
  <pc:docChgLst>
    <pc:chgData name="Jack Mctasney" userId="S::jmctasne@uvm.edu::f3096a41-381b-4241-81bc-e43a7eb0008e" providerId="AD" clId="Web-{8559E66B-C736-4A3E-B8F5-5FAACE9556CB}"/>
    <pc:docChg chg="addSld delSld modSld">
      <pc:chgData name="Jack Mctasney" userId="S::jmctasne@uvm.edu::f3096a41-381b-4241-81bc-e43a7eb0008e" providerId="AD" clId="Web-{8559E66B-C736-4A3E-B8F5-5FAACE9556CB}" dt="2024-03-06T14:08:18.170" v="600" actId="1076"/>
      <pc:docMkLst>
        <pc:docMk/>
      </pc:docMkLst>
      <pc:sldChg chg="modSp">
        <pc:chgData name="Jack Mctasney" userId="S::jmctasne@uvm.edu::f3096a41-381b-4241-81bc-e43a7eb0008e" providerId="AD" clId="Web-{8559E66B-C736-4A3E-B8F5-5FAACE9556CB}" dt="2024-03-06T13:35:05.378" v="551" actId="20577"/>
        <pc:sldMkLst>
          <pc:docMk/>
          <pc:sldMk cId="1138846880" sldId="260"/>
        </pc:sldMkLst>
        <pc:spChg chg="mod">
          <ac:chgData name="Jack Mctasney" userId="S::jmctasne@uvm.edu::f3096a41-381b-4241-81bc-e43a7eb0008e" providerId="AD" clId="Web-{8559E66B-C736-4A3E-B8F5-5FAACE9556CB}" dt="2024-03-06T13:35:05.378" v="551" actId="20577"/>
          <ac:spMkLst>
            <pc:docMk/>
            <pc:sldMk cId="1138846880" sldId="260"/>
            <ac:spMk id="2" creationId="{46B1E611-F3D9-4037-8587-60102DCD4100}"/>
          </ac:spMkLst>
        </pc:spChg>
      </pc:sldChg>
      <pc:sldChg chg="del">
        <pc:chgData name="Jack Mctasney" userId="S::jmctasne@uvm.edu::f3096a41-381b-4241-81bc-e43a7eb0008e" providerId="AD" clId="Web-{8559E66B-C736-4A3E-B8F5-5FAACE9556CB}" dt="2024-03-06T13:12:32.396" v="174"/>
        <pc:sldMkLst>
          <pc:docMk/>
          <pc:sldMk cId="1774946425" sldId="262"/>
        </pc:sldMkLst>
      </pc:sldChg>
      <pc:sldChg chg="modSp">
        <pc:chgData name="Jack Mctasney" userId="S::jmctasne@uvm.edu::f3096a41-381b-4241-81bc-e43a7eb0008e" providerId="AD" clId="Web-{8559E66B-C736-4A3E-B8F5-5FAACE9556CB}" dt="2024-03-06T13:12:37.552" v="175" actId="20577"/>
        <pc:sldMkLst>
          <pc:docMk/>
          <pc:sldMk cId="3012161373" sldId="263"/>
        </pc:sldMkLst>
        <pc:spChg chg="mod">
          <ac:chgData name="Jack Mctasney" userId="S::jmctasne@uvm.edu::f3096a41-381b-4241-81bc-e43a7eb0008e" providerId="AD" clId="Web-{8559E66B-C736-4A3E-B8F5-5FAACE9556CB}" dt="2024-03-06T13:12:37.552" v="175" actId="20577"/>
          <ac:spMkLst>
            <pc:docMk/>
            <pc:sldMk cId="3012161373" sldId="263"/>
            <ac:spMk id="2" creationId="{0B8EA329-DE5A-4E20-B990-33075458CC32}"/>
          </ac:spMkLst>
        </pc:spChg>
        <pc:picChg chg="mod">
          <ac:chgData name="Jack Mctasney" userId="S::jmctasne@uvm.edu::f3096a41-381b-4241-81bc-e43a7eb0008e" providerId="AD" clId="Web-{8559E66B-C736-4A3E-B8F5-5FAACE9556CB}" dt="2024-03-06T13:12:07.504" v="173" actId="1076"/>
          <ac:picMkLst>
            <pc:docMk/>
            <pc:sldMk cId="3012161373" sldId="263"/>
            <ac:picMk id="3" creationId="{7408217B-1BE8-45BE-B084-5BF7461AA904}"/>
          </ac:picMkLst>
        </pc:picChg>
      </pc:sldChg>
      <pc:sldChg chg="modSp">
        <pc:chgData name="Jack Mctasney" userId="S::jmctasne@uvm.edu::f3096a41-381b-4241-81bc-e43a7eb0008e" providerId="AD" clId="Web-{8559E66B-C736-4A3E-B8F5-5FAACE9556CB}" dt="2024-03-06T13:39:45.415" v="580" actId="20577"/>
        <pc:sldMkLst>
          <pc:docMk/>
          <pc:sldMk cId="1012362334" sldId="264"/>
        </pc:sldMkLst>
        <pc:spChg chg="mod">
          <ac:chgData name="Jack Mctasney" userId="S::jmctasne@uvm.edu::f3096a41-381b-4241-81bc-e43a7eb0008e" providerId="AD" clId="Web-{8559E66B-C736-4A3E-B8F5-5FAACE9556CB}" dt="2024-03-06T13:12:43.021" v="176" actId="20577"/>
          <ac:spMkLst>
            <pc:docMk/>
            <pc:sldMk cId="1012362334" sldId="264"/>
            <ac:spMk id="2" creationId="{1E09CB6E-7BA1-48E0-96CF-B20E867CE827}"/>
          </ac:spMkLst>
        </pc:spChg>
        <pc:spChg chg="mod">
          <ac:chgData name="Jack Mctasney" userId="S::jmctasne@uvm.edu::f3096a41-381b-4241-81bc-e43a7eb0008e" providerId="AD" clId="Web-{8559E66B-C736-4A3E-B8F5-5FAACE9556CB}" dt="2024-03-06T13:39:45.415" v="580" actId="20577"/>
          <ac:spMkLst>
            <pc:docMk/>
            <pc:sldMk cId="1012362334" sldId="264"/>
            <ac:spMk id="3" creationId="{5C7750D8-C9F3-4A2A-8D4C-A4030D06831D}"/>
          </ac:spMkLst>
        </pc:spChg>
        <pc:spChg chg="mod">
          <ac:chgData name="Jack Mctasney" userId="S::jmctasne@uvm.edu::f3096a41-381b-4241-81bc-e43a7eb0008e" providerId="AD" clId="Web-{8559E66B-C736-4A3E-B8F5-5FAACE9556CB}" dt="2024-03-06T13:33:36.969" v="549" actId="20577"/>
          <ac:spMkLst>
            <pc:docMk/>
            <pc:sldMk cId="1012362334" sldId="264"/>
            <ac:spMk id="4" creationId="{2B0101C7-2DD7-4F1D-8566-0522396EE8BE}"/>
          </ac:spMkLst>
        </pc:spChg>
      </pc:sldChg>
      <pc:sldChg chg="modSp">
        <pc:chgData name="Jack Mctasney" userId="S::jmctasne@uvm.edu::f3096a41-381b-4241-81bc-e43a7eb0008e" providerId="AD" clId="Web-{8559E66B-C736-4A3E-B8F5-5FAACE9556CB}" dt="2024-03-06T13:02:32.289" v="11" actId="20577"/>
        <pc:sldMkLst>
          <pc:docMk/>
          <pc:sldMk cId="2434329719" sldId="267"/>
        </pc:sldMkLst>
        <pc:spChg chg="mod">
          <ac:chgData name="Jack Mctasney" userId="S::jmctasne@uvm.edu::f3096a41-381b-4241-81bc-e43a7eb0008e" providerId="AD" clId="Web-{8559E66B-C736-4A3E-B8F5-5FAACE9556CB}" dt="2024-03-06T13:02:32.289" v="11" actId="20577"/>
          <ac:spMkLst>
            <pc:docMk/>
            <pc:sldMk cId="2434329719" sldId="267"/>
            <ac:spMk id="10" creationId="{D9A5222A-2C84-4B67-AC82-E067A71CCA99}"/>
          </ac:spMkLst>
        </pc:spChg>
      </pc:sldChg>
      <pc:sldChg chg="modSp">
        <pc:chgData name="Jack Mctasney" userId="S::jmctasne@uvm.edu::f3096a41-381b-4241-81bc-e43a7eb0008e" providerId="AD" clId="Web-{8559E66B-C736-4A3E-B8F5-5FAACE9556CB}" dt="2024-03-06T13:01:42.866" v="5" actId="20577"/>
        <pc:sldMkLst>
          <pc:docMk/>
          <pc:sldMk cId="4280127049" sldId="271"/>
        </pc:sldMkLst>
        <pc:spChg chg="mod">
          <ac:chgData name="Jack Mctasney" userId="S::jmctasne@uvm.edu::f3096a41-381b-4241-81bc-e43a7eb0008e" providerId="AD" clId="Web-{8559E66B-C736-4A3E-B8F5-5FAACE9556CB}" dt="2024-03-06T13:01:42.866" v="5" actId="20577"/>
          <ac:spMkLst>
            <pc:docMk/>
            <pc:sldMk cId="4280127049" sldId="271"/>
            <ac:spMk id="3" creationId="{AD73B570-F952-4A00-9B91-8A89D9504428}"/>
          </ac:spMkLst>
        </pc:spChg>
      </pc:sldChg>
      <pc:sldChg chg="modSp">
        <pc:chgData name="Jack Mctasney" userId="S::jmctasne@uvm.edu::f3096a41-381b-4241-81bc-e43a7eb0008e" providerId="AD" clId="Web-{8559E66B-C736-4A3E-B8F5-5FAACE9556CB}" dt="2024-03-06T13:04:21.041" v="63" actId="20577"/>
        <pc:sldMkLst>
          <pc:docMk/>
          <pc:sldMk cId="2206452392" sldId="272"/>
        </pc:sldMkLst>
        <pc:spChg chg="mod">
          <ac:chgData name="Jack Mctasney" userId="S::jmctasne@uvm.edu::f3096a41-381b-4241-81bc-e43a7eb0008e" providerId="AD" clId="Web-{8559E66B-C736-4A3E-B8F5-5FAACE9556CB}" dt="2024-03-06T13:03:59.635" v="55" actId="20577"/>
          <ac:spMkLst>
            <pc:docMk/>
            <pc:sldMk cId="2206452392" sldId="272"/>
            <ac:spMk id="8" creationId="{934A8700-A762-402C-A939-FE8EE772DFC9}"/>
          </ac:spMkLst>
        </pc:spChg>
        <pc:spChg chg="mod">
          <ac:chgData name="Jack Mctasney" userId="S::jmctasne@uvm.edu::f3096a41-381b-4241-81bc-e43a7eb0008e" providerId="AD" clId="Web-{8559E66B-C736-4A3E-B8F5-5FAACE9556CB}" dt="2024-03-06T13:04:21.041" v="63" actId="20577"/>
          <ac:spMkLst>
            <pc:docMk/>
            <pc:sldMk cId="2206452392" sldId="272"/>
            <ac:spMk id="9" creationId="{599ACB54-6309-4C4F-8C4C-4D76614F6134}"/>
          </ac:spMkLst>
        </pc:spChg>
      </pc:sldChg>
      <pc:sldChg chg="addSp delSp modSp new">
        <pc:chgData name="Jack Mctasney" userId="S::jmctasne@uvm.edu::f3096a41-381b-4241-81bc-e43a7eb0008e" providerId="AD" clId="Web-{8559E66B-C736-4A3E-B8F5-5FAACE9556CB}" dt="2024-03-06T14:08:18.170" v="600" actId="1076"/>
        <pc:sldMkLst>
          <pc:docMk/>
          <pc:sldMk cId="2348092572" sldId="278"/>
        </pc:sldMkLst>
        <pc:spChg chg="mod">
          <ac:chgData name="Jack Mctasney" userId="S::jmctasne@uvm.edu::f3096a41-381b-4241-81bc-e43a7eb0008e" providerId="AD" clId="Web-{8559E66B-C736-4A3E-B8F5-5FAACE9556CB}" dt="2024-03-06T13:32:41.375" v="548" actId="1076"/>
          <ac:spMkLst>
            <pc:docMk/>
            <pc:sldMk cId="2348092572" sldId="278"/>
            <ac:spMk id="2" creationId="{A1BB3797-B20D-1F3A-8C63-CD3C906EAE42}"/>
          </ac:spMkLst>
        </pc:spChg>
        <pc:spChg chg="add mod">
          <ac:chgData name="Jack Mctasney" userId="S::jmctasne@uvm.edu::f3096a41-381b-4241-81bc-e43a7eb0008e" providerId="AD" clId="Web-{8559E66B-C736-4A3E-B8F5-5FAACE9556CB}" dt="2024-03-06T13:39:09.102" v="579" actId="20577"/>
          <ac:spMkLst>
            <pc:docMk/>
            <pc:sldMk cId="2348092572" sldId="278"/>
            <ac:spMk id="4" creationId="{B8737040-C011-76C6-DA3D-61F593086435}"/>
          </ac:spMkLst>
        </pc:spChg>
        <pc:spChg chg="add mod">
          <ac:chgData name="Jack Mctasney" userId="S::jmctasne@uvm.edu::f3096a41-381b-4241-81bc-e43a7eb0008e" providerId="AD" clId="Web-{8559E66B-C736-4A3E-B8F5-5FAACE9556CB}" dt="2024-03-06T14:08:18.170" v="600" actId="1076"/>
          <ac:spMkLst>
            <pc:docMk/>
            <pc:sldMk cId="2348092572" sldId="278"/>
            <ac:spMk id="7" creationId="{0F9667BD-A7D8-55BA-95CB-AE851A40C311}"/>
          </ac:spMkLst>
        </pc:spChg>
        <pc:spChg chg="add del mod">
          <ac:chgData name="Jack Mctasney" userId="S::jmctasne@uvm.edu::f3096a41-381b-4241-81bc-e43a7eb0008e" providerId="AD" clId="Web-{8559E66B-C736-4A3E-B8F5-5FAACE9556CB}" dt="2024-03-06T13:29:14.104" v="474"/>
          <ac:spMkLst>
            <pc:docMk/>
            <pc:sldMk cId="2348092572" sldId="278"/>
            <ac:spMk id="8" creationId="{14F51323-C63D-504C-FF79-FF9AAAE56173}"/>
          </ac:spMkLst>
        </pc:spChg>
        <pc:spChg chg="add del mod">
          <ac:chgData name="Jack Mctasney" userId="S::jmctasne@uvm.edu::f3096a41-381b-4241-81bc-e43a7eb0008e" providerId="AD" clId="Web-{8559E66B-C736-4A3E-B8F5-5FAACE9556CB}" dt="2024-03-06T13:29:14.104" v="472"/>
          <ac:spMkLst>
            <pc:docMk/>
            <pc:sldMk cId="2348092572" sldId="278"/>
            <ac:spMk id="11" creationId="{5DDDB13F-A76C-EE9B-F2B6-123EB05D1A85}"/>
          </ac:spMkLst>
        </pc:spChg>
        <pc:spChg chg="add del mod">
          <ac:chgData name="Jack Mctasney" userId="S::jmctasne@uvm.edu::f3096a41-381b-4241-81bc-e43a7eb0008e" providerId="AD" clId="Web-{8559E66B-C736-4A3E-B8F5-5FAACE9556CB}" dt="2024-03-06T13:29:14.104" v="471"/>
          <ac:spMkLst>
            <pc:docMk/>
            <pc:sldMk cId="2348092572" sldId="278"/>
            <ac:spMk id="12" creationId="{991AE902-7D67-9661-FC01-8940CAF08E2D}"/>
          </ac:spMkLst>
        </pc:spChg>
        <pc:spChg chg="add del mod">
          <ac:chgData name="Jack Mctasney" userId="S::jmctasne@uvm.edu::f3096a41-381b-4241-81bc-e43a7eb0008e" providerId="AD" clId="Web-{8559E66B-C736-4A3E-B8F5-5FAACE9556CB}" dt="2024-03-06T13:29:14.104" v="470"/>
          <ac:spMkLst>
            <pc:docMk/>
            <pc:sldMk cId="2348092572" sldId="278"/>
            <ac:spMk id="13" creationId="{A2D01210-1FD6-1A2F-5EC8-25FDBDD1AA56}"/>
          </ac:spMkLst>
        </pc:spChg>
        <pc:spChg chg="add mod">
          <ac:chgData name="Jack Mctasney" userId="S::jmctasne@uvm.edu::f3096a41-381b-4241-81bc-e43a7eb0008e" providerId="AD" clId="Web-{8559E66B-C736-4A3E-B8F5-5FAACE9556CB}" dt="2024-03-06T13:40:52.244" v="583" actId="20577"/>
          <ac:spMkLst>
            <pc:docMk/>
            <pc:sldMk cId="2348092572" sldId="278"/>
            <ac:spMk id="16" creationId="{4368A984-A3E0-7836-A65D-71E7475BD4F8}"/>
          </ac:spMkLst>
        </pc:spChg>
        <pc:picChg chg="add del mod">
          <ac:chgData name="Jack Mctasney" userId="S::jmctasne@uvm.edu::f3096a41-381b-4241-81bc-e43a7eb0008e" providerId="AD" clId="Web-{8559E66B-C736-4A3E-B8F5-5FAACE9556CB}" dt="2024-03-06T13:10:48.565" v="108"/>
          <ac:picMkLst>
            <pc:docMk/>
            <pc:sldMk cId="2348092572" sldId="278"/>
            <ac:picMk id="5" creationId="{4FC42A09-07CB-7FF6-B48F-CCBFB6C02B0E}"/>
          </ac:picMkLst>
        </pc:picChg>
        <pc:picChg chg="add del mod">
          <ac:chgData name="Jack Mctasney" userId="S::jmctasne@uvm.edu::f3096a41-381b-4241-81bc-e43a7eb0008e" providerId="AD" clId="Web-{8559E66B-C736-4A3E-B8F5-5FAACE9556CB}" dt="2024-03-06T13:17:14.433" v="199"/>
          <ac:picMkLst>
            <pc:docMk/>
            <pc:sldMk cId="2348092572" sldId="278"/>
            <ac:picMk id="6" creationId="{394C28A4-D32E-750D-62B4-B1AFD8ECFFCA}"/>
          </ac:picMkLst>
        </pc:picChg>
        <pc:picChg chg="add del mod ord">
          <ac:chgData name="Jack Mctasney" userId="S::jmctasne@uvm.edu::f3096a41-381b-4241-81bc-e43a7eb0008e" providerId="AD" clId="Web-{8559E66B-C736-4A3E-B8F5-5FAACE9556CB}" dt="2024-03-06T13:29:02.901" v="465"/>
          <ac:picMkLst>
            <pc:docMk/>
            <pc:sldMk cId="2348092572" sldId="278"/>
            <ac:picMk id="15" creationId="{94FF5C74-6843-7570-849F-A65DDE752C33}"/>
          </ac:picMkLst>
        </pc:picChg>
        <pc:picChg chg="add mod">
          <ac:chgData name="Jack Mctasney" userId="S::jmctasne@uvm.edu::f3096a41-381b-4241-81bc-e43a7eb0008e" providerId="AD" clId="Web-{8559E66B-C736-4A3E-B8F5-5FAACE9556CB}" dt="2024-03-06T13:29:27.933" v="478" actId="1076"/>
          <ac:picMkLst>
            <pc:docMk/>
            <pc:sldMk cId="2348092572" sldId="278"/>
            <ac:picMk id="17" creationId="{3497AF85-F724-F866-A4D7-6D9CFCD2C0B3}"/>
          </ac:picMkLst>
        </pc:picChg>
        <pc:inkChg chg="add del mod">
          <ac:chgData name="Jack Mctasney" userId="S::jmctasne@uvm.edu::f3096a41-381b-4241-81bc-e43a7eb0008e" providerId="AD" clId="Web-{8559E66B-C736-4A3E-B8F5-5FAACE9556CB}" dt="2024-03-06T13:29:14.104" v="473"/>
          <ac:inkMkLst>
            <pc:docMk/>
            <pc:sldMk cId="2348092572" sldId="278"/>
            <ac:inkMk id="9" creationId="{A2A419B6-4E2E-20C9-3582-0A0A488C55EC}"/>
          </ac:inkMkLst>
        </pc:inkChg>
        <pc:inkChg chg="add del">
          <ac:chgData name="Jack Mctasney" userId="S::jmctasne@uvm.edu::f3096a41-381b-4241-81bc-e43a7eb0008e" providerId="AD" clId="Web-{8559E66B-C736-4A3E-B8F5-5FAACE9556CB}" dt="2024-03-06T13:14:25.726" v="186"/>
          <ac:inkMkLst>
            <pc:docMk/>
            <pc:sldMk cId="2348092572" sldId="278"/>
            <ac:inkMk id="10" creationId="{0BAA153B-1313-C3A6-D8B5-9E8C901DDA29}"/>
          </ac:inkMkLst>
        </pc:inkChg>
        <pc:inkChg chg="add del mod">
          <ac:chgData name="Jack Mctasney" userId="S::jmctasne@uvm.edu::f3096a41-381b-4241-81bc-e43a7eb0008e" providerId="AD" clId="Web-{8559E66B-C736-4A3E-B8F5-5FAACE9556CB}" dt="2024-03-06T13:29:14.104" v="469"/>
          <ac:inkMkLst>
            <pc:docMk/>
            <pc:sldMk cId="2348092572" sldId="278"/>
            <ac:inkMk id="14" creationId="{2F33B451-35DB-6113-CECD-46E1D15175DA}"/>
          </ac:inkMkLst>
        </pc:inkChg>
      </pc:sldChg>
      <pc:sldChg chg="modSp new">
        <pc:chgData name="Jack Mctasney" userId="S::jmctasne@uvm.edu::f3096a41-381b-4241-81bc-e43a7eb0008e" providerId="AD" clId="Web-{8559E66B-C736-4A3E-B8F5-5FAACE9556CB}" dt="2024-03-06T13:51:58.853" v="592" actId="20577"/>
        <pc:sldMkLst>
          <pc:docMk/>
          <pc:sldMk cId="195880106" sldId="279"/>
        </pc:sldMkLst>
        <pc:spChg chg="mod">
          <ac:chgData name="Jack Mctasney" userId="S::jmctasne@uvm.edu::f3096a41-381b-4241-81bc-e43a7eb0008e" providerId="AD" clId="Web-{8559E66B-C736-4A3E-B8F5-5FAACE9556CB}" dt="2024-03-06T13:51:58.853" v="592" actId="20577"/>
          <ac:spMkLst>
            <pc:docMk/>
            <pc:sldMk cId="195880106" sldId="279"/>
            <ac:spMk id="2" creationId="{EEC512E6-E591-1646-6226-D792B03FAD30}"/>
          </ac:spMkLst>
        </pc:spChg>
      </pc:sldChg>
    </pc:docChg>
  </pc:docChgLst>
  <pc:docChgLst>
    <pc:chgData name="Jack Mctasney" userId="S::jmctasne@uvm.edu::f3096a41-381b-4241-81bc-e43a7eb0008e" providerId="AD" clId="Web-{72ABDDFE-038A-4FA4-A27A-5571D5CA2143}"/>
    <pc:docChg chg="addSld delSld modSld">
      <pc:chgData name="Jack Mctasney" userId="S::jmctasne@uvm.edu::f3096a41-381b-4241-81bc-e43a7eb0008e" providerId="AD" clId="Web-{72ABDDFE-038A-4FA4-A27A-5571D5CA2143}" dt="2025-02-27T14:39:14.752" v="362" actId="20577"/>
      <pc:docMkLst>
        <pc:docMk/>
      </pc:docMkLst>
      <pc:sldChg chg="del">
        <pc:chgData name="Jack Mctasney" userId="S::jmctasne@uvm.edu::f3096a41-381b-4241-81bc-e43a7eb0008e" providerId="AD" clId="Web-{72ABDDFE-038A-4FA4-A27A-5571D5CA2143}" dt="2025-02-27T13:49:01.584" v="255"/>
        <pc:sldMkLst>
          <pc:docMk/>
          <pc:sldMk cId="1544539236" sldId="259"/>
        </pc:sldMkLst>
      </pc:sldChg>
      <pc:sldChg chg="addSp delSp modSp">
        <pc:chgData name="Jack Mctasney" userId="S::jmctasne@uvm.edu::f3096a41-381b-4241-81bc-e43a7eb0008e" providerId="AD" clId="Web-{72ABDDFE-038A-4FA4-A27A-5571D5CA2143}" dt="2025-02-27T13:44:15.395" v="170" actId="20577"/>
        <pc:sldMkLst>
          <pc:docMk/>
          <pc:sldMk cId="1138846880" sldId="260"/>
        </pc:sldMkLst>
        <pc:spChg chg="add mod">
          <ac:chgData name="Jack Mctasney" userId="S::jmctasne@uvm.edu::f3096a41-381b-4241-81bc-e43a7eb0008e" providerId="AD" clId="Web-{72ABDDFE-038A-4FA4-A27A-5571D5CA2143}" dt="2025-02-27T13:44:15.395" v="170" actId="20577"/>
          <ac:spMkLst>
            <pc:docMk/>
            <pc:sldMk cId="1138846880" sldId="260"/>
            <ac:spMk id="6" creationId="{09E62952-6ECF-05B8-FF30-97E06DFC27FF}"/>
          </ac:spMkLst>
        </pc:spChg>
        <pc:picChg chg="add mod">
          <ac:chgData name="Jack Mctasney" userId="S::jmctasne@uvm.edu::f3096a41-381b-4241-81bc-e43a7eb0008e" providerId="AD" clId="Web-{72ABDDFE-038A-4FA4-A27A-5571D5CA2143}" dt="2025-02-27T13:44:02.207" v="156" actId="1076"/>
          <ac:picMkLst>
            <pc:docMk/>
            <pc:sldMk cId="1138846880" sldId="260"/>
            <ac:picMk id="3" creationId="{C6A6C57B-898F-496D-ADBF-00E2C781AF42}"/>
          </ac:picMkLst>
        </pc:picChg>
        <pc:picChg chg="del">
          <ac:chgData name="Jack Mctasney" userId="S::jmctasne@uvm.edu::f3096a41-381b-4241-81bc-e43a7eb0008e" providerId="AD" clId="Web-{72ABDDFE-038A-4FA4-A27A-5571D5CA2143}" dt="2025-02-27T13:43:56.613" v="152"/>
          <ac:picMkLst>
            <pc:docMk/>
            <pc:sldMk cId="1138846880" sldId="260"/>
            <ac:picMk id="5" creationId="{EC9F35CE-AB96-B6F6-4140-45301CD728F7}"/>
          </ac:picMkLst>
        </pc:picChg>
      </pc:sldChg>
      <pc:sldChg chg="addSp delSp modSp">
        <pc:chgData name="Jack Mctasney" userId="S::jmctasne@uvm.edu::f3096a41-381b-4241-81bc-e43a7eb0008e" providerId="AD" clId="Web-{72ABDDFE-038A-4FA4-A27A-5571D5CA2143}" dt="2025-02-27T13:47:11.812" v="253" actId="1076"/>
        <pc:sldMkLst>
          <pc:docMk/>
          <pc:sldMk cId="621541325" sldId="261"/>
        </pc:sldMkLst>
        <pc:spChg chg="mod">
          <ac:chgData name="Jack Mctasney" userId="S::jmctasne@uvm.edu::f3096a41-381b-4241-81bc-e43a7eb0008e" providerId="AD" clId="Web-{72ABDDFE-038A-4FA4-A27A-5571D5CA2143}" dt="2025-02-27T13:47:11.812" v="253" actId="1076"/>
          <ac:spMkLst>
            <pc:docMk/>
            <pc:sldMk cId="621541325" sldId="261"/>
            <ac:spMk id="5" creationId="{F18D6D1C-01DF-4747-84E6-2160B19D259B}"/>
          </ac:spMkLst>
        </pc:spChg>
        <pc:picChg chg="add del mod">
          <ac:chgData name="Jack Mctasney" userId="S::jmctasne@uvm.edu::f3096a41-381b-4241-81bc-e43a7eb0008e" providerId="AD" clId="Web-{72ABDDFE-038A-4FA4-A27A-5571D5CA2143}" dt="2025-02-27T13:46:07.183" v="175"/>
          <ac:picMkLst>
            <pc:docMk/>
            <pc:sldMk cId="621541325" sldId="261"/>
            <ac:picMk id="3" creationId="{D852BA8C-7686-49D4-A55B-FAA9E0A239B4}"/>
          </ac:picMkLst>
        </pc:picChg>
        <pc:picChg chg="del">
          <ac:chgData name="Jack Mctasney" userId="S::jmctasne@uvm.edu::f3096a41-381b-4241-81bc-e43a7eb0008e" providerId="AD" clId="Web-{72ABDDFE-038A-4FA4-A27A-5571D5CA2143}" dt="2025-02-27T13:44:54.257" v="171"/>
          <ac:picMkLst>
            <pc:docMk/>
            <pc:sldMk cId="621541325" sldId="261"/>
            <ac:picMk id="4" creationId="{6FBB3E3B-6C93-4A81-A86A-CE003BFE5FCF}"/>
          </ac:picMkLst>
        </pc:picChg>
        <pc:picChg chg="add mod">
          <ac:chgData name="Jack Mctasney" userId="S::jmctasne@uvm.edu::f3096a41-381b-4241-81bc-e43a7eb0008e" providerId="AD" clId="Web-{72ABDDFE-038A-4FA4-A27A-5571D5CA2143}" dt="2025-02-27T13:46:23.074" v="178" actId="1076"/>
          <ac:picMkLst>
            <pc:docMk/>
            <pc:sldMk cId="621541325" sldId="261"/>
            <ac:picMk id="6" creationId="{67F53185-B68D-D770-1DD1-8C4D8E2BE757}"/>
          </ac:picMkLst>
        </pc:picChg>
      </pc:sldChg>
      <pc:sldChg chg="modSp">
        <pc:chgData name="Jack Mctasney" userId="S::jmctasne@uvm.edu::f3096a41-381b-4241-81bc-e43a7eb0008e" providerId="AD" clId="Web-{72ABDDFE-038A-4FA4-A27A-5571D5CA2143}" dt="2025-02-27T13:47:26.625" v="254" actId="1076"/>
        <pc:sldMkLst>
          <pc:docMk/>
          <pc:sldMk cId="1012362334" sldId="264"/>
        </pc:sldMkLst>
        <pc:spChg chg="mod">
          <ac:chgData name="Jack Mctasney" userId="S::jmctasne@uvm.edu::f3096a41-381b-4241-81bc-e43a7eb0008e" providerId="AD" clId="Web-{72ABDDFE-038A-4FA4-A27A-5571D5CA2143}" dt="2025-02-27T13:47:26.625" v="254" actId="1076"/>
          <ac:spMkLst>
            <pc:docMk/>
            <pc:sldMk cId="1012362334" sldId="264"/>
            <ac:spMk id="4" creationId="{2B0101C7-2DD7-4F1D-8566-0522396EE8BE}"/>
          </ac:spMkLst>
        </pc:spChg>
      </pc:sldChg>
      <pc:sldChg chg="modSp">
        <pc:chgData name="Jack Mctasney" userId="S::jmctasne@uvm.edu::f3096a41-381b-4241-81bc-e43a7eb0008e" providerId="AD" clId="Web-{72ABDDFE-038A-4FA4-A27A-5571D5CA2143}" dt="2025-02-27T13:52:11.564" v="275" actId="20577"/>
        <pc:sldMkLst>
          <pc:docMk/>
          <pc:sldMk cId="1877187467" sldId="269"/>
        </pc:sldMkLst>
        <pc:spChg chg="mod">
          <ac:chgData name="Jack Mctasney" userId="S::jmctasne@uvm.edu::f3096a41-381b-4241-81bc-e43a7eb0008e" providerId="AD" clId="Web-{72ABDDFE-038A-4FA4-A27A-5571D5CA2143}" dt="2025-02-27T13:49:19.054" v="256" actId="20577"/>
          <ac:spMkLst>
            <pc:docMk/>
            <pc:sldMk cId="1877187467" sldId="269"/>
            <ac:spMk id="3" creationId="{940B9EB7-11FD-47BC-8553-6BC0626050B0}"/>
          </ac:spMkLst>
        </pc:spChg>
        <pc:spChg chg="mod">
          <ac:chgData name="Jack Mctasney" userId="S::jmctasne@uvm.edu::f3096a41-381b-4241-81bc-e43a7eb0008e" providerId="AD" clId="Web-{72ABDDFE-038A-4FA4-A27A-5571D5CA2143}" dt="2025-02-27T13:52:11.564" v="275" actId="20577"/>
          <ac:spMkLst>
            <pc:docMk/>
            <pc:sldMk cId="1877187467" sldId="269"/>
            <ac:spMk id="5" creationId="{5FABBB98-0A19-43A0-8469-78EFDABB2639}"/>
          </ac:spMkLst>
        </pc:spChg>
      </pc:sldChg>
      <pc:sldChg chg="addSp delSp modSp">
        <pc:chgData name="Jack Mctasney" userId="S::jmctasne@uvm.edu::f3096a41-381b-4241-81bc-e43a7eb0008e" providerId="AD" clId="Web-{72ABDDFE-038A-4FA4-A27A-5571D5CA2143}" dt="2025-02-27T13:42:42.421" v="149" actId="14100"/>
        <pc:sldMkLst>
          <pc:docMk/>
          <pc:sldMk cId="3815576500" sldId="277"/>
        </pc:sldMkLst>
        <pc:spChg chg="mod">
          <ac:chgData name="Jack Mctasney" userId="S::jmctasne@uvm.edu::f3096a41-381b-4241-81bc-e43a7eb0008e" providerId="AD" clId="Web-{72ABDDFE-038A-4FA4-A27A-5571D5CA2143}" dt="2025-02-27T13:33:41.733" v="2" actId="20577"/>
          <ac:spMkLst>
            <pc:docMk/>
            <pc:sldMk cId="3815576500" sldId="277"/>
            <ac:spMk id="2" creationId="{18702A3E-6C9F-7D49-FDC9-BAFCD4EC0D33}"/>
          </ac:spMkLst>
        </pc:spChg>
        <pc:spChg chg="del">
          <ac:chgData name="Jack Mctasney" userId="S::jmctasne@uvm.edu::f3096a41-381b-4241-81bc-e43a7eb0008e" providerId="AD" clId="Web-{72ABDDFE-038A-4FA4-A27A-5571D5CA2143}" dt="2025-02-27T13:41:16.666" v="98"/>
          <ac:spMkLst>
            <pc:docMk/>
            <pc:sldMk cId="3815576500" sldId="277"/>
            <ac:spMk id="5" creationId="{0819FD40-6A2C-EC38-BE45-D98A041FCD66}"/>
          </ac:spMkLst>
        </pc:spChg>
        <pc:spChg chg="add mod">
          <ac:chgData name="Jack Mctasney" userId="S::jmctasne@uvm.edu::f3096a41-381b-4241-81bc-e43a7eb0008e" providerId="AD" clId="Web-{72ABDDFE-038A-4FA4-A27A-5571D5CA2143}" dt="2025-02-27T13:41:43.042" v="104" actId="20577"/>
          <ac:spMkLst>
            <pc:docMk/>
            <pc:sldMk cId="3815576500" sldId="277"/>
            <ac:spMk id="8" creationId="{4E84A80D-A762-CAE6-0F41-E8A299365E94}"/>
          </ac:spMkLst>
        </pc:spChg>
        <pc:spChg chg="add mod">
          <ac:chgData name="Jack Mctasney" userId="S::jmctasne@uvm.edu::f3096a41-381b-4241-81bc-e43a7eb0008e" providerId="AD" clId="Web-{72ABDDFE-038A-4FA4-A27A-5571D5CA2143}" dt="2025-02-27T13:42:42.421" v="149" actId="14100"/>
          <ac:spMkLst>
            <pc:docMk/>
            <pc:sldMk cId="3815576500" sldId="277"/>
            <ac:spMk id="10" creationId="{6377E6F2-EEE5-5103-3906-143A4CB1C359}"/>
          </ac:spMkLst>
        </pc:spChg>
        <pc:picChg chg="add mod">
          <ac:chgData name="Jack Mctasney" userId="S::jmctasne@uvm.edu::f3096a41-381b-4241-81bc-e43a7eb0008e" providerId="AD" clId="Web-{72ABDDFE-038A-4FA4-A27A-5571D5CA2143}" dt="2025-02-27T13:41:47.105" v="105" actId="1076"/>
          <ac:picMkLst>
            <pc:docMk/>
            <pc:sldMk cId="3815576500" sldId="277"/>
            <ac:picMk id="3" creationId="{44724D3B-87E7-679C-A074-F3010A21BC36}"/>
          </ac:picMkLst>
        </pc:picChg>
        <pc:picChg chg="del">
          <ac:chgData name="Jack Mctasney" userId="S::jmctasne@uvm.edu::f3096a41-381b-4241-81bc-e43a7eb0008e" providerId="AD" clId="Web-{72ABDDFE-038A-4FA4-A27A-5571D5CA2143}" dt="2025-02-27T13:41:05.649" v="93"/>
          <ac:picMkLst>
            <pc:docMk/>
            <pc:sldMk cId="3815576500" sldId="277"/>
            <ac:picMk id="4" creationId="{F279DBB6-DA42-243C-9E7F-868233DAB123}"/>
          </ac:picMkLst>
        </pc:picChg>
        <pc:picChg chg="add del mod">
          <ac:chgData name="Jack Mctasney" userId="S::jmctasne@uvm.edu::f3096a41-381b-4241-81bc-e43a7eb0008e" providerId="AD" clId="Web-{72ABDDFE-038A-4FA4-A27A-5571D5CA2143}" dt="2025-02-27T13:41:23.854" v="100"/>
          <ac:picMkLst>
            <pc:docMk/>
            <pc:sldMk cId="3815576500" sldId="277"/>
            <ac:picMk id="6" creationId="{7FA36A67-A613-4AE1-C615-70D62834E5B8}"/>
          </ac:picMkLst>
        </pc:picChg>
      </pc:sldChg>
      <pc:sldChg chg="modSp">
        <pc:chgData name="Jack Mctasney" userId="S::jmctasne@uvm.edu::f3096a41-381b-4241-81bc-e43a7eb0008e" providerId="AD" clId="Web-{72ABDDFE-038A-4FA4-A27A-5571D5CA2143}" dt="2025-02-27T14:39:14.752" v="362" actId="20577"/>
        <pc:sldMkLst>
          <pc:docMk/>
          <pc:sldMk cId="2348092572" sldId="278"/>
        </pc:sldMkLst>
        <pc:spChg chg="mod">
          <ac:chgData name="Jack Mctasney" userId="S::jmctasne@uvm.edu::f3096a41-381b-4241-81bc-e43a7eb0008e" providerId="AD" clId="Web-{72ABDDFE-038A-4FA4-A27A-5571D5CA2143}" dt="2025-02-27T14:39:14.752" v="362" actId="20577"/>
          <ac:spMkLst>
            <pc:docMk/>
            <pc:sldMk cId="2348092572" sldId="278"/>
            <ac:spMk id="16" creationId="{4368A984-A3E0-7836-A65D-71E7475BD4F8}"/>
          </ac:spMkLst>
        </pc:spChg>
      </pc:sldChg>
      <pc:sldChg chg="modSp">
        <pc:chgData name="Jack Mctasney" userId="S::jmctasne@uvm.edu::f3096a41-381b-4241-81bc-e43a7eb0008e" providerId="AD" clId="Web-{72ABDDFE-038A-4FA4-A27A-5571D5CA2143}" dt="2025-02-27T14:36:59.382" v="338" actId="20577"/>
        <pc:sldMkLst>
          <pc:docMk/>
          <pc:sldMk cId="2741736600" sldId="279"/>
        </pc:sldMkLst>
        <pc:spChg chg="mod">
          <ac:chgData name="Jack Mctasney" userId="S::jmctasne@uvm.edu::f3096a41-381b-4241-81bc-e43a7eb0008e" providerId="AD" clId="Web-{72ABDDFE-038A-4FA4-A27A-5571D5CA2143}" dt="2025-02-27T14:24:04.699" v="282" actId="20577"/>
          <ac:spMkLst>
            <pc:docMk/>
            <pc:sldMk cId="2741736600" sldId="279"/>
            <ac:spMk id="2" creationId="{D850C5A5-1E19-2AFC-A4CA-D54B053B5E99}"/>
          </ac:spMkLst>
        </pc:spChg>
        <pc:spChg chg="mod">
          <ac:chgData name="Jack Mctasney" userId="S::jmctasne@uvm.edu::f3096a41-381b-4241-81bc-e43a7eb0008e" providerId="AD" clId="Web-{72ABDDFE-038A-4FA4-A27A-5571D5CA2143}" dt="2025-02-27T14:36:59.382" v="338" actId="20577"/>
          <ac:spMkLst>
            <pc:docMk/>
            <pc:sldMk cId="2741736600" sldId="279"/>
            <ac:spMk id="3" creationId="{E85D408A-1E25-5A89-EDB6-45462D8F3F22}"/>
          </ac:spMkLst>
        </pc:spChg>
      </pc:sldChg>
      <pc:sldChg chg="addSp delSp modSp new">
        <pc:chgData name="Jack Mctasney" userId="S::jmctasne@uvm.edu::f3096a41-381b-4241-81bc-e43a7eb0008e" providerId="AD" clId="Web-{72ABDDFE-038A-4FA4-A27A-5571D5CA2143}" dt="2025-02-27T13:42:37.514" v="148" actId="14100"/>
        <pc:sldMkLst>
          <pc:docMk/>
          <pc:sldMk cId="3417963997" sldId="280"/>
        </pc:sldMkLst>
        <pc:spChg chg="mod">
          <ac:chgData name="Jack Mctasney" userId="S::jmctasne@uvm.edu::f3096a41-381b-4241-81bc-e43a7eb0008e" providerId="AD" clId="Web-{72ABDDFE-038A-4FA4-A27A-5571D5CA2143}" dt="2025-02-27T13:33:49.967" v="6" actId="20577"/>
          <ac:spMkLst>
            <pc:docMk/>
            <pc:sldMk cId="3417963997" sldId="280"/>
            <ac:spMk id="2" creationId="{9E1E07FC-03AF-7F04-32E6-B50A217AC329}"/>
          </ac:spMkLst>
        </pc:spChg>
        <pc:spChg chg="add del mod">
          <ac:chgData name="Jack Mctasney" userId="S::jmctasne@uvm.edu::f3096a41-381b-4241-81bc-e43a7eb0008e" providerId="AD" clId="Web-{72ABDDFE-038A-4FA4-A27A-5571D5CA2143}" dt="2025-02-27T13:38:14.342" v="16"/>
          <ac:spMkLst>
            <pc:docMk/>
            <pc:sldMk cId="3417963997" sldId="280"/>
            <ac:spMk id="4" creationId="{6FC184E6-47A6-0E17-AF0D-914493136267}"/>
          </ac:spMkLst>
        </pc:spChg>
        <pc:spChg chg="add mod">
          <ac:chgData name="Jack Mctasney" userId="S::jmctasne@uvm.edu::f3096a41-381b-4241-81bc-e43a7eb0008e" providerId="AD" clId="Web-{72ABDDFE-038A-4FA4-A27A-5571D5CA2143}" dt="2025-02-27T13:38:20.796" v="18" actId="20577"/>
          <ac:spMkLst>
            <pc:docMk/>
            <pc:sldMk cId="3417963997" sldId="280"/>
            <ac:spMk id="6" creationId="{6C3C273C-FCD1-31AD-34EE-E0D87CAD1444}"/>
          </ac:spMkLst>
        </pc:spChg>
        <pc:spChg chg="add mod">
          <ac:chgData name="Jack Mctasney" userId="S::jmctasne@uvm.edu::f3096a41-381b-4241-81bc-e43a7eb0008e" providerId="AD" clId="Web-{72ABDDFE-038A-4FA4-A27A-5571D5CA2143}" dt="2025-02-27T13:42:37.514" v="148" actId="14100"/>
          <ac:spMkLst>
            <pc:docMk/>
            <pc:sldMk cId="3417963997" sldId="280"/>
            <ac:spMk id="7" creationId="{ABCDBEA9-6B23-EA05-5758-1CBC0ABA8ECF}"/>
          </ac:spMkLst>
        </pc:spChg>
        <pc:picChg chg="add mod">
          <ac:chgData name="Jack Mctasney" userId="S::jmctasne@uvm.edu::f3096a41-381b-4241-81bc-e43a7eb0008e" providerId="AD" clId="Web-{72ABDDFE-038A-4FA4-A27A-5571D5CA2143}" dt="2025-02-27T13:36:05.194" v="9" actId="1076"/>
          <ac:picMkLst>
            <pc:docMk/>
            <pc:sldMk cId="3417963997" sldId="280"/>
            <ac:picMk id="3" creationId="{0A6F2546-FAF6-2340-5420-E4675E97E2C1}"/>
          </ac:picMkLst>
        </pc:picChg>
      </pc:sldChg>
    </pc:docChg>
  </pc:docChgLst>
  <pc:docChgLst>
    <pc:chgData name="Jack Mctasney" userId="S::jmctasne@uvm.edu::f3096a41-381b-4241-81bc-e43a7eb0008e" providerId="AD" clId="Web-{5F253202-8303-438E-BB42-951B3BD3C682}"/>
    <pc:docChg chg="modSld">
      <pc:chgData name="Jack Mctasney" userId="S::jmctasne@uvm.edu::f3096a41-381b-4241-81bc-e43a7eb0008e" providerId="AD" clId="Web-{5F253202-8303-438E-BB42-951B3BD3C682}" dt="2025-05-06T23:05:42.167" v="56"/>
      <pc:docMkLst>
        <pc:docMk/>
      </pc:docMkLst>
      <pc:sldChg chg="addSp delSp modSp">
        <pc:chgData name="Jack Mctasney" userId="S::jmctasne@uvm.edu::f3096a41-381b-4241-81bc-e43a7eb0008e" providerId="AD" clId="Web-{5F253202-8303-438E-BB42-951B3BD3C682}" dt="2025-05-06T23:05:42.167" v="56"/>
        <pc:sldMkLst>
          <pc:docMk/>
          <pc:sldMk cId="621541325" sldId="261"/>
        </pc:sldMkLst>
        <pc:spChg chg="add del mod">
          <ac:chgData name="Jack Mctasney" userId="S::jmctasne@uvm.edu::f3096a41-381b-4241-81bc-e43a7eb0008e" providerId="AD" clId="Web-{5F253202-8303-438E-BB42-951B3BD3C682}" dt="2025-05-06T23:05:34.979" v="55"/>
          <ac:spMkLst>
            <pc:docMk/>
            <pc:sldMk cId="621541325" sldId="261"/>
            <ac:spMk id="3" creationId="{F47CB8CF-3E86-25AD-A355-5299F5F86802}"/>
          </ac:spMkLst>
        </pc:spChg>
        <pc:spChg chg="add">
          <ac:chgData name="Jack Mctasney" userId="S::jmctasne@uvm.edu::f3096a41-381b-4241-81bc-e43a7eb0008e" providerId="AD" clId="Web-{5F253202-8303-438E-BB42-951B3BD3C682}" dt="2025-05-06T23:05:42.167" v="56"/>
          <ac:spMkLst>
            <pc:docMk/>
            <pc:sldMk cId="621541325" sldId="261"/>
            <ac:spMk id="7" creationId="{01EA396A-5C05-979F-C43B-E4F4B03D5EB2}"/>
          </ac:spMkLst>
        </pc:spChg>
      </pc:sldChg>
      <pc:sldChg chg="addSp modSp">
        <pc:chgData name="Jack Mctasney" userId="S::jmctasne@uvm.edu::f3096a41-381b-4241-81bc-e43a7eb0008e" providerId="AD" clId="Web-{5F253202-8303-438E-BB42-951B3BD3C682}" dt="2025-05-06T23:05:20.401" v="52" actId="20577"/>
        <pc:sldMkLst>
          <pc:docMk/>
          <pc:sldMk cId="1333278981" sldId="268"/>
        </pc:sldMkLst>
        <pc:spChg chg="mod">
          <ac:chgData name="Jack Mctasney" userId="S::jmctasne@uvm.edu::f3096a41-381b-4241-81bc-e43a7eb0008e" providerId="AD" clId="Web-{5F253202-8303-438E-BB42-951B3BD3C682}" dt="2025-05-06T23:04:23.852" v="43" actId="20577"/>
          <ac:spMkLst>
            <pc:docMk/>
            <pc:sldMk cId="1333278981" sldId="268"/>
            <ac:spMk id="3" creationId="{637C8343-F56A-4F4B-9006-ACEBE9B1ACA0}"/>
          </ac:spMkLst>
        </pc:spChg>
        <pc:spChg chg="add mod">
          <ac:chgData name="Jack Mctasney" userId="S::jmctasne@uvm.edu::f3096a41-381b-4241-81bc-e43a7eb0008e" providerId="AD" clId="Web-{5F253202-8303-438E-BB42-951B3BD3C682}" dt="2025-05-06T23:05:20.401" v="52" actId="20577"/>
          <ac:spMkLst>
            <pc:docMk/>
            <pc:sldMk cId="1333278981" sldId="268"/>
            <ac:spMk id="4" creationId="{6FE03701-9004-C947-3DF3-DE464F1A0FE6}"/>
          </ac:spMkLst>
        </pc:spChg>
      </pc:sldChg>
      <pc:sldChg chg="modSp">
        <pc:chgData name="Jack Mctasney" userId="S::jmctasne@uvm.edu::f3096a41-381b-4241-81bc-e43a7eb0008e" providerId="AD" clId="Web-{5F253202-8303-438E-BB42-951B3BD3C682}" dt="2025-05-06T23:03:31.961" v="36" actId="20577"/>
        <pc:sldMkLst>
          <pc:docMk/>
          <pc:sldMk cId="3815576500" sldId="277"/>
        </pc:sldMkLst>
        <pc:spChg chg="mod">
          <ac:chgData name="Jack Mctasney" userId="S::jmctasne@uvm.edu::f3096a41-381b-4241-81bc-e43a7eb0008e" providerId="AD" clId="Web-{5F253202-8303-438E-BB42-951B3BD3C682}" dt="2025-05-06T23:03:31.961" v="36" actId="20577"/>
          <ac:spMkLst>
            <pc:docMk/>
            <pc:sldMk cId="3815576500" sldId="277"/>
            <ac:spMk id="8" creationId="{4E84A80D-A762-CAE6-0F41-E8A299365E94}"/>
          </ac:spMkLst>
        </pc:spChg>
      </pc:sldChg>
      <pc:sldChg chg="modSp">
        <pc:chgData name="Jack Mctasney" userId="S::jmctasne@uvm.edu::f3096a41-381b-4241-81bc-e43a7eb0008e" providerId="AD" clId="Web-{5F253202-8303-438E-BB42-951B3BD3C682}" dt="2025-05-06T23:03:19.851" v="17" actId="20577"/>
        <pc:sldMkLst>
          <pc:docMk/>
          <pc:sldMk cId="3417963997" sldId="280"/>
        </pc:sldMkLst>
        <pc:spChg chg="mod">
          <ac:chgData name="Jack Mctasney" userId="S::jmctasne@uvm.edu::f3096a41-381b-4241-81bc-e43a7eb0008e" providerId="AD" clId="Web-{5F253202-8303-438E-BB42-951B3BD3C682}" dt="2025-05-06T23:03:19.851" v="17" actId="20577"/>
          <ac:spMkLst>
            <pc:docMk/>
            <pc:sldMk cId="3417963997" sldId="280"/>
            <ac:spMk id="6" creationId="{6C3C273C-FCD1-31AD-34EE-E0D87CAD14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45C748-5657-49A7-8A33-670D35D9FD9B}" type="datetimeFigureOut">
              <a:rPr lang="en-US" smtClean="0"/>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9633B-2453-4758-A0CC-EFBA94057E44}" type="slidenum">
              <a:rPr lang="en-US" smtClean="0"/>
              <a:t>‹#›</a:t>
            </a:fld>
            <a:endParaRPr lang="en-US"/>
          </a:p>
        </p:txBody>
      </p:sp>
    </p:spTree>
    <p:extLst>
      <p:ext uri="{BB962C8B-B14F-4D97-AF65-F5344CB8AC3E}">
        <p14:creationId xmlns:p14="http://schemas.microsoft.com/office/powerpoint/2010/main" val="552575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6mXM-oGggr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https://www.youtube.com/watch?v=6mXM-oGggrM</a:t>
            </a:r>
            <a:endParaRPr lang="en-US"/>
          </a:p>
        </p:txBody>
      </p:sp>
      <p:sp>
        <p:nvSpPr>
          <p:cNvPr id="4" name="Slide Number Placeholder 3"/>
          <p:cNvSpPr>
            <a:spLocks noGrp="1"/>
          </p:cNvSpPr>
          <p:nvPr>
            <p:ph type="sldNum" sz="quarter" idx="5"/>
          </p:nvPr>
        </p:nvSpPr>
        <p:spPr/>
        <p:txBody>
          <a:bodyPr/>
          <a:lstStyle/>
          <a:p>
            <a:fld id="{2BA9633B-2453-4758-A0CC-EFBA94057E44}" type="slidenum">
              <a:rPr lang="en-US" smtClean="0"/>
              <a:t>2</a:t>
            </a:fld>
            <a:endParaRPr lang="en-US"/>
          </a:p>
        </p:txBody>
      </p:sp>
    </p:spTree>
    <p:extLst>
      <p:ext uri="{BB962C8B-B14F-4D97-AF65-F5344CB8AC3E}">
        <p14:creationId xmlns:p14="http://schemas.microsoft.com/office/powerpoint/2010/main" val="1922175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2BA14-2565-4B02-3F57-C1470A59DE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EBCD91-4322-D66A-72AD-E6EF0D465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1F403B-F64C-9C58-AFBC-673774AF3DF8}"/>
              </a:ext>
            </a:extLst>
          </p:cNvPr>
          <p:cNvSpPr>
            <a:spLocks noGrp="1"/>
          </p:cNvSpPr>
          <p:nvPr>
            <p:ph type="dt" sz="half" idx="10"/>
          </p:nvPr>
        </p:nvSpPr>
        <p:spPr>
          <a:xfrm>
            <a:off x="838200" y="6356350"/>
            <a:ext cx="2743200" cy="365125"/>
          </a:xfrm>
          <a:prstGeom prst="rect">
            <a:avLst/>
          </a:prstGeom>
        </p:spPr>
        <p:txBody>
          <a:bodyPr/>
          <a:lstStyle/>
          <a:p>
            <a:fld id="{2D8783A3-8B78-4507-B757-869BF767D57D}" type="datetimeFigureOut">
              <a:rPr lang="en-US" smtClean="0"/>
              <a:t>5/6/2025</a:t>
            </a:fld>
            <a:endParaRPr lang="en-US"/>
          </a:p>
        </p:txBody>
      </p:sp>
      <p:sp>
        <p:nvSpPr>
          <p:cNvPr id="5" name="Footer Placeholder 4">
            <a:extLst>
              <a:ext uri="{FF2B5EF4-FFF2-40B4-BE49-F238E27FC236}">
                <a16:creationId xmlns:a16="http://schemas.microsoft.com/office/drawing/2014/main" id="{126091E3-13A4-72A1-DFF0-D07879CDF1E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FFB0605-0C31-5641-492E-4AA1CB27025D}"/>
              </a:ext>
            </a:extLst>
          </p:cNvPr>
          <p:cNvSpPr>
            <a:spLocks noGrp="1"/>
          </p:cNvSpPr>
          <p:nvPr>
            <p:ph type="sldNum" sz="quarter" idx="12"/>
          </p:nvPr>
        </p:nvSpPr>
        <p:spPr>
          <a:xfrm>
            <a:off x="8610600" y="6356350"/>
            <a:ext cx="2743200" cy="365125"/>
          </a:xfrm>
          <a:prstGeom prst="rect">
            <a:avLst/>
          </a:prstGeom>
        </p:spPr>
        <p:txBody>
          <a:bodyPr/>
          <a:lstStyle/>
          <a:p>
            <a:fld id="{CDEDC7BB-1332-4E92-84C4-1B0D2E7B9A1A}" type="slidenum">
              <a:rPr lang="en-US" smtClean="0"/>
              <a:t>‹#›</a:t>
            </a:fld>
            <a:endParaRPr lang="en-US"/>
          </a:p>
        </p:txBody>
      </p:sp>
    </p:spTree>
    <p:extLst>
      <p:ext uri="{BB962C8B-B14F-4D97-AF65-F5344CB8AC3E}">
        <p14:creationId xmlns:p14="http://schemas.microsoft.com/office/powerpoint/2010/main" val="4317400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15BE-2810-A887-ACA2-EB356F78B0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318545-3061-8781-126A-E121D2AEF3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F5271-62F8-DBB6-3B06-732E7916E84C}"/>
              </a:ext>
            </a:extLst>
          </p:cNvPr>
          <p:cNvSpPr>
            <a:spLocks noGrp="1"/>
          </p:cNvSpPr>
          <p:nvPr>
            <p:ph type="dt" sz="half" idx="10"/>
          </p:nvPr>
        </p:nvSpPr>
        <p:spPr>
          <a:xfrm>
            <a:off x="838200" y="6356350"/>
            <a:ext cx="2743200" cy="365125"/>
          </a:xfrm>
          <a:prstGeom prst="rect">
            <a:avLst/>
          </a:prstGeom>
        </p:spPr>
        <p:txBody>
          <a:bodyPr/>
          <a:lstStyle/>
          <a:p>
            <a:fld id="{2D8783A3-8B78-4507-B757-869BF767D57D}" type="datetimeFigureOut">
              <a:rPr lang="en-US" smtClean="0"/>
              <a:t>5/6/2025</a:t>
            </a:fld>
            <a:endParaRPr lang="en-US"/>
          </a:p>
        </p:txBody>
      </p:sp>
      <p:sp>
        <p:nvSpPr>
          <p:cNvPr id="5" name="Footer Placeholder 4">
            <a:extLst>
              <a:ext uri="{FF2B5EF4-FFF2-40B4-BE49-F238E27FC236}">
                <a16:creationId xmlns:a16="http://schemas.microsoft.com/office/drawing/2014/main" id="{89ED3F06-5DFF-5578-47ED-8542277A109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5CFB955-FC18-CF93-3C84-99B8FBEF2A3D}"/>
              </a:ext>
            </a:extLst>
          </p:cNvPr>
          <p:cNvSpPr>
            <a:spLocks noGrp="1"/>
          </p:cNvSpPr>
          <p:nvPr>
            <p:ph type="sldNum" sz="quarter" idx="12"/>
          </p:nvPr>
        </p:nvSpPr>
        <p:spPr>
          <a:xfrm>
            <a:off x="8610600" y="6356350"/>
            <a:ext cx="2743200" cy="365125"/>
          </a:xfrm>
          <a:prstGeom prst="rect">
            <a:avLst/>
          </a:prstGeom>
        </p:spPr>
        <p:txBody>
          <a:bodyPr/>
          <a:lstStyle/>
          <a:p>
            <a:fld id="{CDEDC7BB-1332-4E92-84C4-1B0D2E7B9A1A}" type="slidenum">
              <a:rPr lang="en-US" smtClean="0"/>
              <a:t>‹#›</a:t>
            </a:fld>
            <a:endParaRPr lang="en-US"/>
          </a:p>
        </p:txBody>
      </p:sp>
    </p:spTree>
    <p:extLst>
      <p:ext uri="{BB962C8B-B14F-4D97-AF65-F5344CB8AC3E}">
        <p14:creationId xmlns:p14="http://schemas.microsoft.com/office/powerpoint/2010/main" val="3499067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D9BC14-FDCB-8F3B-74DF-B2DC4A503E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808F6-7FB7-2158-7939-18FBEC62FC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99750-20A3-6FCF-C750-EE6C9AEB002C}"/>
              </a:ext>
            </a:extLst>
          </p:cNvPr>
          <p:cNvSpPr>
            <a:spLocks noGrp="1"/>
          </p:cNvSpPr>
          <p:nvPr>
            <p:ph type="dt" sz="half" idx="10"/>
          </p:nvPr>
        </p:nvSpPr>
        <p:spPr>
          <a:xfrm>
            <a:off x="838200" y="6356350"/>
            <a:ext cx="2743200" cy="365125"/>
          </a:xfrm>
          <a:prstGeom prst="rect">
            <a:avLst/>
          </a:prstGeom>
        </p:spPr>
        <p:txBody>
          <a:bodyPr/>
          <a:lstStyle/>
          <a:p>
            <a:fld id="{2D8783A3-8B78-4507-B757-869BF767D57D}" type="datetimeFigureOut">
              <a:rPr lang="en-US" smtClean="0"/>
              <a:t>5/6/2025</a:t>
            </a:fld>
            <a:endParaRPr lang="en-US"/>
          </a:p>
        </p:txBody>
      </p:sp>
      <p:sp>
        <p:nvSpPr>
          <p:cNvPr id="5" name="Footer Placeholder 4">
            <a:extLst>
              <a:ext uri="{FF2B5EF4-FFF2-40B4-BE49-F238E27FC236}">
                <a16:creationId xmlns:a16="http://schemas.microsoft.com/office/drawing/2014/main" id="{BA6D4C85-32E1-A204-5BEF-EE210B45664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A1A0978-ABF3-5B95-5949-C90F25875ECF}"/>
              </a:ext>
            </a:extLst>
          </p:cNvPr>
          <p:cNvSpPr>
            <a:spLocks noGrp="1"/>
          </p:cNvSpPr>
          <p:nvPr>
            <p:ph type="sldNum" sz="quarter" idx="12"/>
          </p:nvPr>
        </p:nvSpPr>
        <p:spPr>
          <a:xfrm>
            <a:off x="8610600" y="6356350"/>
            <a:ext cx="2743200" cy="365125"/>
          </a:xfrm>
          <a:prstGeom prst="rect">
            <a:avLst/>
          </a:prstGeom>
        </p:spPr>
        <p:txBody>
          <a:bodyPr/>
          <a:lstStyle/>
          <a:p>
            <a:fld id="{CDEDC7BB-1332-4E92-84C4-1B0D2E7B9A1A}" type="slidenum">
              <a:rPr lang="en-US" smtClean="0"/>
              <a:t>‹#›</a:t>
            </a:fld>
            <a:endParaRPr lang="en-US"/>
          </a:p>
        </p:txBody>
      </p:sp>
    </p:spTree>
    <p:extLst>
      <p:ext uri="{BB962C8B-B14F-4D97-AF65-F5344CB8AC3E}">
        <p14:creationId xmlns:p14="http://schemas.microsoft.com/office/powerpoint/2010/main" val="4030461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4CFC-D990-E324-CA8D-012FA0066E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669528-1EB0-F815-E3EE-61E33E075E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F5A92-3FB0-9806-ED47-89F2D92278F1}"/>
              </a:ext>
            </a:extLst>
          </p:cNvPr>
          <p:cNvSpPr>
            <a:spLocks noGrp="1"/>
          </p:cNvSpPr>
          <p:nvPr>
            <p:ph type="dt" sz="half" idx="10"/>
          </p:nvPr>
        </p:nvSpPr>
        <p:spPr>
          <a:xfrm>
            <a:off x="838200" y="6356350"/>
            <a:ext cx="2743200" cy="365125"/>
          </a:xfrm>
          <a:prstGeom prst="rect">
            <a:avLst/>
          </a:prstGeom>
        </p:spPr>
        <p:txBody>
          <a:bodyPr/>
          <a:lstStyle/>
          <a:p>
            <a:fld id="{2D8783A3-8B78-4507-B757-869BF767D57D}" type="datetimeFigureOut">
              <a:rPr lang="en-US" smtClean="0"/>
              <a:t>5/6/2025</a:t>
            </a:fld>
            <a:endParaRPr lang="en-US"/>
          </a:p>
        </p:txBody>
      </p:sp>
      <p:sp>
        <p:nvSpPr>
          <p:cNvPr id="5" name="Footer Placeholder 4">
            <a:extLst>
              <a:ext uri="{FF2B5EF4-FFF2-40B4-BE49-F238E27FC236}">
                <a16:creationId xmlns:a16="http://schemas.microsoft.com/office/drawing/2014/main" id="{32B30D58-815E-91E9-F480-5D4141179C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5C4EDC2-F59C-0476-F408-7CF566352D0A}"/>
              </a:ext>
            </a:extLst>
          </p:cNvPr>
          <p:cNvSpPr>
            <a:spLocks noGrp="1"/>
          </p:cNvSpPr>
          <p:nvPr>
            <p:ph type="sldNum" sz="quarter" idx="12"/>
          </p:nvPr>
        </p:nvSpPr>
        <p:spPr>
          <a:xfrm>
            <a:off x="8610600" y="6356350"/>
            <a:ext cx="2743200" cy="365125"/>
          </a:xfrm>
          <a:prstGeom prst="rect">
            <a:avLst/>
          </a:prstGeom>
        </p:spPr>
        <p:txBody>
          <a:bodyPr/>
          <a:lstStyle/>
          <a:p>
            <a:fld id="{CDEDC7BB-1332-4E92-84C4-1B0D2E7B9A1A}" type="slidenum">
              <a:rPr lang="en-US" smtClean="0"/>
              <a:t>‹#›</a:t>
            </a:fld>
            <a:endParaRPr lang="en-US"/>
          </a:p>
        </p:txBody>
      </p:sp>
    </p:spTree>
    <p:extLst>
      <p:ext uri="{BB962C8B-B14F-4D97-AF65-F5344CB8AC3E}">
        <p14:creationId xmlns:p14="http://schemas.microsoft.com/office/powerpoint/2010/main" val="2860949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16BF-61EF-6583-79B0-3EFAC5506E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98DC12-6348-745C-6950-520C4C4016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67EE2A-AC4A-C685-0077-93200400F72C}"/>
              </a:ext>
            </a:extLst>
          </p:cNvPr>
          <p:cNvSpPr>
            <a:spLocks noGrp="1"/>
          </p:cNvSpPr>
          <p:nvPr>
            <p:ph type="dt" sz="half" idx="10"/>
          </p:nvPr>
        </p:nvSpPr>
        <p:spPr>
          <a:xfrm>
            <a:off x="838200" y="6356350"/>
            <a:ext cx="2743200" cy="365125"/>
          </a:xfrm>
          <a:prstGeom prst="rect">
            <a:avLst/>
          </a:prstGeom>
        </p:spPr>
        <p:txBody>
          <a:bodyPr/>
          <a:lstStyle/>
          <a:p>
            <a:fld id="{2D8783A3-8B78-4507-B757-869BF767D57D}" type="datetimeFigureOut">
              <a:rPr lang="en-US" smtClean="0"/>
              <a:t>5/6/2025</a:t>
            </a:fld>
            <a:endParaRPr lang="en-US"/>
          </a:p>
        </p:txBody>
      </p:sp>
      <p:sp>
        <p:nvSpPr>
          <p:cNvPr id="5" name="Footer Placeholder 4">
            <a:extLst>
              <a:ext uri="{FF2B5EF4-FFF2-40B4-BE49-F238E27FC236}">
                <a16:creationId xmlns:a16="http://schemas.microsoft.com/office/drawing/2014/main" id="{D1FE7459-A9C9-C86F-3319-5811F9B297E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2346B61-07E2-C04E-54E8-DFADA601EDB6}"/>
              </a:ext>
            </a:extLst>
          </p:cNvPr>
          <p:cNvSpPr>
            <a:spLocks noGrp="1"/>
          </p:cNvSpPr>
          <p:nvPr>
            <p:ph type="sldNum" sz="quarter" idx="12"/>
          </p:nvPr>
        </p:nvSpPr>
        <p:spPr>
          <a:xfrm>
            <a:off x="8610600" y="6356350"/>
            <a:ext cx="2743200" cy="365125"/>
          </a:xfrm>
          <a:prstGeom prst="rect">
            <a:avLst/>
          </a:prstGeom>
        </p:spPr>
        <p:txBody>
          <a:bodyPr/>
          <a:lstStyle/>
          <a:p>
            <a:fld id="{CDEDC7BB-1332-4E92-84C4-1B0D2E7B9A1A}" type="slidenum">
              <a:rPr lang="en-US" smtClean="0"/>
              <a:t>‹#›</a:t>
            </a:fld>
            <a:endParaRPr lang="en-US"/>
          </a:p>
        </p:txBody>
      </p:sp>
    </p:spTree>
    <p:extLst>
      <p:ext uri="{BB962C8B-B14F-4D97-AF65-F5344CB8AC3E}">
        <p14:creationId xmlns:p14="http://schemas.microsoft.com/office/powerpoint/2010/main" val="33001763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C232-DCE8-F501-4023-4E19EA7C7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1CFED8-5DCB-007B-2CFD-448F67045F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D4565A-7B93-CFE0-2DEC-58E3D01E50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F2AEB3-778C-C8DB-6518-DD169B68B8DF}"/>
              </a:ext>
            </a:extLst>
          </p:cNvPr>
          <p:cNvSpPr>
            <a:spLocks noGrp="1"/>
          </p:cNvSpPr>
          <p:nvPr>
            <p:ph type="dt" sz="half" idx="10"/>
          </p:nvPr>
        </p:nvSpPr>
        <p:spPr>
          <a:xfrm>
            <a:off x="838200" y="6356350"/>
            <a:ext cx="2743200" cy="365125"/>
          </a:xfrm>
          <a:prstGeom prst="rect">
            <a:avLst/>
          </a:prstGeom>
        </p:spPr>
        <p:txBody>
          <a:bodyPr/>
          <a:lstStyle/>
          <a:p>
            <a:fld id="{2D8783A3-8B78-4507-B757-869BF767D57D}" type="datetimeFigureOut">
              <a:rPr lang="en-US" smtClean="0"/>
              <a:t>5/6/2025</a:t>
            </a:fld>
            <a:endParaRPr lang="en-US"/>
          </a:p>
        </p:txBody>
      </p:sp>
      <p:sp>
        <p:nvSpPr>
          <p:cNvPr id="6" name="Footer Placeholder 5">
            <a:extLst>
              <a:ext uri="{FF2B5EF4-FFF2-40B4-BE49-F238E27FC236}">
                <a16:creationId xmlns:a16="http://schemas.microsoft.com/office/drawing/2014/main" id="{4B7FAF49-316D-3E1E-6848-B490D53A1C5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1C64DAC-7CA7-0403-66BA-F477D07E32A8}"/>
              </a:ext>
            </a:extLst>
          </p:cNvPr>
          <p:cNvSpPr>
            <a:spLocks noGrp="1"/>
          </p:cNvSpPr>
          <p:nvPr>
            <p:ph type="sldNum" sz="quarter" idx="12"/>
          </p:nvPr>
        </p:nvSpPr>
        <p:spPr>
          <a:xfrm>
            <a:off x="8610600" y="6356350"/>
            <a:ext cx="2743200" cy="365125"/>
          </a:xfrm>
          <a:prstGeom prst="rect">
            <a:avLst/>
          </a:prstGeom>
        </p:spPr>
        <p:txBody>
          <a:bodyPr/>
          <a:lstStyle/>
          <a:p>
            <a:fld id="{CDEDC7BB-1332-4E92-84C4-1B0D2E7B9A1A}" type="slidenum">
              <a:rPr lang="en-US" smtClean="0"/>
              <a:t>‹#›</a:t>
            </a:fld>
            <a:endParaRPr lang="en-US"/>
          </a:p>
        </p:txBody>
      </p:sp>
    </p:spTree>
    <p:extLst>
      <p:ext uri="{BB962C8B-B14F-4D97-AF65-F5344CB8AC3E}">
        <p14:creationId xmlns:p14="http://schemas.microsoft.com/office/powerpoint/2010/main" val="3520512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56A2-C2EB-0715-3A69-9DC19BC163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1B13AF-2433-999E-D651-83DEAF973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562D7C-EC5F-5B4E-F816-D721450C48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B7CEE5-DDA1-2790-2FA8-FB37694241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131781-9EDC-C48A-83DF-C36E77EF20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D9F060-7B9E-69A3-8F48-201BC05D0AA2}"/>
              </a:ext>
            </a:extLst>
          </p:cNvPr>
          <p:cNvSpPr>
            <a:spLocks noGrp="1"/>
          </p:cNvSpPr>
          <p:nvPr>
            <p:ph type="dt" sz="half" idx="10"/>
          </p:nvPr>
        </p:nvSpPr>
        <p:spPr>
          <a:xfrm>
            <a:off x="838200" y="6356350"/>
            <a:ext cx="2743200" cy="365125"/>
          </a:xfrm>
          <a:prstGeom prst="rect">
            <a:avLst/>
          </a:prstGeom>
        </p:spPr>
        <p:txBody>
          <a:bodyPr/>
          <a:lstStyle/>
          <a:p>
            <a:fld id="{2D8783A3-8B78-4507-B757-869BF767D57D}" type="datetimeFigureOut">
              <a:rPr lang="en-US" smtClean="0"/>
              <a:t>5/6/2025</a:t>
            </a:fld>
            <a:endParaRPr lang="en-US"/>
          </a:p>
        </p:txBody>
      </p:sp>
      <p:sp>
        <p:nvSpPr>
          <p:cNvPr id="8" name="Footer Placeholder 7">
            <a:extLst>
              <a:ext uri="{FF2B5EF4-FFF2-40B4-BE49-F238E27FC236}">
                <a16:creationId xmlns:a16="http://schemas.microsoft.com/office/drawing/2014/main" id="{A7456FC2-E3C0-B772-6386-05620B8960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C9F6471-81BE-EBE1-80C7-8F43944EB6C8}"/>
              </a:ext>
            </a:extLst>
          </p:cNvPr>
          <p:cNvSpPr>
            <a:spLocks noGrp="1"/>
          </p:cNvSpPr>
          <p:nvPr>
            <p:ph type="sldNum" sz="quarter" idx="12"/>
          </p:nvPr>
        </p:nvSpPr>
        <p:spPr>
          <a:xfrm>
            <a:off x="8610600" y="6356350"/>
            <a:ext cx="2743200" cy="365125"/>
          </a:xfrm>
          <a:prstGeom prst="rect">
            <a:avLst/>
          </a:prstGeom>
        </p:spPr>
        <p:txBody>
          <a:bodyPr/>
          <a:lstStyle/>
          <a:p>
            <a:fld id="{CDEDC7BB-1332-4E92-84C4-1B0D2E7B9A1A}" type="slidenum">
              <a:rPr lang="en-US" smtClean="0"/>
              <a:t>‹#›</a:t>
            </a:fld>
            <a:endParaRPr lang="en-US"/>
          </a:p>
        </p:txBody>
      </p:sp>
    </p:spTree>
    <p:extLst>
      <p:ext uri="{BB962C8B-B14F-4D97-AF65-F5344CB8AC3E}">
        <p14:creationId xmlns:p14="http://schemas.microsoft.com/office/powerpoint/2010/main" val="18260716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E821-2942-019F-9390-87BC83EA73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8EC206-BEFD-3AD4-D100-B4A48901216B}"/>
              </a:ext>
            </a:extLst>
          </p:cNvPr>
          <p:cNvSpPr>
            <a:spLocks noGrp="1"/>
          </p:cNvSpPr>
          <p:nvPr>
            <p:ph type="dt" sz="half" idx="10"/>
          </p:nvPr>
        </p:nvSpPr>
        <p:spPr>
          <a:xfrm>
            <a:off x="838200" y="6356350"/>
            <a:ext cx="2743200" cy="365125"/>
          </a:xfrm>
          <a:prstGeom prst="rect">
            <a:avLst/>
          </a:prstGeom>
        </p:spPr>
        <p:txBody>
          <a:bodyPr/>
          <a:lstStyle/>
          <a:p>
            <a:fld id="{2D8783A3-8B78-4507-B757-869BF767D57D}" type="datetimeFigureOut">
              <a:rPr lang="en-US" smtClean="0"/>
              <a:t>5/6/2025</a:t>
            </a:fld>
            <a:endParaRPr lang="en-US"/>
          </a:p>
        </p:txBody>
      </p:sp>
      <p:sp>
        <p:nvSpPr>
          <p:cNvPr id="4" name="Footer Placeholder 3">
            <a:extLst>
              <a:ext uri="{FF2B5EF4-FFF2-40B4-BE49-F238E27FC236}">
                <a16:creationId xmlns:a16="http://schemas.microsoft.com/office/drawing/2014/main" id="{FB995482-FCD3-8F6C-D938-F6217A34886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2E714F95-6E9C-C494-0C8E-C54AE963F1D2}"/>
              </a:ext>
            </a:extLst>
          </p:cNvPr>
          <p:cNvSpPr>
            <a:spLocks noGrp="1"/>
          </p:cNvSpPr>
          <p:nvPr>
            <p:ph type="sldNum" sz="quarter" idx="12"/>
          </p:nvPr>
        </p:nvSpPr>
        <p:spPr>
          <a:xfrm>
            <a:off x="8610600" y="6356350"/>
            <a:ext cx="2743200" cy="365125"/>
          </a:xfrm>
          <a:prstGeom prst="rect">
            <a:avLst/>
          </a:prstGeom>
        </p:spPr>
        <p:txBody>
          <a:bodyPr/>
          <a:lstStyle/>
          <a:p>
            <a:fld id="{CDEDC7BB-1332-4E92-84C4-1B0D2E7B9A1A}" type="slidenum">
              <a:rPr lang="en-US" smtClean="0"/>
              <a:t>‹#›</a:t>
            </a:fld>
            <a:endParaRPr lang="en-US"/>
          </a:p>
        </p:txBody>
      </p:sp>
    </p:spTree>
    <p:extLst>
      <p:ext uri="{BB962C8B-B14F-4D97-AF65-F5344CB8AC3E}">
        <p14:creationId xmlns:p14="http://schemas.microsoft.com/office/powerpoint/2010/main" val="3763670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0436BF-8A53-D54E-B249-CA395310E1FA}"/>
              </a:ext>
            </a:extLst>
          </p:cNvPr>
          <p:cNvSpPr>
            <a:spLocks noGrp="1"/>
          </p:cNvSpPr>
          <p:nvPr>
            <p:ph type="dt" sz="half" idx="10"/>
          </p:nvPr>
        </p:nvSpPr>
        <p:spPr>
          <a:xfrm>
            <a:off x="838200" y="6356350"/>
            <a:ext cx="2743200" cy="365125"/>
          </a:xfrm>
          <a:prstGeom prst="rect">
            <a:avLst/>
          </a:prstGeom>
        </p:spPr>
        <p:txBody>
          <a:bodyPr/>
          <a:lstStyle/>
          <a:p>
            <a:fld id="{2D8783A3-8B78-4507-B757-869BF767D57D}" type="datetimeFigureOut">
              <a:rPr lang="en-US" smtClean="0"/>
              <a:t>5/6/2025</a:t>
            </a:fld>
            <a:endParaRPr lang="en-US"/>
          </a:p>
        </p:txBody>
      </p:sp>
      <p:sp>
        <p:nvSpPr>
          <p:cNvPr id="3" name="Footer Placeholder 2">
            <a:extLst>
              <a:ext uri="{FF2B5EF4-FFF2-40B4-BE49-F238E27FC236}">
                <a16:creationId xmlns:a16="http://schemas.microsoft.com/office/drawing/2014/main" id="{88B8CDD4-8B8A-E4BB-834A-B289FB2632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C452D69-6C57-C903-8AE9-A7505FA42F6E}"/>
              </a:ext>
            </a:extLst>
          </p:cNvPr>
          <p:cNvSpPr>
            <a:spLocks noGrp="1"/>
          </p:cNvSpPr>
          <p:nvPr>
            <p:ph type="sldNum" sz="quarter" idx="12"/>
          </p:nvPr>
        </p:nvSpPr>
        <p:spPr>
          <a:xfrm>
            <a:off x="8610600" y="6356350"/>
            <a:ext cx="2743200" cy="365125"/>
          </a:xfrm>
          <a:prstGeom prst="rect">
            <a:avLst/>
          </a:prstGeom>
        </p:spPr>
        <p:txBody>
          <a:bodyPr/>
          <a:lstStyle/>
          <a:p>
            <a:fld id="{CDEDC7BB-1332-4E92-84C4-1B0D2E7B9A1A}" type="slidenum">
              <a:rPr lang="en-US" smtClean="0"/>
              <a:t>‹#›</a:t>
            </a:fld>
            <a:endParaRPr lang="en-US"/>
          </a:p>
        </p:txBody>
      </p:sp>
    </p:spTree>
    <p:extLst>
      <p:ext uri="{BB962C8B-B14F-4D97-AF65-F5344CB8AC3E}">
        <p14:creationId xmlns:p14="http://schemas.microsoft.com/office/powerpoint/2010/main" val="15225077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27B4-5FE0-FE3F-6EB7-B439CA154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0CECE3-BE4C-6507-CD6B-FC46D2B6A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9C4E86-4C11-476A-E797-5F53D7CCE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78ABA-CD35-F7F5-CCE4-B214CD6BBF63}"/>
              </a:ext>
            </a:extLst>
          </p:cNvPr>
          <p:cNvSpPr>
            <a:spLocks noGrp="1"/>
          </p:cNvSpPr>
          <p:nvPr>
            <p:ph type="dt" sz="half" idx="10"/>
          </p:nvPr>
        </p:nvSpPr>
        <p:spPr>
          <a:xfrm>
            <a:off x="838200" y="6356350"/>
            <a:ext cx="2743200" cy="365125"/>
          </a:xfrm>
          <a:prstGeom prst="rect">
            <a:avLst/>
          </a:prstGeom>
        </p:spPr>
        <p:txBody>
          <a:bodyPr/>
          <a:lstStyle/>
          <a:p>
            <a:fld id="{2D8783A3-8B78-4507-B757-869BF767D57D}" type="datetimeFigureOut">
              <a:rPr lang="en-US" smtClean="0"/>
              <a:t>5/6/2025</a:t>
            </a:fld>
            <a:endParaRPr lang="en-US"/>
          </a:p>
        </p:txBody>
      </p:sp>
      <p:sp>
        <p:nvSpPr>
          <p:cNvPr id="6" name="Footer Placeholder 5">
            <a:extLst>
              <a:ext uri="{FF2B5EF4-FFF2-40B4-BE49-F238E27FC236}">
                <a16:creationId xmlns:a16="http://schemas.microsoft.com/office/drawing/2014/main" id="{9133E9FF-05F7-5109-7453-F8C276E3F34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235D7BA-77D6-63CF-D6DD-3C408E0A1C34}"/>
              </a:ext>
            </a:extLst>
          </p:cNvPr>
          <p:cNvSpPr>
            <a:spLocks noGrp="1"/>
          </p:cNvSpPr>
          <p:nvPr>
            <p:ph type="sldNum" sz="quarter" idx="12"/>
          </p:nvPr>
        </p:nvSpPr>
        <p:spPr>
          <a:xfrm>
            <a:off x="8610600" y="6356350"/>
            <a:ext cx="2743200" cy="365125"/>
          </a:xfrm>
          <a:prstGeom prst="rect">
            <a:avLst/>
          </a:prstGeom>
        </p:spPr>
        <p:txBody>
          <a:bodyPr/>
          <a:lstStyle/>
          <a:p>
            <a:fld id="{CDEDC7BB-1332-4E92-84C4-1B0D2E7B9A1A}" type="slidenum">
              <a:rPr lang="en-US" smtClean="0"/>
              <a:t>‹#›</a:t>
            </a:fld>
            <a:endParaRPr lang="en-US"/>
          </a:p>
        </p:txBody>
      </p:sp>
    </p:spTree>
    <p:extLst>
      <p:ext uri="{BB962C8B-B14F-4D97-AF65-F5344CB8AC3E}">
        <p14:creationId xmlns:p14="http://schemas.microsoft.com/office/powerpoint/2010/main" val="50043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4CAE-6D46-65B0-B97D-588A0433B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426190-EF9D-9ED9-4F79-D48C98816F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6C9C10-F3EC-38C2-5FA3-BA14FFACE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74C30-5612-0879-8968-3EB57A84B22E}"/>
              </a:ext>
            </a:extLst>
          </p:cNvPr>
          <p:cNvSpPr>
            <a:spLocks noGrp="1"/>
          </p:cNvSpPr>
          <p:nvPr>
            <p:ph type="dt" sz="half" idx="10"/>
          </p:nvPr>
        </p:nvSpPr>
        <p:spPr>
          <a:xfrm>
            <a:off x="838200" y="6356350"/>
            <a:ext cx="2743200" cy="365125"/>
          </a:xfrm>
          <a:prstGeom prst="rect">
            <a:avLst/>
          </a:prstGeom>
        </p:spPr>
        <p:txBody>
          <a:bodyPr/>
          <a:lstStyle/>
          <a:p>
            <a:fld id="{2D8783A3-8B78-4507-B757-869BF767D57D}" type="datetimeFigureOut">
              <a:rPr lang="en-US" smtClean="0"/>
              <a:t>5/6/2025</a:t>
            </a:fld>
            <a:endParaRPr lang="en-US"/>
          </a:p>
        </p:txBody>
      </p:sp>
      <p:sp>
        <p:nvSpPr>
          <p:cNvPr id="6" name="Footer Placeholder 5">
            <a:extLst>
              <a:ext uri="{FF2B5EF4-FFF2-40B4-BE49-F238E27FC236}">
                <a16:creationId xmlns:a16="http://schemas.microsoft.com/office/drawing/2014/main" id="{1E7D3BB3-399F-3F15-79A3-9C01AE01BFD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8E99C27-48DB-F7FE-3CF0-CBF8292A80A5}"/>
              </a:ext>
            </a:extLst>
          </p:cNvPr>
          <p:cNvSpPr>
            <a:spLocks noGrp="1"/>
          </p:cNvSpPr>
          <p:nvPr>
            <p:ph type="sldNum" sz="quarter" idx="12"/>
          </p:nvPr>
        </p:nvSpPr>
        <p:spPr>
          <a:xfrm>
            <a:off x="8610600" y="6356350"/>
            <a:ext cx="2743200" cy="365125"/>
          </a:xfrm>
          <a:prstGeom prst="rect">
            <a:avLst/>
          </a:prstGeom>
        </p:spPr>
        <p:txBody>
          <a:bodyPr/>
          <a:lstStyle/>
          <a:p>
            <a:fld id="{CDEDC7BB-1332-4E92-84C4-1B0D2E7B9A1A}" type="slidenum">
              <a:rPr lang="en-US" smtClean="0"/>
              <a:t>‹#›</a:t>
            </a:fld>
            <a:endParaRPr lang="en-US"/>
          </a:p>
        </p:txBody>
      </p:sp>
    </p:spTree>
    <p:extLst>
      <p:ext uri="{BB962C8B-B14F-4D97-AF65-F5344CB8AC3E}">
        <p14:creationId xmlns:p14="http://schemas.microsoft.com/office/powerpoint/2010/main" val="215112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3A1B4-1F6B-E7C4-96FA-74E8BF3771A6}"/>
              </a:ext>
            </a:extLst>
          </p:cNvPr>
          <p:cNvSpPr>
            <a:spLocks noGrp="1"/>
          </p:cNvSpPr>
          <p:nvPr>
            <p:ph type="title"/>
          </p:nvPr>
        </p:nvSpPr>
        <p:spPr>
          <a:xfrm>
            <a:off x="838200" y="1074274"/>
            <a:ext cx="10515600" cy="98066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5AC1B-687C-1E28-DAB4-F14A753A07B8}"/>
              </a:ext>
            </a:extLst>
          </p:cNvPr>
          <p:cNvSpPr>
            <a:spLocks noGrp="1"/>
          </p:cNvSpPr>
          <p:nvPr>
            <p:ph type="body" idx="1"/>
          </p:nvPr>
        </p:nvSpPr>
        <p:spPr>
          <a:xfrm>
            <a:off x="838200" y="2251587"/>
            <a:ext cx="10515600" cy="448351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B1671557-541B-D448-3B72-809740C4F3B2}"/>
              </a:ext>
            </a:extLst>
          </p:cNvPr>
          <p:cNvPicPr>
            <a:picLocks noChangeAspect="1"/>
          </p:cNvPicPr>
          <p:nvPr userDrawn="1"/>
        </p:nvPicPr>
        <p:blipFill>
          <a:blip r:embed="rId13"/>
          <a:stretch>
            <a:fillRect/>
          </a:stretch>
        </p:blipFill>
        <p:spPr>
          <a:xfrm>
            <a:off x="0" y="17000"/>
            <a:ext cx="12192000" cy="1057275"/>
          </a:xfrm>
          <a:prstGeom prst="rect">
            <a:avLst/>
          </a:prstGeom>
        </p:spPr>
      </p:pic>
      <p:sp>
        <p:nvSpPr>
          <p:cNvPr id="8" name="TextBox 7">
            <a:extLst>
              <a:ext uri="{FF2B5EF4-FFF2-40B4-BE49-F238E27FC236}">
                <a16:creationId xmlns:a16="http://schemas.microsoft.com/office/drawing/2014/main" id="{30563311-3156-2590-C850-2B8CFB144109}"/>
              </a:ext>
            </a:extLst>
          </p:cNvPr>
          <p:cNvSpPr txBox="1"/>
          <p:nvPr userDrawn="1"/>
        </p:nvSpPr>
        <p:spPr>
          <a:xfrm>
            <a:off x="838200" y="284027"/>
            <a:ext cx="6092686" cy="523220"/>
          </a:xfrm>
          <a:prstGeom prst="rect">
            <a:avLst/>
          </a:prstGeom>
          <a:noFill/>
        </p:spPr>
        <p:txBody>
          <a:bodyPr wrap="square">
            <a:spAutoFit/>
          </a:bodyPr>
          <a:lstStyle/>
          <a:p>
            <a:r>
              <a:rPr lang="en-US" sz="2800">
                <a:solidFill>
                  <a:schemeClr val="bg1"/>
                </a:solidFill>
              </a:rPr>
              <a:t>EE 1100  EE Principals and Design</a:t>
            </a:r>
            <a:endParaRPr lang="en-US"/>
          </a:p>
        </p:txBody>
      </p:sp>
    </p:spTree>
    <p:extLst>
      <p:ext uri="{BB962C8B-B14F-4D97-AF65-F5344CB8AC3E}">
        <p14:creationId xmlns:p14="http://schemas.microsoft.com/office/powerpoint/2010/main" val="185627059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arduino.cc/reference/en/"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docs.arduino.cc/hardware/uno-rev3/"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docs.arduino.cc/hardware/mega-2560/"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coeleveld.com/arduino-analog-vs-digital/" TargetMode="Externa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hyperlink" Target="https://www.diffen.com/difference/Analog_vs_Digita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05CF-6ACC-6C13-3C09-1AC494A5F590}"/>
              </a:ext>
            </a:extLst>
          </p:cNvPr>
          <p:cNvSpPr>
            <a:spLocks noGrp="1"/>
          </p:cNvSpPr>
          <p:nvPr>
            <p:ph type="title"/>
          </p:nvPr>
        </p:nvSpPr>
        <p:spPr>
          <a:xfrm>
            <a:off x="3645195" y="2938666"/>
            <a:ext cx="5126665" cy="980668"/>
          </a:xfrm>
        </p:spPr>
        <p:txBody>
          <a:bodyPr/>
          <a:lstStyle/>
          <a:p>
            <a:pPr algn="ctr"/>
            <a:r>
              <a:rPr lang="en-US"/>
              <a:t>Intro to Arduino</a:t>
            </a:r>
          </a:p>
        </p:txBody>
      </p:sp>
    </p:spTree>
    <p:extLst>
      <p:ext uri="{BB962C8B-B14F-4D97-AF65-F5344CB8AC3E}">
        <p14:creationId xmlns:p14="http://schemas.microsoft.com/office/powerpoint/2010/main" val="172120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0241-FD21-4D2B-AD54-1A3775B07BE7}"/>
              </a:ext>
            </a:extLst>
          </p:cNvPr>
          <p:cNvSpPr>
            <a:spLocks noGrp="1"/>
          </p:cNvSpPr>
          <p:nvPr>
            <p:ph type="title"/>
          </p:nvPr>
        </p:nvSpPr>
        <p:spPr/>
        <p:txBody>
          <a:bodyPr>
            <a:normAutofit/>
          </a:bodyPr>
          <a:lstStyle/>
          <a:p>
            <a:r>
              <a:rPr lang="en-US"/>
              <a:t>Void loop() {</a:t>
            </a:r>
          </a:p>
        </p:txBody>
      </p:sp>
      <p:sp>
        <p:nvSpPr>
          <p:cNvPr id="3" name="Content Placeholder 2">
            <a:extLst>
              <a:ext uri="{FF2B5EF4-FFF2-40B4-BE49-F238E27FC236}">
                <a16:creationId xmlns:a16="http://schemas.microsoft.com/office/drawing/2014/main" id="{F8CB7336-1D89-494A-B539-D2F40B4B9939}"/>
              </a:ext>
            </a:extLst>
          </p:cNvPr>
          <p:cNvSpPr>
            <a:spLocks noGrp="1"/>
          </p:cNvSpPr>
          <p:nvPr>
            <p:ph idx="1"/>
          </p:nvPr>
        </p:nvSpPr>
        <p:spPr>
          <a:xfrm>
            <a:off x="1141413" y="1958483"/>
            <a:ext cx="9905999" cy="3541714"/>
          </a:xfrm>
        </p:spPr>
        <p:txBody>
          <a:bodyPr>
            <a:normAutofit/>
          </a:bodyPr>
          <a:lstStyle/>
          <a:p>
            <a:pPr marL="0" indent="0">
              <a:buNone/>
            </a:pPr>
            <a:r>
              <a:rPr lang="en-US" sz="1800">
                <a:effectLst/>
                <a:latin typeface="Open Sans"/>
              </a:rPr>
              <a:t>// this section is for the main bulk of the program it will step through the code in the order in is written and then once in reaches the bottom of the void loop it restarts at the beginning</a:t>
            </a:r>
          </a:p>
          <a:p>
            <a:pPr marL="0" indent="0">
              <a:buNone/>
            </a:pPr>
            <a:r>
              <a:rPr lang="en-US" sz="1800">
                <a:effectLst/>
                <a:latin typeface="Open Sans"/>
              </a:rPr>
              <a:t>// This example is for the blink program you will run later</a:t>
            </a:r>
          </a:p>
          <a:p>
            <a:pPr marL="0" indent="0">
              <a:buNone/>
            </a:pPr>
            <a:r>
              <a:rPr lang="en-US" sz="1800" err="1">
                <a:solidFill>
                  <a:srgbClr val="B58900"/>
                </a:solidFill>
                <a:effectLst/>
                <a:latin typeface="Open Sans"/>
              </a:rPr>
              <a:t>digitalWrite</a:t>
            </a:r>
            <a:r>
              <a:rPr lang="en-US" sz="1800">
                <a:effectLst/>
                <a:latin typeface="Open Sans"/>
              </a:rPr>
              <a:t>(</a:t>
            </a:r>
            <a:r>
              <a:rPr lang="en-US" sz="1800">
                <a:solidFill>
                  <a:srgbClr val="31D3CF"/>
                </a:solidFill>
                <a:effectLst/>
                <a:latin typeface="Open Sans"/>
              </a:rPr>
              <a:t>LED_BUILTIN</a:t>
            </a:r>
            <a:r>
              <a:rPr lang="en-US" sz="1800">
                <a:effectLst/>
                <a:latin typeface="Open Sans"/>
              </a:rPr>
              <a:t>, </a:t>
            </a:r>
            <a:r>
              <a:rPr lang="en-US" sz="1800">
                <a:solidFill>
                  <a:srgbClr val="31D3CF"/>
                </a:solidFill>
                <a:effectLst/>
                <a:latin typeface="Open Sans"/>
              </a:rPr>
              <a:t>HIGH</a:t>
            </a:r>
            <a:r>
              <a:rPr lang="en-US" sz="1800">
                <a:effectLst/>
                <a:latin typeface="Open Sans"/>
              </a:rPr>
              <a:t>);   // turn the LED on (HIGH is the voltage level)</a:t>
            </a:r>
          </a:p>
          <a:p>
            <a:pPr marL="0" indent="0">
              <a:buNone/>
            </a:pPr>
            <a:r>
              <a:rPr lang="en-US" sz="1800">
                <a:solidFill>
                  <a:srgbClr val="B58900"/>
                </a:solidFill>
                <a:effectLst/>
                <a:latin typeface="Open Sans"/>
              </a:rPr>
              <a:t>delay</a:t>
            </a:r>
            <a:r>
              <a:rPr lang="en-US" sz="1800">
                <a:effectLst/>
                <a:latin typeface="Open Sans"/>
              </a:rPr>
              <a:t>(1000);                       // wait for a second</a:t>
            </a:r>
          </a:p>
          <a:p>
            <a:pPr marL="0" indent="0">
              <a:buNone/>
            </a:pPr>
            <a:r>
              <a:rPr lang="en-US" sz="1800" err="1">
                <a:solidFill>
                  <a:srgbClr val="B58900"/>
                </a:solidFill>
                <a:effectLst/>
                <a:latin typeface="Open Sans"/>
              </a:rPr>
              <a:t>digitalWrite</a:t>
            </a:r>
            <a:r>
              <a:rPr lang="en-US" sz="1800">
                <a:effectLst/>
                <a:latin typeface="Open Sans"/>
              </a:rPr>
              <a:t>(</a:t>
            </a:r>
            <a:r>
              <a:rPr lang="en-US" sz="1800">
                <a:solidFill>
                  <a:srgbClr val="31D3CF"/>
                </a:solidFill>
                <a:effectLst/>
                <a:latin typeface="Open Sans"/>
              </a:rPr>
              <a:t>LED_BUILTIN</a:t>
            </a:r>
            <a:r>
              <a:rPr lang="en-US" sz="1800">
                <a:effectLst/>
                <a:latin typeface="Open Sans"/>
              </a:rPr>
              <a:t>, </a:t>
            </a:r>
            <a:r>
              <a:rPr lang="en-US" sz="1800">
                <a:solidFill>
                  <a:srgbClr val="31D3CF"/>
                </a:solidFill>
                <a:effectLst/>
                <a:latin typeface="Open Sans"/>
              </a:rPr>
              <a:t>LOW</a:t>
            </a:r>
            <a:r>
              <a:rPr lang="en-US" sz="1800">
                <a:effectLst/>
                <a:latin typeface="Open Sans"/>
              </a:rPr>
              <a:t>);    // turn the LED off by making the voltage LOW</a:t>
            </a:r>
          </a:p>
          <a:p>
            <a:pPr marL="0" indent="0">
              <a:buNone/>
            </a:pPr>
            <a:r>
              <a:rPr lang="en-US" sz="1800">
                <a:solidFill>
                  <a:srgbClr val="B58900"/>
                </a:solidFill>
                <a:effectLst/>
                <a:latin typeface="Open Sans"/>
              </a:rPr>
              <a:t>delay</a:t>
            </a:r>
            <a:r>
              <a:rPr lang="en-US" sz="1800">
                <a:effectLst/>
                <a:latin typeface="Open Sans"/>
              </a:rPr>
              <a:t>(1000);                       // wait for a second</a:t>
            </a:r>
          </a:p>
        </p:txBody>
      </p:sp>
      <p:sp>
        <p:nvSpPr>
          <p:cNvPr id="4" name="Title 1">
            <a:extLst>
              <a:ext uri="{FF2B5EF4-FFF2-40B4-BE49-F238E27FC236}">
                <a16:creationId xmlns:a16="http://schemas.microsoft.com/office/drawing/2014/main" id="{99869350-9224-465B-B709-2E5377ED081A}"/>
              </a:ext>
            </a:extLst>
          </p:cNvPr>
          <p:cNvSpPr txBox="1">
            <a:spLocks/>
          </p:cNvSpPr>
          <p:nvPr/>
        </p:nvSpPr>
        <p:spPr>
          <a:xfrm>
            <a:off x="1219901" y="472554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a:t>}</a:t>
            </a:r>
          </a:p>
        </p:txBody>
      </p:sp>
      <p:sp>
        <p:nvSpPr>
          <p:cNvPr id="5" name="TextBox 4">
            <a:extLst>
              <a:ext uri="{FF2B5EF4-FFF2-40B4-BE49-F238E27FC236}">
                <a16:creationId xmlns:a16="http://schemas.microsoft.com/office/drawing/2014/main" id="{5E78B41F-41C8-472B-96BD-51E90C43CCC2}"/>
              </a:ext>
            </a:extLst>
          </p:cNvPr>
          <p:cNvSpPr txBox="1"/>
          <p:nvPr/>
        </p:nvSpPr>
        <p:spPr>
          <a:xfrm>
            <a:off x="1141413" y="6484883"/>
            <a:ext cx="3420077" cy="276999"/>
          </a:xfrm>
          <a:prstGeom prst="rect">
            <a:avLst/>
          </a:prstGeom>
          <a:noFill/>
        </p:spPr>
        <p:txBody>
          <a:bodyPr wrap="square" rtlCol="0">
            <a:spAutoFit/>
          </a:bodyPr>
          <a:lstStyle/>
          <a:p>
            <a:r>
              <a:rPr lang="en-US" sz="1200">
                <a:solidFill>
                  <a:schemeClr val="bg1">
                    <a:lumMod val="50000"/>
                  </a:schemeClr>
                </a:solidFill>
              </a:rPr>
              <a:t>Source: Arduino</a:t>
            </a:r>
          </a:p>
        </p:txBody>
      </p:sp>
    </p:spTree>
    <p:extLst>
      <p:ext uri="{BB962C8B-B14F-4D97-AF65-F5344CB8AC3E}">
        <p14:creationId xmlns:p14="http://schemas.microsoft.com/office/powerpoint/2010/main" val="2835083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28A3-B615-4CE6-897C-BBC40023CC8E}"/>
              </a:ext>
            </a:extLst>
          </p:cNvPr>
          <p:cNvSpPr>
            <a:spLocks noGrp="1"/>
          </p:cNvSpPr>
          <p:nvPr>
            <p:ph type="title"/>
          </p:nvPr>
        </p:nvSpPr>
        <p:spPr/>
        <p:txBody>
          <a:bodyPr>
            <a:normAutofit/>
          </a:bodyPr>
          <a:lstStyle/>
          <a:p>
            <a:r>
              <a:rPr lang="en-US"/>
              <a:t>Commonly used functions and other basics</a:t>
            </a:r>
          </a:p>
        </p:txBody>
      </p:sp>
      <p:sp>
        <p:nvSpPr>
          <p:cNvPr id="3" name="TextBox 2">
            <a:extLst>
              <a:ext uri="{FF2B5EF4-FFF2-40B4-BE49-F238E27FC236}">
                <a16:creationId xmlns:a16="http://schemas.microsoft.com/office/drawing/2014/main" id="{637C8343-F56A-4F4B-9006-ACEBE9B1ACA0}"/>
              </a:ext>
            </a:extLst>
          </p:cNvPr>
          <p:cNvSpPr txBox="1"/>
          <p:nvPr/>
        </p:nvSpPr>
        <p:spPr>
          <a:xfrm>
            <a:off x="1258644" y="2048242"/>
            <a:ext cx="9674071" cy="3693319"/>
          </a:xfrm>
          <a:prstGeom prst="rect">
            <a:avLst/>
          </a:prstGeom>
          <a:noFill/>
        </p:spPr>
        <p:txBody>
          <a:bodyPr wrap="square" lIns="91440" tIns="45720" rIns="91440" bIns="45720" rtlCol="0" anchor="t">
            <a:spAutoFit/>
          </a:bodyPr>
          <a:lstStyle/>
          <a:p>
            <a:r>
              <a:rPr lang="en-US" dirty="0" err="1"/>
              <a:t>analogRead</a:t>
            </a:r>
            <a:r>
              <a:rPr lang="en-US" dirty="0"/>
              <a:t>()			The function used to read the analog value of a pin</a:t>
            </a:r>
          </a:p>
          <a:p>
            <a:r>
              <a:rPr lang="en-US" dirty="0" err="1"/>
              <a:t>digitalRead</a:t>
            </a:r>
            <a:r>
              <a:rPr lang="en-US" dirty="0"/>
              <a:t>()			The function used to read whether a pin is LOW or HIGH</a:t>
            </a:r>
            <a:endParaRPr lang="en-US" dirty="0">
              <a:ea typeface="Calibri"/>
              <a:cs typeface="Calibri"/>
            </a:endParaRPr>
          </a:p>
          <a:p>
            <a:r>
              <a:rPr lang="en-US" dirty="0" err="1"/>
              <a:t>analogWrite</a:t>
            </a:r>
            <a:r>
              <a:rPr lang="en-US" dirty="0"/>
              <a:t>()			The function used to set a pin to a specific analog value </a:t>
            </a:r>
            <a:endParaRPr lang="en-US" dirty="0">
              <a:ea typeface="Calibri"/>
              <a:cs typeface="Calibri"/>
            </a:endParaRPr>
          </a:p>
          <a:p>
            <a:r>
              <a:rPr lang="en-US" dirty="0" err="1"/>
              <a:t>digitalWrite</a:t>
            </a:r>
            <a:r>
              <a:rPr lang="en-US" dirty="0"/>
              <a:t>()			The function used to set a pin to HIGH or LOW</a:t>
            </a:r>
            <a:endParaRPr lang="en-US" dirty="0">
              <a:ea typeface="Calibri"/>
              <a:cs typeface="Calibri"/>
            </a:endParaRPr>
          </a:p>
          <a:p>
            <a:r>
              <a:rPr lang="en-US" dirty="0" err="1"/>
              <a:t>pinMode</a:t>
            </a:r>
            <a:r>
              <a:rPr lang="en-US" dirty="0"/>
              <a:t>()			The function used to set up a pin as an INPUT or OUTPUT</a:t>
            </a:r>
            <a:endParaRPr lang="en-US" dirty="0">
              <a:ea typeface="Calibri"/>
              <a:cs typeface="Calibri"/>
            </a:endParaRPr>
          </a:p>
          <a:p>
            <a:r>
              <a:rPr lang="en-US" dirty="0"/>
              <a:t>delay()				The function used as a time delay the input is in </a:t>
            </a:r>
            <a:r>
              <a:rPr lang="en-US" dirty="0" err="1"/>
              <a:t>ms</a:t>
            </a:r>
            <a:endParaRPr lang="en-US" dirty="0"/>
          </a:p>
          <a:p>
            <a:r>
              <a:rPr lang="en-US" err="1"/>
              <a:t>Serial.begin</a:t>
            </a:r>
            <a:r>
              <a:rPr lang="en-US" dirty="0"/>
              <a:t>(9600);	 	The line of code used to initialize the serial monitor </a:t>
            </a:r>
            <a:endParaRPr lang="en-US" dirty="0">
              <a:ea typeface="Calibri"/>
              <a:cs typeface="Calibri"/>
            </a:endParaRPr>
          </a:p>
          <a:p>
            <a:r>
              <a:rPr lang="en-US" dirty="0" err="1"/>
              <a:t>Serial.println</a:t>
            </a:r>
            <a:r>
              <a:rPr lang="en-US" dirty="0"/>
              <a:t> ()			The function used to print to the serial monitor 	</a:t>
            </a:r>
            <a:endParaRPr lang="en-US" dirty="0">
              <a:ea typeface="Calibri"/>
              <a:cs typeface="Calibri"/>
            </a:endParaRPr>
          </a:p>
          <a:p>
            <a:endParaRPr lang="en-US"/>
          </a:p>
          <a:p>
            <a:r>
              <a:rPr lang="en-US" dirty="0">
                <a:solidFill>
                  <a:srgbClr val="FF0000"/>
                </a:solidFill>
              </a:rPr>
              <a:t>In general :</a:t>
            </a:r>
            <a:endParaRPr lang="en-US" dirty="0">
              <a:solidFill>
                <a:srgbClr val="FF0000"/>
              </a:solidFill>
              <a:ea typeface="Calibri"/>
              <a:cs typeface="Calibri"/>
            </a:endParaRPr>
          </a:p>
          <a:p>
            <a:r>
              <a:rPr lang="en-US" dirty="0">
                <a:solidFill>
                  <a:srgbClr val="FF0000"/>
                </a:solidFill>
              </a:rPr>
              <a:t>Capitals matter when calling functions and variables</a:t>
            </a:r>
            <a:endParaRPr lang="en-US" dirty="0">
              <a:solidFill>
                <a:srgbClr val="FF0000"/>
              </a:solidFill>
              <a:ea typeface="Calibri"/>
              <a:cs typeface="Calibri"/>
            </a:endParaRPr>
          </a:p>
          <a:p>
            <a:r>
              <a:rPr lang="en-US" dirty="0">
                <a:solidFill>
                  <a:srgbClr val="FF0000"/>
                </a:solidFill>
              </a:rPr>
              <a:t>There needs to be a semicolon after every line (exception is when calling a structure such as a for loop or if statement)</a:t>
            </a:r>
            <a:r>
              <a:rPr lang="en-US" dirty="0"/>
              <a:t>		</a:t>
            </a:r>
            <a:endParaRPr lang="en-US" dirty="0">
              <a:ea typeface="Calibri"/>
              <a:cs typeface="Calibri"/>
            </a:endParaRPr>
          </a:p>
        </p:txBody>
      </p:sp>
      <p:sp>
        <p:nvSpPr>
          <p:cNvPr id="4" name="TextBox 8">
            <a:extLst>
              <a:ext uri="{FF2B5EF4-FFF2-40B4-BE49-F238E27FC236}">
                <a16:creationId xmlns:a16="http://schemas.microsoft.com/office/drawing/2014/main" id="{6FE03701-9004-C947-3DF3-DE464F1A0FE6}"/>
              </a:ext>
            </a:extLst>
          </p:cNvPr>
          <p:cNvSpPr txBox="1"/>
          <p:nvPr/>
        </p:nvSpPr>
        <p:spPr>
          <a:xfrm>
            <a:off x="368060" y="6492815"/>
            <a:ext cx="9666248"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7F7F7F"/>
                </a:solidFill>
                <a:ea typeface="Calibri"/>
                <a:cs typeface="Calibri"/>
              </a:rPr>
              <a:t>Sources:  </a:t>
            </a:r>
            <a:r>
              <a:rPr lang="en-US" sz="1100" dirty="0">
                <a:solidFill>
                  <a:srgbClr val="000000"/>
                </a:solidFill>
                <a:ea typeface="Calibri"/>
                <a:cs typeface="Calibri"/>
                <a:hlinkClick r:id="rId2"/>
              </a:rPr>
              <a:t>https://www.arduino.cc/reference/en/</a:t>
            </a:r>
            <a:r>
              <a:rPr lang="en-US" sz="1100" dirty="0">
                <a:solidFill>
                  <a:srgbClr val="000000"/>
                </a:solidFill>
                <a:ea typeface="Calibri"/>
                <a:cs typeface="Calibri"/>
              </a:rPr>
              <a:t>, </a:t>
            </a:r>
            <a:r>
              <a:rPr lang="en-US" sz="1100" dirty="0">
                <a:solidFill>
                  <a:srgbClr val="7F7F7F"/>
                </a:solidFill>
                <a:ea typeface="Calibri"/>
                <a:cs typeface="Calibri"/>
              </a:rPr>
              <a:t>Jack </a:t>
            </a:r>
            <a:r>
              <a:rPr lang="en-US" sz="1100" dirty="0" err="1">
                <a:solidFill>
                  <a:srgbClr val="7F7F7F"/>
                </a:solidFill>
                <a:ea typeface="Calibri"/>
                <a:cs typeface="Calibri"/>
              </a:rPr>
              <a:t>McTasney</a:t>
            </a:r>
            <a:r>
              <a:rPr lang="en-US" sz="1100" dirty="0">
                <a:solidFill>
                  <a:srgbClr val="7F7F7F"/>
                </a:solidFill>
                <a:ea typeface="Calibri"/>
                <a:cs typeface="Calibri"/>
              </a:rPr>
              <a:t> EE-1100 TA 2024</a:t>
            </a:r>
            <a:endParaRPr lang="en-US" sz="1100">
              <a:ea typeface="Calibri"/>
              <a:cs typeface="Calibri"/>
            </a:endParaRPr>
          </a:p>
        </p:txBody>
      </p:sp>
    </p:spTree>
    <p:extLst>
      <p:ext uri="{BB962C8B-B14F-4D97-AF65-F5344CB8AC3E}">
        <p14:creationId xmlns:p14="http://schemas.microsoft.com/office/powerpoint/2010/main" val="1333278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E611-F3D9-4037-8587-60102DCD4100}"/>
              </a:ext>
            </a:extLst>
          </p:cNvPr>
          <p:cNvSpPr>
            <a:spLocks noGrp="1"/>
          </p:cNvSpPr>
          <p:nvPr>
            <p:ph type="title"/>
          </p:nvPr>
        </p:nvSpPr>
        <p:spPr>
          <a:xfrm>
            <a:off x="514092" y="1915689"/>
            <a:ext cx="3558178" cy="2868962"/>
          </a:xfrm>
        </p:spPr>
        <p:txBody>
          <a:bodyPr>
            <a:normAutofit/>
          </a:bodyPr>
          <a:lstStyle/>
          <a:p>
            <a:r>
              <a:rPr lang="en-US"/>
              <a:t>Setting up Arduino Mega or UNO?</a:t>
            </a:r>
            <a:br>
              <a:rPr lang="en-US"/>
            </a:br>
            <a:endParaRPr lang="en-US"/>
          </a:p>
        </p:txBody>
      </p:sp>
      <p:pic>
        <p:nvPicPr>
          <p:cNvPr id="3" name="Picture 2" descr="A screenshot of a computer&#10;&#10;AI-generated content may be incorrect.">
            <a:extLst>
              <a:ext uri="{FF2B5EF4-FFF2-40B4-BE49-F238E27FC236}">
                <a16:creationId xmlns:a16="http://schemas.microsoft.com/office/drawing/2014/main" id="{C6A6C57B-898F-496D-ADBF-00E2C781AF42}"/>
              </a:ext>
            </a:extLst>
          </p:cNvPr>
          <p:cNvPicPr>
            <a:picLocks noChangeAspect="1"/>
          </p:cNvPicPr>
          <p:nvPr/>
        </p:nvPicPr>
        <p:blipFill>
          <a:blip r:embed="rId2"/>
          <a:stretch>
            <a:fillRect/>
          </a:stretch>
        </p:blipFill>
        <p:spPr>
          <a:xfrm>
            <a:off x="4635983" y="1397000"/>
            <a:ext cx="7555534" cy="4406900"/>
          </a:xfrm>
          <a:prstGeom prst="rect">
            <a:avLst/>
          </a:prstGeom>
        </p:spPr>
      </p:pic>
      <p:sp>
        <p:nvSpPr>
          <p:cNvPr id="6" name="TextBox 5">
            <a:extLst>
              <a:ext uri="{FF2B5EF4-FFF2-40B4-BE49-F238E27FC236}">
                <a16:creationId xmlns:a16="http://schemas.microsoft.com/office/drawing/2014/main" id="{09E62952-6ECF-05B8-FF30-97E06DFC27FF}"/>
              </a:ext>
            </a:extLst>
          </p:cNvPr>
          <p:cNvSpPr txBox="1"/>
          <p:nvPr/>
        </p:nvSpPr>
        <p:spPr>
          <a:xfrm>
            <a:off x="1141413" y="6484883"/>
            <a:ext cx="3420077" cy="276999"/>
          </a:xfrm>
          <a:prstGeom prst="rect">
            <a:avLst/>
          </a:prstGeom>
          <a:noFill/>
        </p:spPr>
        <p:txBody>
          <a:bodyPr wrap="square" lIns="91440" tIns="45720" rIns="91440" bIns="45720" rtlCol="0" anchor="t">
            <a:spAutoFit/>
          </a:bodyPr>
          <a:lstStyle/>
          <a:p>
            <a:r>
              <a:rPr lang="en-US" sz="1200" dirty="0">
                <a:solidFill>
                  <a:schemeClr val="bg1">
                    <a:lumMod val="50000"/>
                  </a:schemeClr>
                </a:solidFill>
              </a:rPr>
              <a:t>Source: Arduino IDE, Jack </a:t>
            </a:r>
            <a:r>
              <a:rPr lang="en-US" sz="1200" dirty="0" err="1">
                <a:solidFill>
                  <a:schemeClr val="bg1">
                    <a:lumMod val="50000"/>
                  </a:schemeClr>
                </a:solidFill>
              </a:rPr>
              <a:t>McTasney</a:t>
            </a:r>
            <a:r>
              <a:rPr lang="en-US" sz="1200" dirty="0">
                <a:solidFill>
                  <a:schemeClr val="bg1">
                    <a:lumMod val="50000"/>
                  </a:schemeClr>
                </a:solidFill>
              </a:rPr>
              <a:t> Spring 2025 TA</a:t>
            </a:r>
          </a:p>
        </p:txBody>
      </p:sp>
    </p:spTree>
    <p:extLst>
      <p:ext uri="{BB962C8B-B14F-4D97-AF65-F5344CB8AC3E}">
        <p14:creationId xmlns:p14="http://schemas.microsoft.com/office/powerpoint/2010/main" val="113884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99EB-E711-454B-A197-5831B115C381}"/>
              </a:ext>
            </a:extLst>
          </p:cNvPr>
          <p:cNvSpPr>
            <a:spLocks noGrp="1"/>
          </p:cNvSpPr>
          <p:nvPr>
            <p:ph type="title"/>
          </p:nvPr>
        </p:nvSpPr>
        <p:spPr>
          <a:xfrm>
            <a:off x="274675" y="1435781"/>
            <a:ext cx="10515600" cy="980668"/>
          </a:xfrm>
        </p:spPr>
        <p:txBody>
          <a:bodyPr>
            <a:normAutofit/>
          </a:bodyPr>
          <a:lstStyle/>
          <a:p>
            <a:r>
              <a:rPr lang="en-US"/>
              <a:t>Activity 1: Blink</a:t>
            </a:r>
          </a:p>
        </p:txBody>
      </p:sp>
      <p:sp>
        <p:nvSpPr>
          <p:cNvPr id="5" name="TextBox 4">
            <a:extLst>
              <a:ext uri="{FF2B5EF4-FFF2-40B4-BE49-F238E27FC236}">
                <a16:creationId xmlns:a16="http://schemas.microsoft.com/office/drawing/2014/main" id="{F18D6D1C-01DF-4747-84E6-2160B19D259B}"/>
              </a:ext>
            </a:extLst>
          </p:cNvPr>
          <p:cNvSpPr txBox="1"/>
          <p:nvPr/>
        </p:nvSpPr>
        <p:spPr>
          <a:xfrm>
            <a:off x="475470" y="2753511"/>
            <a:ext cx="3478925" cy="2308324"/>
          </a:xfrm>
          <a:prstGeom prst="rect">
            <a:avLst/>
          </a:prstGeom>
          <a:noFill/>
        </p:spPr>
        <p:txBody>
          <a:bodyPr wrap="square" lIns="91440" tIns="45720" rIns="91440" bIns="45720" rtlCol="0" anchor="t">
            <a:spAutoFit/>
          </a:bodyPr>
          <a:lstStyle/>
          <a:p>
            <a:r>
              <a:rPr lang="en-US" dirty="0"/>
              <a:t>Run the example program “Blink” from Arduino. There is no external circuit this program uses the built in LED that is wired to digital pin 13.</a:t>
            </a:r>
          </a:p>
          <a:p>
            <a:pPr marL="285750" indent="-285750">
              <a:buFont typeface="Calibri"/>
              <a:buChar char="-"/>
            </a:pPr>
            <a:r>
              <a:rPr lang="en-US" dirty="0">
                <a:ea typeface="Calibri"/>
                <a:cs typeface="Calibri"/>
              </a:rPr>
              <a:t>This will verify your board works, let a TA know if the built in LED is not blinking!</a:t>
            </a:r>
          </a:p>
        </p:txBody>
      </p:sp>
      <p:pic>
        <p:nvPicPr>
          <p:cNvPr id="6" name="Picture 5" descr="A screenshot of a computer&#10;&#10;AI-generated content may be incorrect.">
            <a:extLst>
              <a:ext uri="{FF2B5EF4-FFF2-40B4-BE49-F238E27FC236}">
                <a16:creationId xmlns:a16="http://schemas.microsoft.com/office/drawing/2014/main" id="{67F53185-B68D-D770-1DD1-8C4D8E2BE757}"/>
              </a:ext>
            </a:extLst>
          </p:cNvPr>
          <p:cNvPicPr>
            <a:picLocks noChangeAspect="1"/>
          </p:cNvPicPr>
          <p:nvPr/>
        </p:nvPicPr>
        <p:blipFill>
          <a:blip r:embed="rId2"/>
          <a:stretch>
            <a:fillRect/>
          </a:stretch>
        </p:blipFill>
        <p:spPr>
          <a:xfrm>
            <a:off x="6208020" y="1130300"/>
            <a:ext cx="5871961" cy="5562600"/>
          </a:xfrm>
          <a:prstGeom prst="rect">
            <a:avLst/>
          </a:prstGeom>
        </p:spPr>
      </p:pic>
      <p:sp>
        <p:nvSpPr>
          <p:cNvPr id="7" name="TextBox 6">
            <a:extLst>
              <a:ext uri="{FF2B5EF4-FFF2-40B4-BE49-F238E27FC236}">
                <a16:creationId xmlns:a16="http://schemas.microsoft.com/office/drawing/2014/main" id="{01EA396A-5C05-979F-C43B-E4F4B03D5EB2}"/>
              </a:ext>
            </a:extLst>
          </p:cNvPr>
          <p:cNvSpPr txBox="1"/>
          <p:nvPr/>
        </p:nvSpPr>
        <p:spPr>
          <a:xfrm>
            <a:off x="1141413" y="6484883"/>
            <a:ext cx="3420077" cy="276999"/>
          </a:xfrm>
          <a:prstGeom prst="rect">
            <a:avLst/>
          </a:prstGeom>
          <a:noFill/>
        </p:spPr>
        <p:txBody>
          <a:bodyPr wrap="square" lIns="91440" tIns="45720" rIns="91440" bIns="45720" rtlCol="0" anchor="t">
            <a:spAutoFit/>
          </a:bodyPr>
          <a:lstStyle/>
          <a:p>
            <a:r>
              <a:rPr lang="en-US" sz="1200" dirty="0">
                <a:solidFill>
                  <a:schemeClr val="bg1">
                    <a:lumMod val="50000"/>
                  </a:schemeClr>
                </a:solidFill>
              </a:rPr>
              <a:t>Source: Arduino IDE, Jack </a:t>
            </a:r>
            <a:r>
              <a:rPr lang="en-US" sz="1200" dirty="0" err="1">
                <a:solidFill>
                  <a:schemeClr val="bg1">
                    <a:lumMod val="50000"/>
                  </a:schemeClr>
                </a:solidFill>
              </a:rPr>
              <a:t>McTasney</a:t>
            </a:r>
            <a:r>
              <a:rPr lang="en-US" sz="1200" dirty="0">
                <a:solidFill>
                  <a:schemeClr val="bg1">
                    <a:lumMod val="50000"/>
                  </a:schemeClr>
                </a:solidFill>
              </a:rPr>
              <a:t> Spring 2025 TA</a:t>
            </a:r>
          </a:p>
        </p:txBody>
      </p:sp>
    </p:spTree>
    <p:extLst>
      <p:ext uri="{BB962C8B-B14F-4D97-AF65-F5344CB8AC3E}">
        <p14:creationId xmlns:p14="http://schemas.microsoft.com/office/powerpoint/2010/main" val="621541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B6E-7BA1-48E0-96CF-B20E867CE827}"/>
              </a:ext>
            </a:extLst>
          </p:cNvPr>
          <p:cNvSpPr>
            <a:spLocks noGrp="1"/>
          </p:cNvSpPr>
          <p:nvPr>
            <p:ph type="title"/>
          </p:nvPr>
        </p:nvSpPr>
        <p:spPr/>
        <p:txBody>
          <a:bodyPr>
            <a:normAutofit/>
          </a:bodyPr>
          <a:lstStyle/>
          <a:p>
            <a:r>
              <a:rPr lang="en-US"/>
              <a:t>Activity 2: Reading a digital input</a:t>
            </a:r>
          </a:p>
        </p:txBody>
      </p:sp>
      <p:sp>
        <p:nvSpPr>
          <p:cNvPr id="3" name="TextBox 2">
            <a:extLst>
              <a:ext uri="{FF2B5EF4-FFF2-40B4-BE49-F238E27FC236}">
                <a16:creationId xmlns:a16="http://schemas.microsoft.com/office/drawing/2014/main" id="{5C7750D8-C9F3-4A2A-8D4C-A4030D06831D}"/>
              </a:ext>
            </a:extLst>
          </p:cNvPr>
          <p:cNvSpPr txBox="1"/>
          <p:nvPr/>
        </p:nvSpPr>
        <p:spPr>
          <a:xfrm>
            <a:off x="1481959" y="2097087"/>
            <a:ext cx="3394841" cy="2031325"/>
          </a:xfrm>
          <a:prstGeom prst="rect">
            <a:avLst/>
          </a:prstGeom>
          <a:noFill/>
        </p:spPr>
        <p:txBody>
          <a:bodyPr wrap="square" lIns="91440" tIns="45720" rIns="91440" bIns="45720" rtlCol="0" anchor="t">
            <a:spAutoFit/>
          </a:bodyPr>
          <a:lstStyle/>
          <a:p>
            <a:r>
              <a:rPr lang="en-US"/>
              <a:t>Write a program and build a circuit that reads a button press [as a digital input] and displays the state of the button  to the serial monitor. Use the push button from the kit. Hint: Use </a:t>
            </a:r>
            <a:r>
              <a:rPr lang="en-US" err="1">
                <a:solidFill>
                  <a:srgbClr val="EA6732"/>
                </a:solidFill>
                <a:latin typeface="OCR A Extended"/>
                <a:ea typeface="Gungsuh"/>
              </a:rPr>
              <a:t>digitalRead</a:t>
            </a:r>
            <a:r>
              <a:rPr lang="en-US"/>
              <a:t> ();</a:t>
            </a:r>
          </a:p>
        </p:txBody>
      </p:sp>
      <p:sp>
        <p:nvSpPr>
          <p:cNvPr id="4" name="TextBox 3">
            <a:extLst>
              <a:ext uri="{FF2B5EF4-FFF2-40B4-BE49-F238E27FC236}">
                <a16:creationId xmlns:a16="http://schemas.microsoft.com/office/drawing/2014/main" id="{2B0101C7-2DD7-4F1D-8566-0522396EE8BE}"/>
              </a:ext>
            </a:extLst>
          </p:cNvPr>
          <p:cNvSpPr txBox="1"/>
          <p:nvPr/>
        </p:nvSpPr>
        <p:spPr>
          <a:xfrm>
            <a:off x="1278760" y="5006720"/>
            <a:ext cx="4162096" cy="1200329"/>
          </a:xfrm>
          <a:prstGeom prst="rect">
            <a:avLst/>
          </a:prstGeom>
          <a:noFill/>
        </p:spPr>
        <p:txBody>
          <a:bodyPr wrap="square" lIns="91440" tIns="45720" rIns="91440" bIns="45720" rtlCol="0" anchor="t">
            <a:spAutoFit/>
          </a:bodyPr>
          <a:lstStyle/>
          <a:p>
            <a:r>
              <a:rPr lang="en-US"/>
              <a:t>Modify Activity 2 so that when the button is pushed an LED’s blinks in a patterns of your choice. 	</a:t>
            </a:r>
            <a:r>
              <a:rPr lang="en-US" i="1"/>
              <a:t>Hint</a:t>
            </a:r>
            <a:r>
              <a:rPr lang="en-US"/>
              <a:t>: Use an if statement </a:t>
            </a:r>
          </a:p>
        </p:txBody>
      </p:sp>
      <p:sp>
        <p:nvSpPr>
          <p:cNvPr id="5" name="Title 1">
            <a:extLst>
              <a:ext uri="{FF2B5EF4-FFF2-40B4-BE49-F238E27FC236}">
                <a16:creationId xmlns:a16="http://schemas.microsoft.com/office/drawing/2014/main" id="{7514A283-455A-4D82-9F78-83299B4A265E}"/>
              </a:ext>
            </a:extLst>
          </p:cNvPr>
          <p:cNvSpPr txBox="1">
            <a:spLocks/>
          </p:cNvSpPr>
          <p:nvPr/>
        </p:nvSpPr>
        <p:spPr>
          <a:xfrm>
            <a:off x="1141413" y="3940215"/>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a:t>Optional Activity:</a:t>
            </a:r>
          </a:p>
        </p:txBody>
      </p:sp>
      <p:pic>
        <p:nvPicPr>
          <p:cNvPr id="6" name="Picture 5">
            <a:extLst>
              <a:ext uri="{FF2B5EF4-FFF2-40B4-BE49-F238E27FC236}">
                <a16:creationId xmlns:a16="http://schemas.microsoft.com/office/drawing/2014/main" id="{0C648F25-0F1C-448D-991E-C37F93BD81A6}"/>
              </a:ext>
            </a:extLst>
          </p:cNvPr>
          <p:cNvPicPr>
            <a:picLocks noChangeAspect="1"/>
          </p:cNvPicPr>
          <p:nvPr/>
        </p:nvPicPr>
        <p:blipFill>
          <a:blip r:embed="rId2"/>
          <a:stretch>
            <a:fillRect/>
          </a:stretch>
        </p:blipFill>
        <p:spPr>
          <a:xfrm>
            <a:off x="5849969" y="2097087"/>
            <a:ext cx="5430439" cy="3784068"/>
          </a:xfrm>
          <a:prstGeom prst="rect">
            <a:avLst/>
          </a:prstGeom>
        </p:spPr>
      </p:pic>
      <p:pic>
        <p:nvPicPr>
          <p:cNvPr id="7" name="Picture 6" descr="A diagram of a connection&#10;&#10;Description automatically generated">
            <a:extLst>
              <a:ext uri="{FF2B5EF4-FFF2-40B4-BE49-F238E27FC236}">
                <a16:creationId xmlns:a16="http://schemas.microsoft.com/office/drawing/2014/main" id="{C9520096-9C24-2BF9-F1FB-B01F33B12188}"/>
              </a:ext>
            </a:extLst>
          </p:cNvPr>
          <p:cNvPicPr>
            <a:picLocks noChangeAspect="1"/>
          </p:cNvPicPr>
          <p:nvPr/>
        </p:nvPicPr>
        <p:blipFill>
          <a:blip r:embed="rId3"/>
          <a:stretch>
            <a:fillRect/>
          </a:stretch>
        </p:blipFill>
        <p:spPr>
          <a:xfrm>
            <a:off x="9743220" y="1265604"/>
            <a:ext cx="2269637" cy="2070100"/>
          </a:xfrm>
          <a:prstGeom prst="rect">
            <a:avLst/>
          </a:prstGeom>
        </p:spPr>
      </p:pic>
    </p:spTree>
    <p:extLst>
      <p:ext uri="{BB962C8B-B14F-4D97-AF65-F5344CB8AC3E}">
        <p14:creationId xmlns:p14="http://schemas.microsoft.com/office/powerpoint/2010/main" val="101236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3797-B20D-1F3A-8C63-CD3C906EAE42}"/>
              </a:ext>
            </a:extLst>
          </p:cNvPr>
          <p:cNvSpPr>
            <a:spLocks noGrp="1"/>
          </p:cNvSpPr>
          <p:nvPr>
            <p:ph type="title"/>
          </p:nvPr>
        </p:nvSpPr>
        <p:spPr>
          <a:xfrm>
            <a:off x="280811" y="1322395"/>
            <a:ext cx="12579350" cy="980668"/>
          </a:xfrm>
        </p:spPr>
        <p:txBody>
          <a:bodyPr>
            <a:normAutofit fontScale="90000"/>
          </a:bodyPr>
          <a:lstStyle/>
          <a:p>
            <a:r>
              <a:rPr lang="en-US">
                <a:ea typeface="Calibri Light"/>
                <a:cs typeface="Calibri Light"/>
              </a:rPr>
              <a:t>Activity 3: Reading an analog input AND doing something with it</a:t>
            </a:r>
            <a:endParaRPr lang="en-US"/>
          </a:p>
        </p:txBody>
      </p:sp>
      <p:sp>
        <p:nvSpPr>
          <p:cNvPr id="4" name="TextBox 3">
            <a:extLst>
              <a:ext uri="{FF2B5EF4-FFF2-40B4-BE49-F238E27FC236}">
                <a16:creationId xmlns:a16="http://schemas.microsoft.com/office/drawing/2014/main" id="{B8737040-C011-76C6-DA3D-61F593086435}"/>
              </a:ext>
            </a:extLst>
          </p:cNvPr>
          <p:cNvSpPr txBox="1"/>
          <p:nvPr/>
        </p:nvSpPr>
        <p:spPr>
          <a:xfrm>
            <a:off x="1141413" y="6516633"/>
            <a:ext cx="4721827" cy="276999"/>
          </a:xfrm>
          <a:prstGeom prst="rect">
            <a:avLst/>
          </a:prstGeom>
          <a:noFill/>
        </p:spPr>
        <p:txBody>
          <a:bodyPr wrap="square" lIns="91440" tIns="45720" rIns="91440" bIns="45720" rtlCol="0" anchor="t">
            <a:spAutoFit/>
          </a:bodyPr>
          <a:lstStyle/>
          <a:p>
            <a:r>
              <a:rPr lang="en-US" sz="1200">
                <a:solidFill>
                  <a:schemeClr val="bg1">
                    <a:lumMod val="50000"/>
                  </a:schemeClr>
                </a:solidFill>
              </a:rPr>
              <a:t>Source: EE-1100 2024 TAs Jack </a:t>
            </a:r>
            <a:r>
              <a:rPr lang="en-US" sz="1200" err="1">
                <a:solidFill>
                  <a:schemeClr val="bg1">
                    <a:lumMod val="50000"/>
                  </a:schemeClr>
                </a:solidFill>
              </a:rPr>
              <a:t>McTasney</a:t>
            </a:r>
            <a:endParaRPr lang="en-US" sz="1200" err="1">
              <a:solidFill>
                <a:schemeClr val="bg1">
                  <a:lumMod val="50000"/>
                </a:schemeClr>
              </a:solidFill>
              <a:ea typeface="Calibri"/>
              <a:cs typeface="Calibri"/>
            </a:endParaRPr>
          </a:p>
        </p:txBody>
      </p:sp>
      <p:sp>
        <p:nvSpPr>
          <p:cNvPr id="7" name="TextBox 6">
            <a:extLst>
              <a:ext uri="{FF2B5EF4-FFF2-40B4-BE49-F238E27FC236}">
                <a16:creationId xmlns:a16="http://schemas.microsoft.com/office/drawing/2014/main" id="{0F9667BD-A7D8-55BA-95CB-AE851A40C311}"/>
              </a:ext>
            </a:extLst>
          </p:cNvPr>
          <p:cNvSpPr txBox="1"/>
          <p:nvPr/>
        </p:nvSpPr>
        <p:spPr>
          <a:xfrm>
            <a:off x="386154" y="2456779"/>
            <a:ext cx="123528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ea typeface="Calibri"/>
                <a:cs typeface="Calibri"/>
              </a:rPr>
              <a:t>Now, we will combine reading an analog signal with creating an output. This is a CRUCIAL application of embedded systems</a:t>
            </a:r>
          </a:p>
        </p:txBody>
      </p:sp>
      <p:sp>
        <p:nvSpPr>
          <p:cNvPr id="16" name="TextBox 15">
            <a:extLst>
              <a:ext uri="{FF2B5EF4-FFF2-40B4-BE49-F238E27FC236}">
                <a16:creationId xmlns:a16="http://schemas.microsoft.com/office/drawing/2014/main" id="{4368A984-A3E0-7836-A65D-71E7475BD4F8}"/>
              </a:ext>
            </a:extLst>
          </p:cNvPr>
          <p:cNvSpPr txBox="1"/>
          <p:nvPr/>
        </p:nvSpPr>
        <p:spPr>
          <a:xfrm>
            <a:off x="384299" y="2978745"/>
            <a:ext cx="616161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dirty="0">
                <a:ea typeface="Calibri"/>
                <a:cs typeface="Calibri"/>
              </a:rPr>
              <a:t>A joystick has 2 potentiometers, each on their own axis, commonly referred to as X and Y. Each axis is read by the Arduino through the wiper pin as a value from 0--&gt;1023 (10-bit precision).</a:t>
            </a:r>
          </a:p>
          <a:p>
            <a:pPr marL="285750" indent="-285750">
              <a:buFont typeface="Calibri"/>
              <a:buChar char="-"/>
            </a:pPr>
            <a:r>
              <a:rPr lang="en-US" dirty="0">
                <a:ea typeface="Calibri"/>
                <a:cs typeface="Calibri"/>
              </a:rPr>
              <a:t>By reading both joystick inputs, you will convert the 2             0 -&gt; 1023 values into outputs that turn on the 4 LEDs in </a:t>
            </a:r>
            <a:r>
              <a:rPr lang="en-US">
                <a:ea typeface="Calibri"/>
                <a:cs typeface="Calibri"/>
              </a:rPr>
              <a:t>the respective range of the joystick</a:t>
            </a:r>
            <a:endParaRPr lang="en-US" dirty="0">
              <a:ea typeface="Calibri"/>
              <a:cs typeface="Calibri"/>
            </a:endParaRPr>
          </a:p>
          <a:p>
            <a:pPr marL="285750" indent="-285750">
              <a:buFont typeface="Calibri"/>
              <a:buChar char="-"/>
            </a:pPr>
            <a:r>
              <a:rPr lang="en-US" dirty="0">
                <a:ea typeface="Calibri"/>
                <a:cs typeface="Calibri"/>
              </a:rPr>
              <a:t>When the switch is pressed, all LEDs should turn on, at neutral all LEDs should be off</a:t>
            </a:r>
          </a:p>
          <a:p>
            <a:pPr marL="285750" indent="-285750">
              <a:buFont typeface="Calibri"/>
              <a:buChar char="-"/>
            </a:pPr>
            <a:endParaRPr lang="en-US">
              <a:ea typeface="Calibri"/>
              <a:cs typeface="Calibri"/>
            </a:endParaRPr>
          </a:p>
        </p:txBody>
      </p:sp>
      <p:pic>
        <p:nvPicPr>
          <p:cNvPr id="3" name="Picture 2" descr="A diagram of a circuit board&#10;&#10;Description automatically generated">
            <a:extLst>
              <a:ext uri="{FF2B5EF4-FFF2-40B4-BE49-F238E27FC236}">
                <a16:creationId xmlns:a16="http://schemas.microsoft.com/office/drawing/2014/main" id="{C86307C9-B498-94A5-8FC1-95DCEEB45003}"/>
              </a:ext>
            </a:extLst>
          </p:cNvPr>
          <p:cNvPicPr>
            <a:picLocks noChangeAspect="1"/>
          </p:cNvPicPr>
          <p:nvPr/>
        </p:nvPicPr>
        <p:blipFill>
          <a:blip r:embed="rId2"/>
          <a:stretch>
            <a:fillRect/>
          </a:stretch>
        </p:blipFill>
        <p:spPr>
          <a:xfrm>
            <a:off x="7027251" y="2933455"/>
            <a:ext cx="5044343" cy="3804627"/>
          </a:xfrm>
          <a:prstGeom prst="rect">
            <a:avLst/>
          </a:prstGeom>
        </p:spPr>
      </p:pic>
    </p:spTree>
    <p:extLst>
      <p:ext uri="{BB962C8B-B14F-4D97-AF65-F5344CB8AC3E}">
        <p14:creationId xmlns:p14="http://schemas.microsoft.com/office/powerpoint/2010/main" val="2348092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C5A5-1E19-2AFC-A4CA-D54B053B5E99}"/>
              </a:ext>
            </a:extLst>
          </p:cNvPr>
          <p:cNvSpPr>
            <a:spLocks noGrp="1"/>
          </p:cNvSpPr>
          <p:nvPr>
            <p:ph type="title"/>
          </p:nvPr>
        </p:nvSpPr>
        <p:spPr/>
        <p:txBody>
          <a:bodyPr/>
          <a:lstStyle/>
          <a:p>
            <a:r>
              <a:rPr lang="en-US" dirty="0">
                <a:ea typeface="Calibri Light"/>
                <a:cs typeface="Calibri Light"/>
              </a:rPr>
              <a:t>Write-up (due Thursday 3-6 at 10AM!)</a:t>
            </a:r>
            <a:endParaRPr lang="en-US" dirty="0"/>
          </a:p>
        </p:txBody>
      </p:sp>
      <p:sp>
        <p:nvSpPr>
          <p:cNvPr id="3" name="TextBox 2">
            <a:extLst>
              <a:ext uri="{FF2B5EF4-FFF2-40B4-BE49-F238E27FC236}">
                <a16:creationId xmlns:a16="http://schemas.microsoft.com/office/drawing/2014/main" id="{E85D408A-1E25-5A89-EDB6-45462D8F3F22}"/>
              </a:ext>
            </a:extLst>
          </p:cNvPr>
          <p:cNvSpPr txBox="1"/>
          <p:nvPr/>
        </p:nvSpPr>
        <p:spPr>
          <a:xfrm>
            <a:off x="788276" y="2118491"/>
            <a:ext cx="1067456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ea typeface="Calibri"/>
                <a:cs typeface="Calibri"/>
              </a:rPr>
              <a:t>Write a report regarding Activity 3 following the guidelines used for Design Challenge 1!!!!!!</a:t>
            </a:r>
          </a:p>
        </p:txBody>
      </p:sp>
    </p:spTree>
    <p:extLst>
      <p:ext uri="{BB962C8B-B14F-4D97-AF65-F5344CB8AC3E}">
        <p14:creationId xmlns:p14="http://schemas.microsoft.com/office/powerpoint/2010/main" val="274173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5F09-7F6C-4416-AAFC-8C4D5F5D7F3B}"/>
              </a:ext>
            </a:extLst>
          </p:cNvPr>
          <p:cNvSpPr>
            <a:spLocks noGrp="1"/>
          </p:cNvSpPr>
          <p:nvPr>
            <p:ph type="title"/>
          </p:nvPr>
        </p:nvSpPr>
        <p:spPr/>
        <p:txBody>
          <a:bodyPr>
            <a:normAutofit/>
          </a:bodyPr>
          <a:lstStyle/>
          <a:p>
            <a:r>
              <a:rPr lang="en-US"/>
              <a:t>What is Arduino?</a:t>
            </a:r>
          </a:p>
        </p:txBody>
      </p:sp>
      <p:sp>
        <p:nvSpPr>
          <p:cNvPr id="3" name="TextBox 2">
            <a:extLst>
              <a:ext uri="{FF2B5EF4-FFF2-40B4-BE49-F238E27FC236}">
                <a16:creationId xmlns:a16="http://schemas.microsoft.com/office/drawing/2014/main" id="{F8BECA6B-13AB-4833-9B8D-2FD74631795E}"/>
              </a:ext>
            </a:extLst>
          </p:cNvPr>
          <p:cNvSpPr txBox="1"/>
          <p:nvPr/>
        </p:nvSpPr>
        <p:spPr>
          <a:xfrm>
            <a:off x="1219972" y="1834920"/>
            <a:ext cx="9280881" cy="923330"/>
          </a:xfrm>
          <a:prstGeom prst="rect">
            <a:avLst/>
          </a:prstGeom>
          <a:noFill/>
        </p:spPr>
        <p:txBody>
          <a:bodyPr wrap="square" rtlCol="0">
            <a:spAutoFit/>
          </a:bodyPr>
          <a:lstStyle/>
          <a:p>
            <a:r>
              <a:rPr lang="en-US"/>
              <a:t>Arduino is an open source proto-typing platform that is an easy to code and implement in to designs. The microcontroller at the core of the Arduino Uno board is a ATmega328. Arduino can be used in many applications to interact with buttons, LEDs, Bluetooth, GPS units, cameras, motors </a:t>
            </a:r>
            <a:r>
              <a:rPr lang="en-US" err="1"/>
              <a:t>ect</a:t>
            </a:r>
            <a:r>
              <a:rPr lang="en-US"/>
              <a:t>.</a:t>
            </a:r>
          </a:p>
        </p:txBody>
      </p:sp>
      <p:sp>
        <p:nvSpPr>
          <p:cNvPr id="4" name="TextBox 3">
            <a:extLst>
              <a:ext uri="{FF2B5EF4-FFF2-40B4-BE49-F238E27FC236}">
                <a16:creationId xmlns:a16="http://schemas.microsoft.com/office/drawing/2014/main" id="{DA84CA76-D047-4460-97C5-F15556CE84FF}"/>
              </a:ext>
            </a:extLst>
          </p:cNvPr>
          <p:cNvSpPr txBox="1"/>
          <p:nvPr/>
        </p:nvSpPr>
        <p:spPr>
          <a:xfrm>
            <a:off x="966797" y="2909251"/>
            <a:ext cx="5796166" cy="369332"/>
          </a:xfrm>
          <a:prstGeom prst="rect">
            <a:avLst/>
          </a:prstGeom>
          <a:noFill/>
        </p:spPr>
        <p:txBody>
          <a:bodyPr wrap="square" rtlCol="0">
            <a:spAutoFit/>
          </a:bodyPr>
          <a:lstStyle/>
          <a:p>
            <a:r>
              <a:rPr lang="en-US"/>
              <a:t>https://www.youtube.com/watch?v=6mXM-oGggrM</a:t>
            </a:r>
          </a:p>
        </p:txBody>
      </p:sp>
      <p:sp>
        <p:nvSpPr>
          <p:cNvPr id="6" name="Rectangle 5">
            <a:extLst>
              <a:ext uri="{FF2B5EF4-FFF2-40B4-BE49-F238E27FC236}">
                <a16:creationId xmlns:a16="http://schemas.microsoft.com/office/drawing/2014/main" id="{6233897C-2A2E-4F9D-8269-40A265402ECB}"/>
              </a:ext>
            </a:extLst>
          </p:cNvPr>
          <p:cNvSpPr/>
          <p:nvPr/>
        </p:nvSpPr>
        <p:spPr>
          <a:xfrm>
            <a:off x="6612143" y="2909251"/>
            <a:ext cx="4768741" cy="369332"/>
          </a:xfrm>
          <a:prstGeom prst="rect">
            <a:avLst/>
          </a:prstGeom>
        </p:spPr>
        <p:txBody>
          <a:bodyPr wrap="none">
            <a:spAutoFit/>
          </a:bodyPr>
          <a:lstStyle/>
          <a:p>
            <a:r>
              <a:rPr lang="en-US"/>
              <a:t>https://www.youtube.com/watch?v=BjzaKMvR8s0</a:t>
            </a:r>
          </a:p>
        </p:txBody>
      </p:sp>
      <p:sp>
        <p:nvSpPr>
          <p:cNvPr id="7" name="Rectangle 6">
            <a:extLst>
              <a:ext uri="{FF2B5EF4-FFF2-40B4-BE49-F238E27FC236}">
                <a16:creationId xmlns:a16="http://schemas.microsoft.com/office/drawing/2014/main" id="{B3AF5F8E-92BE-41E5-ACD6-ACFE04320E51}"/>
              </a:ext>
            </a:extLst>
          </p:cNvPr>
          <p:cNvSpPr/>
          <p:nvPr/>
        </p:nvSpPr>
        <p:spPr>
          <a:xfrm>
            <a:off x="966797" y="6388778"/>
            <a:ext cx="4805611" cy="369332"/>
          </a:xfrm>
          <a:prstGeom prst="rect">
            <a:avLst/>
          </a:prstGeom>
        </p:spPr>
        <p:txBody>
          <a:bodyPr wrap="none">
            <a:spAutoFit/>
          </a:bodyPr>
          <a:lstStyle/>
          <a:p>
            <a:r>
              <a:rPr lang="en-US"/>
              <a:t>https://www.youtube.com/watch?v=T5Aq7cRc-mU</a:t>
            </a:r>
          </a:p>
        </p:txBody>
      </p:sp>
      <p:pic>
        <p:nvPicPr>
          <p:cNvPr id="8" name="Picture 7">
            <a:extLst>
              <a:ext uri="{FF2B5EF4-FFF2-40B4-BE49-F238E27FC236}">
                <a16:creationId xmlns:a16="http://schemas.microsoft.com/office/drawing/2014/main" id="{31D17924-DDD0-4BD5-B698-E53A2B04B680}"/>
              </a:ext>
            </a:extLst>
          </p:cNvPr>
          <p:cNvPicPr>
            <a:picLocks noChangeAspect="1"/>
          </p:cNvPicPr>
          <p:nvPr/>
        </p:nvPicPr>
        <p:blipFill>
          <a:blip r:embed="rId3"/>
          <a:stretch>
            <a:fillRect/>
          </a:stretch>
        </p:blipFill>
        <p:spPr>
          <a:xfrm>
            <a:off x="1701713" y="3310583"/>
            <a:ext cx="3335777" cy="3046194"/>
          </a:xfrm>
          <a:prstGeom prst="rect">
            <a:avLst/>
          </a:prstGeom>
        </p:spPr>
      </p:pic>
      <p:pic>
        <p:nvPicPr>
          <p:cNvPr id="9" name="Picture 8">
            <a:extLst>
              <a:ext uri="{FF2B5EF4-FFF2-40B4-BE49-F238E27FC236}">
                <a16:creationId xmlns:a16="http://schemas.microsoft.com/office/drawing/2014/main" id="{A4013ED1-54C5-42E4-9984-8A9D926786C4}"/>
              </a:ext>
            </a:extLst>
          </p:cNvPr>
          <p:cNvPicPr>
            <a:picLocks noChangeAspect="1"/>
          </p:cNvPicPr>
          <p:nvPr/>
        </p:nvPicPr>
        <p:blipFill>
          <a:blip r:embed="rId4"/>
          <a:stretch>
            <a:fillRect/>
          </a:stretch>
        </p:blipFill>
        <p:spPr>
          <a:xfrm>
            <a:off x="7830207" y="3445148"/>
            <a:ext cx="2773655" cy="3412852"/>
          </a:xfrm>
          <a:prstGeom prst="rect">
            <a:avLst/>
          </a:prstGeom>
        </p:spPr>
      </p:pic>
    </p:spTree>
    <p:extLst>
      <p:ext uri="{BB962C8B-B14F-4D97-AF65-F5344CB8AC3E}">
        <p14:creationId xmlns:p14="http://schemas.microsoft.com/office/powerpoint/2010/main" val="378564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AEE0-DBDD-425B-AB50-FB1522F6CC58}"/>
              </a:ext>
            </a:extLst>
          </p:cNvPr>
          <p:cNvSpPr>
            <a:spLocks noGrp="1"/>
          </p:cNvSpPr>
          <p:nvPr>
            <p:ph type="title"/>
          </p:nvPr>
        </p:nvSpPr>
        <p:spPr/>
        <p:txBody>
          <a:bodyPr>
            <a:normAutofit/>
          </a:bodyPr>
          <a:lstStyle/>
          <a:p>
            <a:r>
              <a:rPr lang="en-US"/>
              <a:t>What is a microcontroller</a:t>
            </a:r>
          </a:p>
        </p:txBody>
      </p:sp>
      <p:sp>
        <p:nvSpPr>
          <p:cNvPr id="3" name="Rectangle 2">
            <a:extLst>
              <a:ext uri="{FF2B5EF4-FFF2-40B4-BE49-F238E27FC236}">
                <a16:creationId xmlns:a16="http://schemas.microsoft.com/office/drawing/2014/main" id="{AD73B570-F952-4A00-9B91-8A89D9504428}"/>
              </a:ext>
            </a:extLst>
          </p:cNvPr>
          <p:cNvSpPr/>
          <p:nvPr/>
        </p:nvSpPr>
        <p:spPr>
          <a:xfrm>
            <a:off x="2221350" y="3202461"/>
            <a:ext cx="7746124" cy="1200329"/>
          </a:xfrm>
          <a:prstGeom prst="rect">
            <a:avLst/>
          </a:prstGeom>
        </p:spPr>
        <p:txBody>
          <a:bodyPr wrap="square" lIns="91440" tIns="45720" rIns="91440" bIns="45720" anchor="t">
            <a:spAutoFit/>
          </a:bodyPr>
          <a:lstStyle/>
          <a:p>
            <a:r>
              <a:rPr lang="en-US"/>
              <a:t>A microcontroller is a small computer-like IC chip. A microcontroller contains one or more processor cores (CPU) along with some memory and programmable inputs and outputs. Microcontrollers are designed for embedded applications.</a:t>
            </a:r>
          </a:p>
        </p:txBody>
      </p:sp>
      <p:sp>
        <p:nvSpPr>
          <p:cNvPr id="4" name="Rectangle 3">
            <a:extLst>
              <a:ext uri="{FF2B5EF4-FFF2-40B4-BE49-F238E27FC236}">
                <a16:creationId xmlns:a16="http://schemas.microsoft.com/office/drawing/2014/main" id="{C0A5C6A6-B93A-49E7-991E-CD2B01A6E0C5}"/>
              </a:ext>
            </a:extLst>
          </p:cNvPr>
          <p:cNvSpPr/>
          <p:nvPr/>
        </p:nvSpPr>
        <p:spPr>
          <a:xfrm>
            <a:off x="1141413" y="6519446"/>
            <a:ext cx="4563878" cy="338554"/>
          </a:xfrm>
          <a:prstGeom prst="rect">
            <a:avLst/>
          </a:prstGeom>
        </p:spPr>
        <p:txBody>
          <a:bodyPr wrap="none">
            <a:spAutoFit/>
          </a:bodyPr>
          <a:lstStyle/>
          <a:p>
            <a:r>
              <a:rPr lang="en-US" sz="1600">
                <a:solidFill>
                  <a:schemeClr val="bg1">
                    <a:lumMod val="65000"/>
                  </a:schemeClr>
                </a:solidFill>
              </a:rPr>
              <a:t>Source: https://en.wikipedia.org/wiki/Microcontroller</a:t>
            </a:r>
          </a:p>
        </p:txBody>
      </p:sp>
    </p:spTree>
    <p:extLst>
      <p:ext uri="{BB962C8B-B14F-4D97-AF65-F5344CB8AC3E}">
        <p14:creationId xmlns:p14="http://schemas.microsoft.com/office/powerpoint/2010/main" val="4280127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07FC-03AF-7F04-32E6-B50A217AC329}"/>
              </a:ext>
            </a:extLst>
          </p:cNvPr>
          <p:cNvSpPr>
            <a:spLocks noGrp="1"/>
          </p:cNvSpPr>
          <p:nvPr>
            <p:ph type="title"/>
          </p:nvPr>
        </p:nvSpPr>
        <p:spPr/>
        <p:txBody>
          <a:bodyPr/>
          <a:lstStyle/>
          <a:p>
            <a:r>
              <a:rPr lang="en-US" dirty="0">
                <a:ea typeface="Calibri Light"/>
                <a:cs typeface="Calibri Light"/>
              </a:rPr>
              <a:t>The Arduino Uno</a:t>
            </a:r>
            <a:endParaRPr lang="en-US" dirty="0"/>
          </a:p>
        </p:txBody>
      </p:sp>
      <p:pic>
        <p:nvPicPr>
          <p:cNvPr id="3" name="Picture 2" descr="A circuit board with many different colored wires&#10;&#10;AI-generated content may be incorrect.">
            <a:extLst>
              <a:ext uri="{FF2B5EF4-FFF2-40B4-BE49-F238E27FC236}">
                <a16:creationId xmlns:a16="http://schemas.microsoft.com/office/drawing/2014/main" id="{0A6F2546-FAF6-2340-5420-E4675E97E2C1}"/>
              </a:ext>
            </a:extLst>
          </p:cNvPr>
          <p:cNvPicPr>
            <a:picLocks noChangeAspect="1"/>
          </p:cNvPicPr>
          <p:nvPr/>
        </p:nvPicPr>
        <p:blipFill>
          <a:blip r:embed="rId2"/>
          <a:stretch>
            <a:fillRect/>
          </a:stretch>
        </p:blipFill>
        <p:spPr>
          <a:xfrm>
            <a:off x="1068942" y="2472906"/>
            <a:ext cx="5640268" cy="3810000"/>
          </a:xfrm>
          <a:prstGeom prst="rect">
            <a:avLst/>
          </a:prstGeom>
        </p:spPr>
      </p:pic>
      <p:sp>
        <p:nvSpPr>
          <p:cNvPr id="6" name="Rectangle 5">
            <a:extLst>
              <a:ext uri="{FF2B5EF4-FFF2-40B4-BE49-F238E27FC236}">
                <a16:creationId xmlns:a16="http://schemas.microsoft.com/office/drawing/2014/main" id="{6C3C273C-FCD1-31AD-34EE-E0D87CAD1444}"/>
              </a:ext>
            </a:extLst>
          </p:cNvPr>
          <p:cNvSpPr/>
          <p:nvPr/>
        </p:nvSpPr>
        <p:spPr>
          <a:xfrm>
            <a:off x="1141413" y="6519446"/>
            <a:ext cx="7905882" cy="338554"/>
          </a:xfrm>
          <a:prstGeom prst="rect">
            <a:avLst/>
          </a:prstGeom>
        </p:spPr>
        <p:txBody>
          <a:bodyPr wrap="none" lIns="91440" tIns="45720" rIns="91440" bIns="45720" anchor="t">
            <a:spAutoFit/>
          </a:bodyPr>
          <a:lstStyle/>
          <a:p>
            <a:r>
              <a:rPr lang="en-US" sz="1600" dirty="0">
                <a:solidFill>
                  <a:schemeClr val="bg1">
                    <a:lumMod val="65000"/>
                  </a:schemeClr>
                </a:solidFill>
              </a:rPr>
              <a:t>Source: </a:t>
            </a:r>
            <a:r>
              <a:rPr lang="en-US" sz="1600" dirty="0">
                <a:solidFill>
                  <a:schemeClr val="bg1">
                    <a:lumMod val="65000"/>
                  </a:schemeClr>
                </a:solidFill>
                <a:ea typeface="+mn-lt"/>
                <a:cs typeface="+mn-lt"/>
                <a:hlinkClick r:id="rId3">
                  <a:extLst>
                    <a:ext uri="{A12FA001-AC4F-418D-AE19-62706E023703}">
                      <ahyp:hlinkClr xmlns:ahyp="http://schemas.microsoft.com/office/drawing/2018/hyperlinkcolor" val="tx"/>
                    </a:ext>
                  </a:extLst>
                </a:hlinkClick>
              </a:rPr>
              <a:t>https://docs.arduino.cc/hardware/uno-rev3/</a:t>
            </a:r>
            <a:r>
              <a:rPr lang="en-US" sz="1600" dirty="0">
                <a:solidFill>
                  <a:schemeClr val="bg1">
                    <a:lumMod val="65000"/>
                  </a:schemeClr>
                </a:solidFill>
                <a:ea typeface="+mn-lt"/>
                <a:cs typeface="+mn-lt"/>
              </a:rPr>
              <a:t>, Jack </a:t>
            </a:r>
            <a:r>
              <a:rPr lang="en-US" sz="1600" dirty="0" err="1">
                <a:solidFill>
                  <a:schemeClr val="bg1">
                    <a:lumMod val="65000"/>
                  </a:schemeClr>
                </a:solidFill>
                <a:ea typeface="+mn-lt"/>
                <a:cs typeface="+mn-lt"/>
              </a:rPr>
              <a:t>McTasney</a:t>
            </a:r>
            <a:r>
              <a:rPr lang="en-US" sz="1600" dirty="0">
                <a:solidFill>
                  <a:schemeClr val="bg1">
                    <a:lumMod val="65000"/>
                  </a:schemeClr>
                </a:solidFill>
                <a:ea typeface="+mn-lt"/>
                <a:cs typeface="+mn-lt"/>
              </a:rPr>
              <a:t> EE-1100 TA Spring 2025</a:t>
            </a:r>
            <a:endParaRPr lang="en-US" dirty="0">
              <a:solidFill>
                <a:schemeClr val="bg1">
                  <a:lumMod val="65000"/>
                </a:schemeClr>
              </a:solidFill>
            </a:endParaRPr>
          </a:p>
        </p:txBody>
      </p:sp>
      <p:sp>
        <p:nvSpPr>
          <p:cNvPr id="7" name="TextBox 6">
            <a:extLst>
              <a:ext uri="{FF2B5EF4-FFF2-40B4-BE49-F238E27FC236}">
                <a16:creationId xmlns:a16="http://schemas.microsoft.com/office/drawing/2014/main" id="{ABCDBEA9-6B23-EA05-5758-1CBC0ABA8ECF}"/>
              </a:ext>
            </a:extLst>
          </p:cNvPr>
          <p:cNvSpPr txBox="1"/>
          <p:nvPr/>
        </p:nvSpPr>
        <p:spPr>
          <a:xfrm>
            <a:off x="7196548" y="2692249"/>
            <a:ext cx="425702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Calibri"/>
                <a:cs typeface="Calibri"/>
              </a:rPr>
              <a:t>This is a pinout (map of the pins) for the Arduino Uno! </a:t>
            </a:r>
          </a:p>
          <a:p>
            <a:pPr marL="285750" indent="-285750">
              <a:buFont typeface="Calibri"/>
              <a:buChar char="-"/>
            </a:pPr>
            <a:r>
              <a:rPr lang="en-US" sz="2400" dirty="0">
                <a:ea typeface="Calibri"/>
                <a:cs typeface="Calibri"/>
              </a:rPr>
              <a:t>Notice the pins labeled A and the ones labeled D, there's a reason for this!</a:t>
            </a:r>
          </a:p>
        </p:txBody>
      </p:sp>
    </p:spTree>
    <p:extLst>
      <p:ext uri="{BB962C8B-B14F-4D97-AF65-F5344CB8AC3E}">
        <p14:creationId xmlns:p14="http://schemas.microsoft.com/office/powerpoint/2010/main" val="341796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02A3E-6C9F-7D49-FDC9-BAFCD4EC0D33}"/>
              </a:ext>
            </a:extLst>
          </p:cNvPr>
          <p:cNvSpPr>
            <a:spLocks noGrp="1"/>
          </p:cNvSpPr>
          <p:nvPr>
            <p:ph type="title"/>
          </p:nvPr>
        </p:nvSpPr>
        <p:spPr/>
        <p:txBody>
          <a:bodyPr/>
          <a:lstStyle/>
          <a:p>
            <a:r>
              <a:rPr lang="en-US" dirty="0"/>
              <a:t>The Arduino Mega</a:t>
            </a:r>
          </a:p>
        </p:txBody>
      </p:sp>
      <p:pic>
        <p:nvPicPr>
          <p:cNvPr id="3" name="Picture 2" descr="A circuit board with many different components&#10;&#10;AI-generated content may be incorrect.">
            <a:extLst>
              <a:ext uri="{FF2B5EF4-FFF2-40B4-BE49-F238E27FC236}">
                <a16:creationId xmlns:a16="http://schemas.microsoft.com/office/drawing/2014/main" id="{44724D3B-87E7-679C-A074-F3010A21BC36}"/>
              </a:ext>
            </a:extLst>
          </p:cNvPr>
          <p:cNvPicPr>
            <a:picLocks noChangeAspect="1"/>
          </p:cNvPicPr>
          <p:nvPr/>
        </p:nvPicPr>
        <p:blipFill>
          <a:blip r:embed="rId2"/>
          <a:stretch>
            <a:fillRect/>
          </a:stretch>
        </p:blipFill>
        <p:spPr>
          <a:xfrm>
            <a:off x="769937" y="1925693"/>
            <a:ext cx="4564884" cy="4591926"/>
          </a:xfrm>
          <a:prstGeom prst="rect">
            <a:avLst/>
          </a:prstGeom>
        </p:spPr>
      </p:pic>
      <p:sp>
        <p:nvSpPr>
          <p:cNvPr id="8" name="Rectangle 7">
            <a:extLst>
              <a:ext uri="{FF2B5EF4-FFF2-40B4-BE49-F238E27FC236}">
                <a16:creationId xmlns:a16="http://schemas.microsoft.com/office/drawing/2014/main" id="{4E84A80D-A762-CAE6-0F41-E8A299365E94}"/>
              </a:ext>
            </a:extLst>
          </p:cNvPr>
          <p:cNvSpPr/>
          <p:nvPr/>
        </p:nvSpPr>
        <p:spPr>
          <a:xfrm>
            <a:off x="1141413" y="6519446"/>
            <a:ext cx="8086957" cy="338554"/>
          </a:xfrm>
          <a:prstGeom prst="rect">
            <a:avLst/>
          </a:prstGeom>
        </p:spPr>
        <p:txBody>
          <a:bodyPr wrap="none" lIns="91440" tIns="45720" rIns="91440" bIns="45720" anchor="t">
            <a:spAutoFit/>
          </a:bodyPr>
          <a:lstStyle/>
          <a:p>
            <a:r>
              <a:rPr lang="en-US" sz="1600" dirty="0">
                <a:solidFill>
                  <a:schemeClr val="bg1">
                    <a:lumMod val="65000"/>
                  </a:schemeClr>
                </a:solidFill>
              </a:rPr>
              <a:t>Source: </a:t>
            </a:r>
            <a:r>
              <a:rPr lang="en-US" sz="1600" dirty="0">
                <a:solidFill>
                  <a:schemeClr val="bg1">
                    <a:lumMod val="65000"/>
                  </a:schemeClr>
                </a:solidFill>
                <a:ea typeface="+mn-lt"/>
                <a:cs typeface="+mn-lt"/>
                <a:hlinkClick r:id="rId3">
                  <a:extLst>
                    <a:ext uri="{A12FA001-AC4F-418D-AE19-62706E023703}">
                      <ahyp:hlinkClr xmlns:ahyp="http://schemas.microsoft.com/office/drawing/2018/hyperlinkcolor" val="tx"/>
                    </a:ext>
                  </a:extLst>
                </a:hlinkClick>
              </a:rPr>
              <a:t>https://docs.arduino.cc/hardware/mega-2560/</a:t>
            </a:r>
            <a:r>
              <a:rPr lang="en-US" sz="1600" dirty="0">
                <a:solidFill>
                  <a:schemeClr val="bg1">
                    <a:lumMod val="65000"/>
                  </a:schemeClr>
                </a:solidFill>
                <a:ea typeface="+mn-lt"/>
                <a:cs typeface="+mn-lt"/>
              </a:rPr>
              <a:t>, Jack </a:t>
            </a:r>
            <a:r>
              <a:rPr lang="en-US" sz="1600" dirty="0" err="1">
                <a:solidFill>
                  <a:schemeClr val="bg1">
                    <a:lumMod val="65000"/>
                  </a:schemeClr>
                </a:solidFill>
                <a:ea typeface="+mn-lt"/>
                <a:cs typeface="+mn-lt"/>
              </a:rPr>
              <a:t>McTasney</a:t>
            </a:r>
            <a:r>
              <a:rPr lang="en-US" sz="1600" dirty="0">
                <a:solidFill>
                  <a:schemeClr val="bg1">
                    <a:lumMod val="65000"/>
                  </a:schemeClr>
                </a:solidFill>
                <a:ea typeface="+mn-lt"/>
                <a:cs typeface="+mn-lt"/>
              </a:rPr>
              <a:t> EE-1100 TA Spring 2025</a:t>
            </a:r>
            <a:endParaRPr lang="en-US" dirty="0">
              <a:solidFill>
                <a:schemeClr val="bg1">
                  <a:lumMod val="65000"/>
                </a:schemeClr>
              </a:solidFill>
            </a:endParaRPr>
          </a:p>
        </p:txBody>
      </p:sp>
      <p:sp>
        <p:nvSpPr>
          <p:cNvPr id="10" name="TextBox 9">
            <a:extLst>
              <a:ext uri="{FF2B5EF4-FFF2-40B4-BE49-F238E27FC236}">
                <a16:creationId xmlns:a16="http://schemas.microsoft.com/office/drawing/2014/main" id="{6377E6F2-EEE5-5103-3906-143A4CB1C359}"/>
              </a:ext>
            </a:extLst>
          </p:cNvPr>
          <p:cNvSpPr txBox="1"/>
          <p:nvPr/>
        </p:nvSpPr>
        <p:spPr>
          <a:xfrm>
            <a:off x="7196548" y="2692249"/>
            <a:ext cx="434461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Calibri"/>
                <a:cs typeface="Calibri"/>
              </a:rPr>
              <a:t>This is a pinout (map of the pins) for the Arduino Mega! </a:t>
            </a:r>
          </a:p>
          <a:p>
            <a:pPr marL="285750" indent="-285750">
              <a:buFont typeface="Calibri"/>
              <a:buChar char="-"/>
            </a:pPr>
            <a:r>
              <a:rPr lang="en-US" sz="2400" dirty="0">
                <a:ea typeface="Calibri"/>
                <a:cs typeface="Calibri"/>
              </a:rPr>
              <a:t>Similar to the Uno, but with a ton more pins!</a:t>
            </a:r>
          </a:p>
        </p:txBody>
      </p:sp>
    </p:spTree>
    <p:extLst>
      <p:ext uri="{BB962C8B-B14F-4D97-AF65-F5344CB8AC3E}">
        <p14:creationId xmlns:p14="http://schemas.microsoft.com/office/powerpoint/2010/main" val="381557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4D3D-6937-45D7-B825-AFFE2BE8C705}"/>
              </a:ext>
            </a:extLst>
          </p:cNvPr>
          <p:cNvSpPr>
            <a:spLocks noGrp="1"/>
          </p:cNvSpPr>
          <p:nvPr>
            <p:ph type="title"/>
          </p:nvPr>
        </p:nvSpPr>
        <p:spPr/>
        <p:txBody>
          <a:bodyPr>
            <a:normAutofit/>
          </a:bodyPr>
          <a:lstStyle/>
          <a:p>
            <a:r>
              <a:rPr lang="en-US"/>
              <a:t>Digital vs. Analog</a:t>
            </a:r>
          </a:p>
        </p:txBody>
      </p:sp>
      <p:pic>
        <p:nvPicPr>
          <p:cNvPr id="3074" name="Picture 2" descr="Image result for digital vs analog">
            <a:extLst>
              <a:ext uri="{FF2B5EF4-FFF2-40B4-BE49-F238E27FC236}">
                <a16:creationId xmlns:a16="http://schemas.microsoft.com/office/drawing/2014/main" id="{E7587079-1C81-4BC8-977C-176221E11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1889" y="2075688"/>
            <a:ext cx="6096000" cy="27066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40B9EB7-11FD-47BC-8553-6BC0626050B0}"/>
              </a:ext>
            </a:extLst>
          </p:cNvPr>
          <p:cNvSpPr txBox="1"/>
          <p:nvPr/>
        </p:nvSpPr>
        <p:spPr>
          <a:xfrm>
            <a:off x="952033" y="6465624"/>
            <a:ext cx="10016797" cy="276999"/>
          </a:xfrm>
          <a:prstGeom prst="rect">
            <a:avLst/>
          </a:prstGeom>
          <a:noFill/>
        </p:spPr>
        <p:txBody>
          <a:bodyPr wrap="square" lIns="91440" tIns="45720" rIns="91440" bIns="45720" rtlCol="0" anchor="t">
            <a:spAutoFit/>
          </a:bodyPr>
          <a:lstStyle/>
          <a:p>
            <a:r>
              <a:rPr lang="en-US" sz="1200" dirty="0">
                <a:solidFill>
                  <a:schemeClr val="bg1">
                    <a:lumMod val="50000"/>
                  </a:schemeClr>
                </a:solidFill>
                <a:hlinkClick r:id="rId3">
                  <a:extLst>
                    <a:ext uri="{A12FA001-AC4F-418D-AE19-62706E023703}">
                      <ahyp:hlinkClr xmlns:ahyp="http://schemas.microsoft.com/office/drawing/2018/hyperlinkcolor" val="tx"/>
                    </a:ext>
                  </a:extLst>
                </a:hlinkClick>
              </a:rPr>
              <a:t>Sources: </a:t>
            </a:r>
            <a:r>
              <a:rPr lang="en-US" sz="1200" dirty="0">
                <a:solidFill>
                  <a:schemeClr val="bg1">
                    <a:lumMod val="50000"/>
                  </a:schemeClr>
                </a:solidFill>
                <a:hlinkClick r:id="rId4">
                  <a:extLst>
                    <a:ext uri="{A12FA001-AC4F-418D-AE19-62706E023703}">
                      <ahyp:hlinkClr xmlns:ahyp="http://schemas.microsoft.com/office/drawing/2018/hyperlinkcolor" val="tx"/>
                    </a:ext>
                  </a:extLst>
                </a:hlinkClick>
              </a:rPr>
              <a:t>https://www.diffen.com/difference/Analog_vs_Digital</a:t>
            </a:r>
            <a:r>
              <a:rPr lang="en-US" sz="1200" dirty="0">
                <a:solidFill>
                  <a:schemeClr val="bg1">
                    <a:lumMod val="50000"/>
                  </a:schemeClr>
                </a:solidFill>
              </a:rPr>
              <a:t>  </a:t>
            </a:r>
            <a:r>
              <a:rPr lang="en-US" sz="1200" dirty="0">
                <a:solidFill>
                  <a:schemeClr val="bg1">
                    <a:lumMod val="50000"/>
                  </a:schemeClr>
                </a:solidFill>
                <a:hlinkClick r:id="rId3">
                  <a:extLst>
                    <a:ext uri="{A12FA001-AC4F-418D-AE19-62706E023703}">
                      <ahyp:hlinkClr xmlns:ahyp="http://schemas.microsoft.com/office/drawing/2018/hyperlinkcolor" val="tx"/>
                    </a:ext>
                  </a:extLst>
                </a:hlinkClick>
              </a:rPr>
              <a:t>https://coeleveld.com/arduino-analog-vs-digital/</a:t>
            </a:r>
            <a:r>
              <a:rPr lang="en-US" sz="1200" dirty="0">
                <a:solidFill>
                  <a:schemeClr val="bg1">
                    <a:lumMod val="50000"/>
                  </a:schemeClr>
                </a:solidFill>
              </a:rPr>
              <a:t>, Arduino, EE-1100 2024 TA Jack </a:t>
            </a:r>
            <a:r>
              <a:rPr lang="en-US" sz="1200" dirty="0" err="1">
                <a:solidFill>
                  <a:schemeClr val="bg1">
                    <a:lumMod val="50000"/>
                  </a:schemeClr>
                </a:solidFill>
              </a:rPr>
              <a:t>McTasney</a:t>
            </a:r>
            <a:endParaRPr lang="en-US" sz="1200" dirty="0">
              <a:solidFill>
                <a:schemeClr val="bg1">
                  <a:lumMod val="50000"/>
                </a:schemeClr>
              </a:solidFill>
              <a:ea typeface="Calibri"/>
              <a:cs typeface="Calibri"/>
            </a:endParaRPr>
          </a:p>
        </p:txBody>
      </p:sp>
      <p:sp>
        <p:nvSpPr>
          <p:cNvPr id="4" name="TextBox 3">
            <a:extLst>
              <a:ext uri="{FF2B5EF4-FFF2-40B4-BE49-F238E27FC236}">
                <a16:creationId xmlns:a16="http://schemas.microsoft.com/office/drawing/2014/main" id="{15038C64-4F17-4C8D-87E2-374C95DBFCE1}"/>
              </a:ext>
            </a:extLst>
          </p:cNvPr>
          <p:cNvSpPr txBox="1"/>
          <p:nvPr/>
        </p:nvSpPr>
        <p:spPr>
          <a:xfrm>
            <a:off x="952033" y="2804028"/>
            <a:ext cx="4710476" cy="1477328"/>
          </a:xfrm>
          <a:prstGeom prst="rect">
            <a:avLst/>
          </a:prstGeom>
          <a:noFill/>
        </p:spPr>
        <p:txBody>
          <a:bodyPr wrap="square" rtlCol="0">
            <a:spAutoFit/>
          </a:bodyPr>
          <a:lstStyle/>
          <a:p>
            <a:r>
              <a:rPr lang="en-US"/>
              <a:t>Analog information is a time varying signal of electric pulses of varying amplitude. Digital information is in binary format (zero: off or one: on) where each bit is representative of two distinct amplitudes.</a:t>
            </a:r>
          </a:p>
        </p:txBody>
      </p:sp>
      <p:sp>
        <p:nvSpPr>
          <p:cNvPr id="5" name="Rectangle 4">
            <a:extLst>
              <a:ext uri="{FF2B5EF4-FFF2-40B4-BE49-F238E27FC236}">
                <a16:creationId xmlns:a16="http://schemas.microsoft.com/office/drawing/2014/main" id="{5FABBB98-0A19-43A0-8469-78EFDABB2639}"/>
              </a:ext>
            </a:extLst>
          </p:cNvPr>
          <p:cNvSpPr/>
          <p:nvPr/>
        </p:nvSpPr>
        <p:spPr>
          <a:xfrm>
            <a:off x="841625" y="4782312"/>
            <a:ext cx="6487583" cy="1200329"/>
          </a:xfrm>
          <a:prstGeom prst="rect">
            <a:avLst/>
          </a:prstGeom>
        </p:spPr>
        <p:txBody>
          <a:bodyPr wrap="square" lIns="91440" tIns="45720" rIns="91440" bIns="45720" anchor="t">
            <a:spAutoFit/>
          </a:bodyPr>
          <a:lstStyle/>
          <a:p>
            <a:r>
              <a:rPr lang="en-US" dirty="0"/>
              <a:t>The ATmega328 controllers used for the Arduino contain an onboard 6 channel (8 channels on the Mini and Nano, 16 on the Mega) analog-to-digital (A/D) converter. The converter has 10 bit resolution, returning integers from 0 to 1023.</a:t>
            </a:r>
            <a:endParaRPr lang="en-US" dirty="0">
              <a:ea typeface="Calibri"/>
              <a:cs typeface="Calibri"/>
            </a:endParaRPr>
          </a:p>
        </p:txBody>
      </p:sp>
    </p:spTree>
    <p:extLst>
      <p:ext uri="{BB962C8B-B14F-4D97-AF65-F5344CB8AC3E}">
        <p14:creationId xmlns:p14="http://schemas.microsoft.com/office/powerpoint/2010/main" val="187718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55ED-F9DC-4461-B489-0266BA8F78AF}"/>
              </a:ext>
            </a:extLst>
          </p:cNvPr>
          <p:cNvSpPr>
            <a:spLocks noGrp="1"/>
          </p:cNvSpPr>
          <p:nvPr>
            <p:ph type="title"/>
          </p:nvPr>
        </p:nvSpPr>
        <p:spPr/>
        <p:txBody>
          <a:bodyPr>
            <a:normAutofit/>
          </a:bodyPr>
          <a:lstStyle/>
          <a:p>
            <a:r>
              <a:rPr lang="en-US"/>
              <a:t>Parts of an Arduino Program</a:t>
            </a:r>
          </a:p>
        </p:txBody>
      </p:sp>
      <p:grpSp>
        <p:nvGrpSpPr>
          <p:cNvPr id="18" name="Group 17">
            <a:extLst>
              <a:ext uri="{FF2B5EF4-FFF2-40B4-BE49-F238E27FC236}">
                <a16:creationId xmlns:a16="http://schemas.microsoft.com/office/drawing/2014/main" id="{00C8CBBE-453D-4FBB-B508-E48AE214988C}"/>
              </a:ext>
            </a:extLst>
          </p:cNvPr>
          <p:cNvGrpSpPr/>
          <p:nvPr/>
        </p:nvGrpSpPr>
        <p:grpSpPr>
          <a:xfrm>
            <a:off x="2674235" y="1764996"/>
            <a:ext cx="5398048" cy="4426851"/>
            <a:chOff x="1675414" y="1795784"/>
            <a:chExt cx="5398048" cy="4426851"/>
          </a:xfrm>
        </p:grpSpPr>
        <p:pic>
          <p:nvPicPr>
            <p:cNvPr id="4" name="Picture 3">
              <a:extLst>
                <a:ext uri="{FF2B5EF4-FFF2-40B4-BE49-F238E27FC236}">
                  <a16:creationId xmlns:a16="http://schemas.microsoft.com/office/drawing/2014/main" id="{D207B53F-15EE-4EAF-9132-8283D82A189B}"/>
                </a:ext>
              </a:extLst>
            </p:cNvPr>
            <p:cNvPicPr>
              <a:picLocks noChangeAspect="1"/>
            </p:cNvPicPr>
            <p:nvPr/>
          </p:nvPicPr>
          <p:blipFill>
            <a:blip r:embed="rId2"/>
            <a:stretch>
              <a:fillRect/>
            </a:stretch>
          </p:blipFill>
          <p:spPr>
            <a:xfrm>
              <a:off x="1675414" y="1795784"/>
              <a:ext cx="5398048" cy="4426851"/>
            </a:xfrm>
            <a:prstGeom prst="rect">
              <a:avLst/>
            </a:prstGeom>
          </p:spPr>
        </p:pic>
        <p:sp>
          <p:nvSpPr>
            <p:cNvPr id="5" name="Rectangle: Rounded Corners 4">
              <a:extLst>
                <a:ext uri="{FF2B5EF4-FFF2-40B4-BE49-F238E27FC236}">
                  <a16:creationId xmlns:a16="http://schemas.microsoft.com/office/drawing/2014/main" id="{24F02AA6-0912-431F-A2E9-78ACC51CE3A0}"/>
                </a:ext>
              </a:extLst>
            </p:cNvPr>
            <p:cNvSpPr/>
            <p:nvPr/>
          </p:nvSpPr>
          <p:spPr>
            <a:xfrm>
              <a:off x="1776248" y="1881352"/>
              <a:ext cx="5139559" cy="725214"/>
            </a:xfrm>
            <a:prstGeom prst="round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E926432-CEC5-4422-8711-43D849344FCC}"/>
                </a:ext>
              </a:extLst>
            </p:cNvPr>
            <p:cNvSpPr/>
            <p:nvPr/>
          </p:nvSpPr>
          <p:spPr>
            <a:xfrm>
              <a:off x="1804659" y="3188332"/>
              <a:ext cx="5139559" cy="842894"/>
            </a:xfrm>
            <a:prstGeom prst="round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16D52FC-7BE1-481A-8321-C9D6DC12D799}"/>
                </a:ext>
              </a:extLst>
            </p:cNvPr>
            <p:cNvSpPr/>
            <p:nvPr/>
          </p:nvSpPr>
          <p:spPr>
            <a:xfrm>
              <a:off x="1807303" y="5092892"/>
              <a:ext cx="5139559" cy="725214"/>
            </a:xfrm>
            <a:prstGeom prst="round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B41267C8-858B-40F1-A3DE-C83ED70CAE60}"/>
              </a:ext>
            </a:extLst>
          </p:cNvPr>
          <p:cNvSpPr txBox="1"/>
          <p:nvPr/>
        </p:nvSpPr>
        <p:spPr>
          <a:xfrm>
            <a:off x="8495072" y="1795784"/>
            <a:ext cx="2552340" cy="923330"/>
          </a:xfrm>
          <a:prstGeom prst="rect">
            <a:avLst/>
          </a:prstGeom>
          <a:noFill/>
        </p:spPr>
        <p:txBody>
          <a:bodyPr wrap="square" rtlCol="0">
            <a:spAutoFit/>
          </a:bodyPr>
          <a:lstStyle/>
          <a:p>
            <a:r>
              <a:rPr lang="en-US">
                <a:solidFill>
                  <a:srgbClr val="00B050"/>
                </a:solidFill>
              </a:rPr>
              <a:t>#include, #define, Declare any global variables (pin numbers)</a:t>
            </a:r>
          </a:p>
        </p:txBody>
      </p:sp>
      <p:sp>
        <p:nvSpPr>
          <p:cNvPr id="9" name="TextBox 8">
            <a:extLst>
              <a:ext uri="{FF2B5EF4-FFF2-40B4-BE49-F238E27FC236}">
                <a16:creationId xmlns:a16="http://schemas.microsoft.com/office/drawing/2014/main" id="{104F02D5-96B2-4A70-BEF5-8FE00F553558}"/>
              </a:ext>
            </a:extLst>
          </p:cNvPr>
          <p:cNvSpPr txBox="1"/>
          <p:nvPr/>
        </p:nvSpPr>
        <p:spPr>
          <a:xfrm>
            <a:off x="8495072" y="3062674"/>
            <a:ext cx="3001543" cy="1200329"/>
          </a:xfrm>
          <a:prstGeom prst="rect">
            <a:avLst/>
          </a:prstGeom>
          <a:noFill/>
        </p:spPr>
        <p:txBody>
          <a:bodyPr wrap="square" rtlCol="0">
            <a:spAutoFit/>
          </a:bodyPr>
          <a:lstStyle/>
          <a:p>
            <a:r>
              <a:rPr lang="en-US">
                <a:solidFill>
                  <a:srgbClr val="7030A0"/>
                </a:solidFill>
              </a:rPr>
              <a:t>Setup and other stuff you need to happen once (ex. motor settings, turn on radio, set pins to input or output) </a:t>
            </a:r>
          </a:p>
        </p:txBody>
      </p:sp>
      <p:sp>
        <p:nvSpPr>
          <p:cNvPr id="10" name="TextBox 9">
            <a:extLst>
              <a:ext uri="{FF2B5EF4-FFF2-40B4-BE49-F238E27FC236}">
                <a16:creationId xmlns:a16="http://schemas.microsoft.com/office/drawing/2014/main" id="{D9A5222A-2C84-4B67-AC82-E067A71CCA99}"/>
              </a:ext>
            </a:extLst>
          </p:cNvPr>
          <p:cNvSpPr txBox="1"/>
          <p:nvPr/>
        </p:nvSpPr>
        <p:spPr>
          <a:xfrm>
            <a:off x="8495072" y="5062104"/>
            <a:ext cx="3299591" cy="923330"/>
          </a:xfrm>
          <a:prstGeom prst="rect">
            <a:avLst/>
          </a:prstGeom>
          <a:noFill/>
        </p:spPr>
        <p:txBody>
          <a:bodyPr wrap="square" lIns="91440" tIns="45720" rIns="91440" bIns="45720" rtlCol="0" anchor="t">
            <a:spAutoFit/>
          </a:bodyPr>
          <a:lstStyle/>
          <a:p>
            <a:r>
              <a:rPr lang="en-US">
                <a:solidFill>
                  <a:srgbClr val="FFC000"/>
                </a:solidFill>
              </a:rPr>
              <a:t>Stuff you need to happen OVER and OVER and OVER again (infinite loop).</a:t>
            </a:r>
          </a:p>
        </p:txBody>
      </p:sp>
      <p:sp>
        <p:nvSpPr>
          <p:cNvPr id="11" name="TextBox 10">
            <a:extLst>
              <a:ext uri="{FF2B5EF4-FFF2-40B4-BE49-F238E27FC236}">
                <a16:creationId xmlns:a16="http://schemas.microsoft.com/office/drawing/2014/main" id="{54C76DD2-C155-4917-B6AF-92ACB56FBA8A}"/>
              </a:ext>
            </a:extLst>
          </p:cNvPr>
          <p:cNvSpPr txBox="1"/>
          <p:nvPr/>
        </p:nvSpPr>
        <p:spPr>
          <a:xfrm>
            <a:off x="1141413" y="6484883"/>
            <a:ext cx="3420077" cy="276999"/>
          </a:xfrm>
          <a:prstGeom prst="rect">
            <a:avLst/>
          </a:prstGeom>
          <a:noFill/>
        </p:spPr>
        <p:txBody>
          <a:bodyPr wrap="square" rtlCol="0">
            <a:spAutoFit/>
          </a:bodyPr>
          <a:lstStyle/>
          <a:p>
            <a:r>
              <a:rPr lang="en-US" sz="1200">
                <a:solidFill>
                  <a:schemeClr val="bg1">
                    <a:lumMod val="50000"/>
                  </a:schemeClr>
                </a:solidFill>
              </a:rPr>
              <a:t>Source: Deborah Sigel</a:t>
            </a:r>
          </a:p>
        </p:txBody>
      </p:sp>
      <p:cxnSp>
        <p:nvCxnSpPr>
          <p:cNvPr id="13" name="Straight Arrow Connector 12">
            <a:extLst>
              <a:ext uri="{FF2B5EF4-FFF2-40B4-BE49-F238E27FC236}">
                <a16:creationId xmlns:a16="http://schemas.microsoft.com/office/drawing/2014/main" id="{4A97876B-5D52-4026-9436-B9F78BB24725}"/>
              </a:ext>
            </a:extLst>
          </p:cNvPr>
          <p:cNvCxnSpPr>
            <a:cxnSpLocks/>
          </p:cNvCxnSpPr>
          <p:nvPr/>
        </p:nvCxnSpPr>
        <p:spPr>
          <a:xfrm flipV="1">
            <a:off x="1484671" y="2784024"/>
            <a:ext cx="1189564" cy="5372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BD39168-74C3-4BD4-876E-F6FB84A4D894}"/>
              </a:ext>
            </a:extLst>
          </p:cNvPr>
          <p:cNvCxnSpPr>
            <a:cxnSpLocks/>
          </p:cNvCxnSpPr>
          <p:nvPr/>
        </p:nvCxnSpPr>
        <p:spPr>
          <a:xfrm>
            <a:off x="1651819" y="4332374"/>
            <a:ext cx="1022416" cy="3111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AAEB4B9-DE0D-4E14-9C68-27C86873CDF4}"/>
              </a:ext>
            </a:extLst>
          </p:cNvPr>
          <p:cNvSpPr txBox="1"/>
          <p:nvPr/>
        </p:nvSpPr>
        <p:spPr>
          <a:xfrm>
            <a:off x="275162" y="3321235"/>
            <a:ext cx="2172929" cy="923330"/>
          </a:xfrm>
          <a:prstGeom prst="rect">
            <a:avLst/>
          </a:prstGeom>
          <a:noFill/>
        </p:spPr>
        <p:txBody>
          <a:bodyPr wrap="square" rtlCol="0">
            <a:spAutoFit/>
          </a:bodyPr>
          <a:lstStyle/>
          <a:p>
            <a:pPr algn="ctr"/>
            <a:r>
              <a:rPr lang="en-US">
                <a:solidFill>
                  <a:srgbClr val="FF0000"/>
                </a:solidFill>
              </a:rPr>
              <a:t>Must be included in every Arduino program</a:t>
            </a:r>
          </a:p>
        </p:txBody>
      </p:sp>
    </p:spTree>
    <p:extLst>
      <p:ext uri="{BB962C8B-B14F-4D97-AF65-F5344CB8AC3E}">
        <p14:creationId xmlns:p14="http://schemas.microsoft.com/office/powerpoint/2010/main" val="243432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1860-6F1A-4935-AD48-CCEC96CA9556}"/>
              </a:ext>
            </a:extLst>
          </p:cNvPr>
          <p:cNvSpPr>
            <a:spLocks noGrp="1"/>
          </p:cNvSpPr>
          <p:nvPr>
            <p:ph type="title"/>
          </p:nvPr>
        </p:nvSpPr>
        <p:spPr/>
        <p:txBody>
          <a:bodyPr>
            <a:normAutofit/>
          </a:bodyPr>
          <a:lstStyle/>
          <a:p>
            <a:r>
              <a:rPr lang="en-US"/>
              <a:t>Variables</a:t>
            </a:r>
          </a:p>
        </p:txBody>
      </p:sp>
      <p:pic>
        <p:nvPicPr>
          <p:cNvPr id="4" name="Content Placeholder 3">
            <a:extLst>
              <a:ext uri="{FF2B5EF4-FFF2-40B4-BE49-F238E27FC236}">
                <a16:creationId xmlns:a16="http://schemas.microsoft.com/office/drawing/2014/main" id="{897B29E9-B1AB-4B0B-9E71-A7F89F816926}"/>
              </a:ext>
            </a:extLst>
          </p:cNvPr>
          <p:cNvPicPr>
            <a:picLocks noGrp="1" noChangeAspect="1"/>
          </p:cNvPicPr>
          <p:nvPr>
            <p:ph idx="1"/>
          </p:nvPr>
        </p:nvPicPr>
        <p:blipFill>
          <a:blip r:embed="rId2"/>
          <a:stretch>
            <a:fillRect/>
          </a:stretch>
        </p:blipFill>
        <p:spPr>
          <a:xfrm>
            <a:off x="9711223" y="1668926"/>
            <a:ext cx="2057400" cy="4114800"/>
          </a:xfrm>
          <a:prstGeom prst="rect">
            <a:avLst/>
          </a:prstGeom>
        </p:spPr>
      </p:pic>
      <p:sp>
        <p:nvSpPr>
          <p:cNvPr id="5" name="Rectangle 4">
            <a:extLst>
              <a:ext uri="{FF2B5EF4-FFF2-40B4-BE49-F238E27FC236}">
                <a16:creationId xmlns:a16="http://schemas.microsoft.com/office/drawing/2014/main" id="{933F4DE7-BAC5-407D-9F1C-1C413916936E}"/>
              </a:ext>
            </a:extLst>
          </p:cNvPr>
          <p:cNvSpPr/>
          <p:nvPr/>
        </p:nvSpPr>
        <p:spPr>
          <a:xfrm>
            <a:off x="192301" y="1984390"/>
            <a:ext cx="9430163" cy="1200329"/>
          </a:xfrm>
          <a:prstGeom prst="rect">
            <a:avLst/>
          </a:prstGeom>
        </p:spPr>
        <p:txBody>
          <a:bodyPr wrap="square">
            <a:spAutoFit/>
          </a:bodyPr>
          <a:lstStyle/>
          <a:p>
            <a:r>
              <a:rPr lang="en-US">
                <a:solidFill>
                  <a:srgbClr val="E67E22"/>
                </a:solidFill>
                <a:latin typeface="typoninesans regular 18"/>
              </a:rPr>
              <a:t>Declaring Variables</a:t>
            </a:r>
          </a:p>
          <a:p>
            <a:r>
              <a:rPr lang="en-US">
                <a:solidFill>
                  <a:srgbClr val="4F4E4E"/>
                </a:solidFill>
                <a:latin typeface="typoninesans regular 18"/>
              </a:rPr>
              <a:t>Before they are used, all variables have to be declared. Declaring a variable means defining its type, and optionally, setting an initial value (initializing the variable). Variables do not have to be initialized (assigned a value) when they are declared, but it is often useful.</a:t>
            </a:r>
            <a:endParaRPr lang="en-US" b="0" i="0">
              <a:solidFill>
                <a:srgbClr val="4F4E4E"/>
              </a:solidFill>
              <a:effectLst/>
              <a:latin typeface="typoninesans regular 18"/>
            </a:endParaRPr>
          </a:p>
        </p:txBody>
      </p:sp>
      <p:sp>
        <p:nvSpPr>
          <p:cNvPr id="7" name="Rectangle 6">
            <a:extLst>
              <a:ext uri="{FF2B5EF4-FFF2-40B4-BE49-F238E27FC236}">
                <a16:creationId xmlns:a16="http://schemas.microsoft.com/office/drawing/2014/main" id="{04A41474-E111-4078-AF9A-C39340920BC5}"/>
              </a:ext>
            </a:extLst>
          </p:cNvPr>
          <p:cNvSpPr/>
          <p:nvPr/>
        </p:nvSpPr>
        <p:spPr>
          <a:xfrm>
            <a:off x="192301" y="3307357"/>
            <a:ext cx="8037299" cy="923330"/>
          </a:xfrm>
          <a:prstGeom prst="rect">
            <a:avLst/>
          </a:prstGeom>
        </p:spPr>
        <p:txBody>
          <a:bodyPr wrap="square">
            <a:spAutoFit/>
          </a:bodyPr>
          <a:lstStyle/>
          <a:p>
            <a:pPr lvl="0" defTabSz="914400" eaLnBrk="0" fontAlgn="base" hangingPunct="0">
              <a:spcBef>
                <a:spcPct val="0"/>
              </a:spcBef>
              <a:spcAft>
                <a:spcPct val="0"/>
              </a:spcAft>
            </a:pPr>
            <a:r>
              <a:rPr lang="en-US" altLang="en-US">
                <a:solidFill>
                  <a:srgbClr val="4F4E4E"/>
                </a:solidFill>
                <a:latin typeface="TyponineSans Monospace Regular 4"/>
              </a:rPr>
              <a:t>Example:</a:t>
            </a:r>
          </a:p>
          <a:p>
            <a:pPr lvl="0" defTabSz="914400" eaLnBrk="0" fontAlgn="base" hangingPunct="0">
              <a:spcBef>
                <a:spcPct val="0"/>
              </a:spcBef>
              <a:spcAft>
                <a:spcPct val="0"/>
              </a:spcAft>
            </a:pPr>
            <a:r>
              <a:rPr lang="en-US" altLang="en-US">
                <a:solidFill>
                  <a:srgbClr val="4F4E4E"/>
                </a:solidFill>
                <a:latin typeface="TyponineSans Monospace Regular 4"/>
              </a:rPr>
              <a:t>	int inputVariable1; </a:t>
            </a:r>
          </a:p>
          <a:p>
            <a:pPr lvl="0" defTabSz="914400" eaLnBrk="0" fontAlgn="base" hangingPunct="0">
              <a:spcBef>
                <a:spcPct val="0"/>
              </a:spcBef>
              <a:spcAft>
                <a:spcPct val="0"/>
              </a:spcAft>
            </a:pPr>
            <a:r>
              <a:rPr lang="en-US" altLang="en-US">
                <a:solidFill>
                  <a:srgbClr val="4F4E4E"/>
                </a:solidFill>
                <a:latin typeface="TyponineSans Monospace Regular 4"/>
              </a:rPr>
              <a:t>	int inputVariable2 = 0;</a:t>
            </a:r>
            <a:r>
              <a:rPr lang="en-US" altLang="en-US" sz="1100"/>
              <a:t> </a:t>
            </a:r>
            <a:endParaRPr lang="en-US" altLang="en-US" sz="3200">
              <a:latin typeface="Arial" panose="020B0604020202020204" pitchFamily="34" charset="0"/>
            </a:endParaRPr>
          </a:p>
        </p:txBody>
      </p:sp>
      <p:sp>
        <p:nvSpPr>
          <p:cNvPr id="8" name="Rectangle 7">
            <a:extLst>
              <a:ext uri="{FF2B5EF4-FFF2-40B4-BE49-F238E27FC236}">
                <a16:creationId xmlns:a16="http://schemas.microsoft.com/office/drawing/2014/main" id="{934A8700-A762-402C-A939-FE8EE772DFC9}"/>
              </a:ext>
            </a:extLst>
          </p:cNvPr>
          <p:cNvSpPr/>
          <p:nvPr/>
        </p:nvSpPr>
        <p:spPr>
          <a:xfrm>
            <a:off x="229318" y="4367720"/>
            <a:ext cx="8741093" cy="1477328"/>
          </a:xfrm>
          <a:prstGeom prst="rect">
            <a:avLst/>
          </a:prstGeom>
        </p:spPr>
        <p:txBody>
          <a:bodyPr wrap="square" lIns="91440" tIns="45720" rIns="91440" bIns="45720" anchor="t">
            <a:spAutoFit/>
          </a:bodyPr>
          <a:lstStyle/>
          <a:p>
            <a:r>
              <a:rPr lang="en-US"/>
              <a:t>int </a:t>
            </a:r>
            <a:r>
              <a:rPr lang="en-US" err="1"/>
              <a:t>sensorPin</a:t>
            </a:r>
            <a:r>
              <a:rPr lang="en-US"/>
              <a:t> = A0;    // Example of defining </a:t>
            </a:r>
            <a:r>
              <a:rPr lang="en-US" err="1"/>
              <a:t>sensorPin</a:t>
            </a:r>
            <a:r>
              <a:rPr lang="en-US"/>
              <a:t> as an analog pin</a:t>
            </a:r>
          </a:p>
          <a:p>
            <a:r>
              <a:rPr lang="en-US"/>
              <a:t>int </a:t>
            </a:r>
            <a:r>
              <a:rPr lang="en-US" err="1"/>
              <a:t>ledPin</a:t>
            </a:r>
            <a:r>
              <a:rPr lang="en-US"/>
              <a:t> = 13;      // Example of defining </a:t>
            </a:r>
            <a:r>
              <a:rPr lang="en-US" err="1"/>
              <a:t>ledPin</a:t>
            </a:r>
            <a:r>
              <a:rPr lang="en-US"/>
              <a:t> as a digital pin</a:t>
            </a:r>
            <a:endParaRPr lang="en-US">
              <a:ea typeface="Calibri"/>
              <a:cs typeface="Calibri"/>
            </a:endParaRPr>
          </a:p>
          <a:p>
            <a:r>
              <a:rPr lang="en-US"/>
              <a:t>Float </a:t>
            </a:r>
            <a:r>
              <a:rPr lang="en-US" err="1"/>
              <a:t>sensorValue</a:t>
            </a:r>
            <a:r>
              <a:rPr lang="en-US"/>
              <a:t>;  // Example of initializing </a:t>
            </a:r>
            <a:r>
              <a:rPr lang="en-US" err="1"/>
              <a:t>sensorValue</a:t>
            </a:r>
            <a:r>
              <a:rPr lang="en-US"/>
              <a:t> as a float (this variable is just initializing 					a variable that will be set equal to a value later in the program)</a:t>
            </a:r>
          </a:p>
        </p:txBody>
      </p:sp>
      <p:sp>
        <p:nvSpPr>
          <p:cNvPr id="9" name="TextBox 8">
            <a:extLst>
              <a:ext uri="{FF2B5EF4-FFF2-40B4-BE49-F238E27FC236}">
                <a16:creationId xmlns:a16="http://schemas.microsoft.com/office/drawing/2014/main" id="{599ACB54-6309-4C4F-8C4C-4D76614F6134}"/>
              </a:ext>
            </a:extLst>
          </p:cNvPr>
          <p:cNvSpPr txBox="1"/>
          <p:nvPr/>
        </p:nvSpPr>
        <p:spPr>
          <a:xfrm>
            <a:off x="1141413" y="6484883"/>
            <a:ext cx="3420077" cy="276999"/>
          </a:xfrm>
          <a:prstGeom prst="rect">
            <a:avLst/>
          </a:prstGeom>
          <a:noFill/>
        </p:spPr>
        <p:txBody>
          <a:bodyPr wrap="square" lIns="91440" tIns="45720" rIns="91440" bIns="45720" rtlCol="0" anchor="t">
            <a:spAutoFit/>
          </a:bodyPr>
          <a:lstStyle/>
          <a:p>
            <a:r>
              <a:rPr lang="en-US" sz="1200">
                <a:solidFill>
                  <a:schemeClr val="bg1">
                    <a:lumMod val="50000"/>
                  </a:schemeClr>
                </a:solidFill>
              </a:rPr>
              <a:t>Source: Arduino, EE-1100 2024 TA Jack </a:t>
            </a:r>
            <a:r>
              <a:rPr lang="en-US" sz="1200" err="1">
                <a:solidFill>
                  <a:schemeClr val="bg1">
                    <a:lumMod val="50000"/>
                  </a:schemeClr>
                </a:solidFill>
              </a:rPr>
              <a:t>McTasney</a:t>
            </a:r>
          </a:p>
        </p:txBody>
      </p:sp>
    </p:spTree>
    <p:extLst>
      <p:ext uri="{BB962C8B-B14F-4D97-AF65-F5344CB8AC3E}">
        <p14:creationId xmlns:p14="http://schemas.microsoft.com/office/powerpoint/2010/main" val="220645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0241-FD21-4D2B-AD54-1A3775B07BE7}"/>
              </a:ext>
            </a:extLst>
          </p:cNvPr>
          <p:cNvSpPr>
            <a:spLocks noGrp="1"/>
          </p:cNvSpPr>
          <p:nvPr>
            <p:ph type="title"/>
          </p:nvPr>
        </p:nvSpPr>
        <p:spPr/>
        <p:txBody>
          <a:bodyPr>
            <a:normAutofit/>
          </a:bodyPr>
          <a:lstStyle/>
          <a:p>
            <a:r>
              <a:rPr lang="en-US"/>
              <a:t>Void Setup() {</a:t>
            </a:r>
          </a:p>
        </p:txBody>
      </p:sp>
      <p:sp>
        <p:nvSpPr>
          <p:cNvPr id="3" name="Content Placeholder 2">
            <a:extLst>
              <a:ext uri="{FF2B5EF4-FFF2-40B4-BE49-F238E27FC236}">
                <a16:creationId xmlns:a16="http://schemas.microsoft.com/office/drawing/2014/main" id="{F8CB7336-1D89-494A-B539-D2F40B4B9939}"/>
              </a:ext>
            </a:extLst>
          </p:cNvPr>
          <p:cNvSpPr>
            <a:spLocks noGrp="1"/>
          </p:cNvSpPr>
          <p:nvPr>
            <p:ph idx="1"/>
          </p:nvPr>
        </p:nvSpPr>
        <p:spPr/>
        <p:txBody>
          <a:bodyPr/>
          <a:lstStyle/>
          <a:p>
            <a:pPr marL="0" indent="0">
              <a:buNone/>
            </a:pPr>
            <a:r>
              <a:rPr lang="en-US" sz="1800"/>
              <a:t>// this section is for setting up pins for inputs and outputs. Initializing things such as the serial monitor and over all setting up the program</a:t>
            </a:r>
          </a:p>
          <a:p>
            <a:pPr marL="0" indent="0">
              <a:buNone/>
            </a:pPr>
            <a:r>
              <a:rPr lang="en-US" altLang="en-US" sz="1800" err="1">
                <a:solidFill>
                  <a:srgbClr val="B58900"/>
                </a:solidFill>
                <a:effectLst/>
                <a:latin typeface="Open Sans"/>
              </a:rPr>
              <a:t>pinMode</a:t>
            </a:r>
            <a:r>
              <a:rPr lang="en-US" altLang="en-US" sz="1800">
                <a:solidFill>
                  <a:srgbClr val="586E75"/>
                </a:solidFill>
                <a:effectLst/>
                <a:latin typeface="Open Sans"/>
              </a:rPr>
              <a:t>(</a:t>
            </a:r>
            <a:r>
              <a:rPr lang="en-US" altLang="en-US" sz="1800">
                <a:solidFill>
                  <a:srgbClr val="657B83"/>
                </a:solidFill>
                <a:effectLst/>
                <a:latin typeface="Consolas" panose="020B0609020204030204" pitchFamily="49" charset="0"/>
              </a:rPr>
              <a:t>A0</a:t>
            </a:r>
            <a:r>
              <a:rPr lang="en-US" altLang="en-US" sz="1800">
                <a:solidFill>
                  <a:srgbClr val="586E75"/>
                </a:solidFill>
                <a:effectLst/>
                <a:latin typeface="Open Sans"/>
              </a:rPr>
              <a:t>,</a:t>
            </a:r>
            <a:r>
              <a:rPr lang="en-US" altLang="en-US" sz="1800">
                <a:solidFill>
                  <a:srgbClr val="657B83"/>
                </a:solidFill>
                <a:effectLst/>
                <a:latin typeface="Consolas" panose="020B0609020204030204" pitchFamily="49" charset="0"/>
              </a:rPr>
              <a:t> </a:t>
            </a:r>
            <a:r>
              <a:rPr lang="en-US" altLang="en-US" sz="1800">
                <a:solidFill>
                  <a:srgbClr val="268BD2"/>
                </a:solidFill>
                <a:effectLst/>
                <a:latin typeface="Open Sans"/>
              </a:rPr>
              <a:t>INPUT</a:t>
            </a:r>
            <a:r>
              <a:rPr lang="en-US" altLang="en-US" sz="1800">
                <a:solidFill>
                  <a:srgbClr val="586E75"/>
                </a:solidFill>
                <a:effectLst/>
                <a:latin typeface="Open Sans"/>
              </a:rPr>
              <a:t>);</a:t>
            </a:r>
            <a:r>
              <a:rPr lang="en-US" altLang="en-US" sz="1800">
                <a:effectLst/>
              </a:rPr>
              <a:t>  // sets analog pin 0 to input</a:t>
            </a:r>
          </a:p>
          <a:p>
            <a:pPr marL="0" indent="0">
              <a:buNone/>
            </a:pPr>
            <a:r>
              <a:rPr lang="en-US" altLang="en-US" sz="1800" err="1">
                <a:solidFill>
                  <a:srgbClr val="B58900"/>
                </a:solidFill>
                <a:effectLst/>
                <a:latin typeface="Open Sans"/>
              </a:rPr>
              <a:t>pinMode</a:t>
            </a:r>
            <a:r>
              <a:rPr lang="en-US" altLang="en-US" sz="1800">
                <a:solidFill>
                  <a:srgbClr val="586E75"/>
                </a:solidFill>
                <a:effectLst/>
                <a:latin typeface="Open Sans"/>
              </a:rPr>
              <a:t>(</a:t>
            </a:r>
            <a:r>
              <a:rPr lang="en-US" altLang="en-US" sz="1800" err="1">
                <a:solidFill>
                  <a:srgbClr val="657B83"/>
                </a:solidFill>
                <a:effectLst/>
                <a:latin typeface="Consolas" panose="020B0609020204030204" pitchFamily="49" charset="0"/>
              </a:rPr>
              <a:t>ForcePin</a:t>
            </a:r>
            <a:r>
              <a:rPr lang="en-US" altLang="en-US" sz="1800">
                <a:solidFill>
                  <a:srgbClr val="586E75"/>
                </a:solidFill>
                <a:effectLst/>
                <a:latin typeface="Open Sans"/>
              </a:rPr>
              <a:t>,</a:t>
            </a:r>
            <a:r>
              <a:rPr lang="en-US" altLang="en-US" sz="1800">
                <a:solidFill>
                  <a:srgbClr val="657B83"/>
                </a:solidFill>
                <a:effectLst/>
                <a:latin typeface="Consolas" panose="020B0609020204030204" pitchFamily="49" charset="0"/>
              </a:rPr>
              <a:t> </a:t>
            </a:r>
            <a:r>
              <a:rPr lang="en-US" altLang="en-US" sz="1800">
                <a:solidFill>
                  <a:srgbClr val="268BD2"/>
                </a:solidFill>
                <a:effectLst/>
                <a:latin typeface="Open Sans"/>
              </a:rPr>
              <a:t>OUTPUT</a:t>
            </a:r>
            <a:r>
              <a:rPr lang="en-US" altLang="en-US" sz="1800">
                <a:solidFill>
                  <a:srgbClr val="586E75"/>
                </a:solidFill>
                <a:effectLst/>
                <a:latin typeface="Open Sans"/>
              </a:rPr>
              <a:t>); // sets a predefined pin using the variable name </a:t>
            </a:r>
            <a:r>
              <a:rPr lang="en-US" altLang="en-US" sz="1800" err="1">
                <a:solidFill>
                  <a:srgbClr val="586E75"/>
                </a:solidFill>
                <a:effectLst/>
                <a:latin typeface="Open Sans"/>
              </a:rPr>
              <a:t>ForcePin</a:t>
            </a:r>
            <a:r>
              <a:rPr lang="en-US" altLang="en-US" sz="1800">
                <a:solidFill>
                  <a:srgbClr val="586E75"/>
                </a:solidFill>
                <a:effectLst/>
                <a:latin typeface="Open Sans"/>
              </a:rPr>
              <a:t> as an 				output</a:t>
            </a:r>
          </a:p>
          <a:p>
            <a:pPr marL="0" indent="0">
              <a:buNone/>
            </a:pPr>
            <a:r>
              <a:rPr lang="en-US" sz="1800" err="1">
                <a:solidFill>
                  <a:srgbClr val="B58900"/>
                </a:solidFill>
                <a:effectLst/>
                <a:latin typeface="Open Sans"/>
              </a:rPr>
              <a:t>Serial.begin</a:t>
            </a:r>
            <a:r>
              <a:rPr lang="en-US" sz="1800">
                <a:effectLst/>
                <a:latin typeface="Open Sans"/>
              </a:rPr>
              <a:t>(9600); // initializes the serial monitor (where output is displayed)</a:t>
            </a:r>
          </a:p>
          <a:p>
            <a:pPr marL="0" indent="0">
              <a:buNone/>
            </a:pPr>
            <a:endParaRPr lang="en-US" altLang="en-US" sz="1800">
              <a:effectLst/>
              <a:latin typeface="Open Sans"/>
            </a:endParaRPr>
          </a:p>
          <a:p>
            <a:pPr marL="0" indent="0">
              <a:buNone/>
            </a:pPr>
            <a:endParaRPr lang="en-US" altLang="en-US" sz="4800">
              <a:effectLst/>
              <a:latin typeface="Arial" panose="020B0604020202020204" pitchFamily="34" charset="0"/>
            </a:endParaRPr>
          </a:p>
          <a:p>
            <a:pPr marL="0" indent="0">
              <a:buNone/>
            </a:pPr>
            <a:endParaRPr lang="en-US"/>
          </a:p>
        </p:txBody>
      </p:sp>
      <p:sp>
        <p:nvSpPr>
          <p:cNvPr id="4" name="Title 1">
            <a:extLst>
              <a:ext uri="{FF2B5EF4-FFF2-40B4-BE49-F238E27FC236}">
                <a16:creationId xmlns:a16="http://schemas.microsoft.com/office/drawing/2014/main" id="{99869350-9224-465B-B709-2E5377ED081A}"/>
              </a:ext>
            </a:extLst>
          </p:cNvPr>
          <p:cNvSpPr txBox="1">
            <a:spLocks/>
          </p:cNvSpPr>
          <p:nvPr/>
        </p:nvSpPr>
        <p:spPr>
          <a:xfrm>
            <a:off x="1367385" y="5500197"/>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a:t>}</a:t>
            </a:r>
          </a:p>
        </p:txBody>
      </p:sp>
      <p:sp>
        <p:nvSpPr>
          <p:cNvPr id="6" name="TextBox 5">
            <a:extLst>
              <a:ext uri="{FF2B5EF4-FFF2-40B4-BE49-F238E27FC236}">
                <a16:creationId xmlns:a16="http://schemas.microsoft.com/office/drawing/2014/main" id="{22B1F9E5-FA98-4E79-B577-86B15B53A50A}"/>
              </a:ext>
            </a:extLst>
          </p:cNvPr>
          <p:cNvSpPr txBox="1"/>
          <p:nvPr/>
        </p:nvSpPr>
        <p:spPr>
          <a:xfrm>
            <a:off x="1141413" y="6484883"/>
            <a:ext cx="3420077" cy="276999"/>
          </a:xfrm>
          <a:prstGeom prst="rect">
            <a:avLst/>
          </a:prstGeom>
          <a:noFill/>
        </p:spPr>
        <p:txBody>
          <a:bodyPr wrap="square" rtlCol="0">
            <a:spAutoFit/>
          </a:bodyPr>
          <a:lstStyle/>
          <a:p>
            <a:r>
              <a:rPr lang="en-US" sz="1200">
                <a:solidFill>
                  <a:schemeClr val="bg1">
                    <a:lumMod val="50000"/>
                  </a:schemeClr>
                </a:solidFill>
              </a:rPr>
              <a:t>Source: Arduino</a:t>
            </a:r>
          </a:p>
        </p:txBody>
      </p:sp>
    </p:spTree>
    <p:extLst>
      <p:ext uri="{BB962C8B-B14F-4D97-AF65-F5344CB8AC3E}">
        <p14:creationId xmlns:p14="http://schemas.microsoft.com/office/powerpoint/2010/main" val="2737627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7E60007F5F154EB9D7F317BFC24F6B" ma:contentTypeVersion="4" ma:contentTypeDescription="Create a new document." ma:contentTypeScope="" ma:versionID="c6f048592318839260aa7b6a8fd2647d">
  <xsd:schema xmlns:xsd="http://www.w3.org/2001/XMLSchema" xmlns:xs="http://www.w3.org/2001/XMLSchema" xmlns:p="http://schemas.microsoft.com/office/2006/metadata/properties" xmlns:ns2="5a38b0bd-3a5a-4eba-b823-8b1cd5db2aa8" targetNamespace="http://schemas.microsoft.com/office/2006/metadata/properties" ma:root="true" ma:fieldsID="bf03fe19132a99e992e35dd9b3072052" ns2:_="">
    <xsd:import namespace="5a38b0bd-3a5a-4eba-b823-8b1cd5db2aa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38b0bd-3a5a-4eba-b823-8b1cd5db2a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3B3FE3-9E2C-4CC6-A73B-C88CBE065F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38b0bd-3a5a-4eba-b823-8b1cd5db2a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39D38C-813B-40AE-865A-DF3FE973E51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AD664B4-81C4-466A-9C8B-A9D58F6FE8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16</Slides>
  <Notes>1</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Intro to Arduino</vt:lpstr>
      <vt:lpstr>What is Arduino?</vt:lpstr>
      <vt:lpstr>What is a microcontroller</vt:lpstr>
      <vt:lpstr>The Arduino Uno</vt:lpstr>
      <vt:lpstr>The Arduino Mega</vt:lpstr>
      <vt:lpstr>Digital vs. Analog</vt:lpstr>
      <vt:lpstr>Parts of an Arduino Program</vt:lpstr>
      <vt:lpstr>Variables</vt:lpstr>
      <vt:lpstr>Void Setup() {</vt:lpstr>
      <vt:lpstr>Void loop() {</vt:lpstr>
      <vt:lpstr>Commonly used functions and other basics</vt:lpstr>
      <vt:lpstr>Setting up Arduino Mega or UNO? </vt:lpstr>
      <vt:lpstr>Activity 1: Blink</vt:lpstr>
      <vt:lpstr>Activity 2: Reading a digital input</vt:lpstr>
      <vt:lpstr>Activity 3: Reading an analog input AND doing something with it</vt:lpstr>
      <vt:lpstr>Write-up (due Thursday 3-6 at 10AM!)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001Lab 5: Sounds and Sensors 1</dc:title>
  <dc:creator>Jena Staab</dc:creator>
  <cp:revision>137</cp:revision>
  <dcterms:created xsi:type="dcterms:W3CDTF">2020-02-19T15:36:01Z</dcterms:created>
  <dcterms:modified xsi:type="dcterms:W3CDTF">2025-05-06T23:05:50Z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0x010100087E60007F5F154EB9D7F317BFC24F6B</vt:lpwstr>
  </property>
  <property fmtid="{D5CDD505-2E9C-101B-9397-08002B2CF9AE}" pid="3" name="Order">
    <vt:r8>1200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ies>
</file>