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7"/>
  </p:notesMasterIdLst>
  <p:sldIdLst>
    <p:sldId id="264" r:id="rId5"/>
    <p:sldId id="259" r:id="rId6"/>
    <p:sldId id="271" r:id="rId7"/>
    <p:sldId id="275" r:id="rId8"/>
    <p:sldId id="265" r:id="rId9"/>
    <p:sldId id="276" r:id="rId10"/>
    <p:sldId id="268" r:id="rId11"/>
    <p:sldId id="269" r:id="rId12"/>
    <p:sldId id="272" r:id="rId13"/>
    <p:sldId id="270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0E589-4019-456E-926A-645D607EFE34}" v="4" dt="2025-05-06T23:02:31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Mctasney" userId="S::jmctasne@uvm.edu::f3096a41-381b-4241-81bc-e43a7eb0008e" providerId="AD" clId="Web-{5B7ACB3E-0AF0-41EB-82B2-459AB88BBD59}"/>
    <pc:docChg chg="addSld delSld modSld">
      <pc:chgData name="Jack Mctasney" userId="S::jmctasne@uvm.edu::f3096a41-381b-4241-81bc-e43a7eb0008e" providerId="AD" clId="Web-{5B7ACB3E-0AF0-41EB-82B2-459AB88BBD59}" dt="2025-02-13T15:03:42.971" v="18"/>
      <pc:docMkLst>
        <pc:docMk/>
      </pc:docMkLst>
      <pc:sldChg chg="del">
        <pc:chgData name="Jack Mctasney" userId="S::jmctasne@uvm.edu::f3096a41-381b-4241-81bc-e43a7eb0008e" providerId="AD" clId="Web-{5B7ACB3E-0AF0-41EB-82B2-459AB88BBD59}" dt="2025-02-13T14:32:08.343" v="15"/>
        <pc:sldMkLst>
          <pc:docMk/>
          <pc:sldMk cId="629434356" sldId="262"/>
        </pc:sldMkLst>
      </pc:sldChg>
      <pc:sldChg chg="modSp">
        <pc:chgData name="Jack Mctasney" userId="S::jmctasne@uvm.edu::f3096a41-381b-4241-81bc-e43a7eb0008e" providerId="AD" clId="Web-{5B7ACB3E-0AF0-41EB-82B2-459AB88BBD59}" dt="2025-02-13T14:32:49" v="16" actId="1076"/>
        <pc:sldMkLst>
          <pc:docMk/>
          <pc:sldMk cId="519008613" sldId="269"/>
        </pc:sldMkLst>
        <pc:spChg chg="mod">
          <ac:chgData name="Jack Mctasney" userId="S::jmctasne@uvm.edu::f3096a41-381b-4241-81bc-e43a7eb0008e" providerId="AD" clId="Web-{5B7ACB3E-0AF0-41EB-82B2-459AB88BBD59}" dt="2025-02-13T14:32:49" v="16" actId="1076"/>
          <ac:spMkLst>
            <pc:docMk/>
            <pc:sldMk cId="519008613" sldId="269"/>
            <ac:spMk id="6" creationId="{D8ECB19D-4477-4AF7-B54A-464188CB4C48}"/>
          </ac:spMkLst>
        </pc:spChg>
      </pc:sldChg>
      <pc:sldChg chg="modSp">
        <pc:chgData name="Jack Mctasney" userId="S::jmctasne@uvm.edu::f3096a41-381b-4241-81bc-e43a7eb0008e" providerId="AD" clId="Web-{5B7ACB3E-0AF0-41EB-82B2-459AB88BBD59}" dt="2025-02-13T14:30:32.387" v="14" actId="20577"/>
        <pc:sldMkLst>
          <pc:docMk/>
          <pc:sldMk cId="2574426145" sldId="271"/>
        </pc:sldMkLst>
        <pc:spChg chg="mod">
          <ac:chgData name="Jack Mctasney" userId="S::jmctasne@uvm.edu::f3096a41-381b-4241-81bc-e43a7eb0008e" providerId="AD" clId="Web-{5B7ACB3E-0AF0-41EB-82B2-459AB88BBD59}" dt="2025-02-13T14:30:32.387" v="14" actId="20577"/>
          <ac:spMkLst>
            <pc:docMk/>
            <pc:sldMk cId="2574426145" sldId="271"/>
            <ac:spMk id="3" creationId="{3425279D-843C-4B38-7CFF-0BBEA0E37111}"/>
          </ac:spMkLst>
        </pc:spChg>
      </pc:sldChg>
      <pc:sldChg chg="addSp delSp modSp new">
        <pc:chgData name="Jack Mctasney" userId="S::jmctasne@uvm.edu::f3096a41-381b-4241-81bc-e43a7eb0008e" providerId="AD" clId="Web-{5B7ACB3E-0AF0-41EB-82B2-459AB88BBD59}" dt="2025-02-13T14:29:37.683" v="12" actId="1076"/>
        <pc:sldMkLst>
          <pc:docMk/>
          <pc:sldMk cId="1004782094" sldId="275"/>
        </pc:sldMkLst>
        <pc:spChg chg="mod">
          <ac:chgData name="Jack Mctasney" userId="S::jmctasne@uvm.edu::f3096a41-381b-4241-81bc-e43a7eb0008e" providerId="AD" clId="Web-{5B7ACB3E-0AF0-41EB-82B2-459AB88BBD59}" dt="2025-02-13T14:29:26.745" v="7" actId="20577"/>
          <ac:spMkLst>
            <pc:docMk/>
            <pc:sldMk cId="1004782094" sldId="275"/>
            <ac:spMk id="2" creationId="{8404A2F3-BFD0-4B45-59FC-8F45488B7A6E}"/>
          </ac:spMkLst>
        </pc:spChg>
        <pc:spChg chg="del">
          <ac:chgData name="Jack Mctasney" userId="S::jmctasne@uvm.edu::f3096a41-381b-4241-81bc-e43a7eb0008e" providerId="AD" clId="Web-{5B7ACB3E-0AF0-41EB-82B2-459AB88BBD59}" dt="2025-02-13T14:29:30.495" v="8"/>
          <ac:spMkLst>
            <pc:docMk/>
            <pc:sldMk cId="1004782094" sldId="275"/>
            <ac:spMk id="3" creationId="{1FE22AFC-7F05-5FFF-9706-A04820BFD48F}"/>
          </ac:spMkLst>
        </pc:spChg>
        <pc:picChg chg="add mod">
          <ac:chgData name="Jack Mctasney" userId="S::jmctasne@uvm.edu::f3096a41-381b-4241-81bc-e43a7eb0008e" providerId="AD" clId="Web-{5B7ACB3E-0AF0-41EB-82B2-459AB88BBD59}" dt="2025-02-13T14:29:37.683" v="12" actId="1076"/>
          <ac:picMkLst>
            <pc:docMk/>
            <pc:sldMk cId="1004782094" sldId="275"/>
            <ac:picMk id="4" creationId="{CDBBBDBB-9A5D-B340-8EFB-1DFD3A5B5E3C}"/>
          </ac:picMkLst>
        </pc:picChg>
      </pc:sldChg>
      <pc:sldChg chg="new del">
        <pc:chgData name="Jack Mctasney" userId="S::jmctasne@uvm.edu::f3096a41-381b-4241-81bc-e43a7eb0008e" providerId="AD" clId="Web-{5B7ACB3E-0AF0-41EB-82B2-459AB88BBD59}" dt="2025-02-13T15:03:42.971" v="18"/>
        <pc:sldMkLst>
          <pc:docMk/>
          <pc:sldMk cId="2656418595" sldId="277"/>
        </pc:sldMkLst>
      </pc:sldChg>
    </pc:docChg>
  </pc:docChgLst>
  <pc:docChgLst>
    <pc:chgData name="Erik Simkins" userId="S::edsimkin@uvm.edu::fe7cbeaa-79e7-4231-b5df-fe9afac6a243" providerId="AD" clId="Web-{CE48F6E8-FF0E-4609-849E-05FE3C5C4D90}"/>
    <pc:docChg chg="addSld delSld modSld sldOrd">
      <pc:chgData name="Erik Simkins" userId="S::edsimkin@uvm.edu::fe7cbeaa-79e7-4231-b5df-fe9afac6a243" providerId="AD" clId="Web-{CE48F6E8-FF0E-4609-849E-05FE3C5C4D90}" dt="2024-02-15T00:52:13.053" v="686" actId="20577"/>
      <pc:docMkLst>
        <pc:docMk/>
      </pc:docMkLst>
      <pc:sldChg chg="addSp delSp modSp">
        <pc:chgData name="Erik Simkins" userId="S::edsimkin@uvm.edu::fe7cbeaa-79e7-4231-b5df-fe9afac6a243" providerId="AD" clId="Web-{CE48F6E8-FF0E-4609-849E-05FE3C5C4D90}" dt="2024-02-15T00:08:15.988" v="149" actId="20577"/>
        <pc:sldMkLst>
          <pc:docMk/>
          <pc:sldMk cId="1544539236" sldId="259"/>
        </pc:sldMkLst>
      </pc:sldChg>
      <pc:sldChg chg="del">
        <pc:chgData name="Erik Simkins" userId="S::edsimkin@uvm.edu::fe7cbeaa-79e7-4231-b5df-fe9afac6a243" providerId="AD" clId="Web-{CE48F6E8-FF0E-4609-849E-05FE3C5C4D90}" dt="2024-02-15T00:07:26.174" v="146"/>
        <pc:sldMkLst>
          <pc:docMk/>
          <pc:sldMk cId="2517087435" sldId="260"/>
        </pc:sldMkLst>
      </pc:sldChg>
      <pc:sldChg chg="del">
        <pc:chgData name="Erik Simkins" userId="S::edsimkin@uvm.edu::fe7cbeaa-79e7-4231-b5df-fe9afac6a243" providerId="AD" clId="Web-{CE48F6E8-FF0E-4609-849E-05FE3C5C4D90}" dt="2024-02-15T00:07:32.612" v="147"/>
        <pc:sldMkLst>
          <pc:docMk/>
          <pc:sldMk cId="2687096817" sldId="261"/>
        </pc:sldMkLst>
      </pc:sldChg>
      <pc:sldChg chg="modSp ord">
        <pc:chgData name="Erik Simkins" userId="S::edsimkin@uvm.edu::fe7cbeaa-79e7-4231-b5df-fe9afac6a243" providerId="AD" clId="Web-{CE48F6E8-FF0E-4609-849E-05FE3C5C4D90}" dt="2024-02-15T00:52:13.053" v="686" actId="20577"/>
        <pc:sldMkLst>
          <pc:docMk/>
          <pc:sldMk cId="629434356" sldId="262"/>
        </pc:sldMkLst>
      </pc:sldChg>
      <pc:sldChg chg="modSp del">
        <pc:chgData name="Erik Simkins" userId="S::edsimkin@uvm.edu::fe7cbeaa-79e7-4231-b5df-fe9afac6a243" providerId="AD" clId="Web-{CE48F6E8-FF0E-4609-849E-05FE3C5C4D90}" dt="2024-02-15T00:10:12.915" v="162"/>
        <pc:sldMkLst>
          <pc:docMk/>
          <pc:sldMk cId="3518651587" sldId="263"/>
        </pc:sldMkLst>
      </pc:sldChg>
      <pc:sldChg chg="modSp">
        <pc:chgData name="Erik Simkins" userId="S::edsimkin@uvm.edu::fe7cbeaa-79e7-4231-b5df-fe9afac6a243" providerId="AD" clId="Web-{CE48F6E8-FF0E-4609-849E-05FE3C5C4D90}" dt="2024-02-15T00:02:23.426" v="18" actId="20577"/>
        <pc:sldMkLst>
          <pc:docMk/>
          <pc:sldMk cId="835665523" sldId="264"/>
        </pc:sldMkLst>
      </pc:sldChg>
      <pc:sldChg chg="modSp new ord">
        <pc:chgData name="Erik Simkins" userId="S::edsimkin@uvm.edu::fe7cbeaa-79e7-4231-b5df-fe9afac6a243" providerId="AD" clId="Web-{CE48F6E8-FF0E-4609-849E-05FE3C5C4D90}" dt="2024-02-15T00:48:36.544" v="651"/>
        <pc:sldMkLst>
          <pc:docMk/>
          <pc:sldMk cId="3115928983" sldId="272"/>
        </pc:sldMkLst>
      </pc:sldChg>
    </pc:docChg>
  </pc:docChgLst>
  <pc:docChgLst>
    <pc:chgData name="Erik Simkins" userId="S::edsimkin@uvm.edu::fe7cbeaa-79e7-4231-b5df-fe9afac6a243" providerId="AD" clId="Web-{7E2A4A96-DA5E-43DF-AF5C-53F939195B82}"/>
    <pc:docChg chg="addSld">
      <pc:chgData name="Erik Simkins" userId="S::edsimkin@uvm.edu::fe7cbeaa-79e7-4231-b5df-fe9afac6a243" providerId="AD" clId="Web-{7E2A4A96-DA5E-43DF-AF5C-53F939195B82}" dt="2024-02-07T00:12:36.607" v="3"/>
      <pc:docMkLst>
        <pc:docMk/>
      </pc:docMkLst>
      <pc:sldChg chg="add">
        <pc:chgData name="Erik Simkins" userId="S::edsimkin@uvm.edu::fe7cbeaa-79e7-4231-b5df-fe9afac6a243" providerId="AD" clId="Web-{7E2A4A96-DA5E-43DF-AF5C-53F939195B82}" dt="2024-02-07T00:11:30.762" v="0"/>
        <pc:sldMkLst>
          <pc:docMk/>
          <pc:sldMk cId="2104380296" sldId="265"/>
        </pc:sldMkLst>
      </pc:sldChg>
      <pc:sldChg chg="add">
        <pc:chgData name="Erik Simkins" userId="S::edsimkin@uvm.edu::fe7cbeaa-79e7-4231-b5df-fe9afac6a243" providerId="AD" clId="Web-{7E2A4A96-DA5E-43DF-AF5C-53F939195B82}" dt="2024-02-07T00:12:17.747" v="1"/>
        <pc:sldMkLst>
          <pc:docMk/>
          <pc:sldMk cId="2655937830" sldId="268"/>
        </pc:sldMkLst>
      </pc:sldChg>
      <pc:sldChg chg="add">
        <pc:chgData name="Erik Simkins" userId="S::edsimkin@uvm.edu::fe7cbeaa-79e7-4231-b5df-fe9afac6a243" providerId="AD" clId="Web-{7E2A4A96-DA5E-43DF-AF5C-53F939195B82}" dt="2024-02-07T00:12:27.857" v="2"/>
        <pc:sldMkLst>
          <pc:docMk/>
          <pc:sldMk cId="519008613" sldId="269"/>
        </pc:sldMkLst>
      </pc:sldChg>
      <pc:sldChg chg="add">
        <pc:chgData name="Erik Simkins" userId="S::edsimkin@uvm.edu::fe7cbeaa-79e7-4231-b5df-fe9afac6a243" providerId="AD" clId="Web-{7E2A4A96-DA5E-43DF-AF5C-53F939195B82}" dt="2024-02-07T00:12:36.607" v="3"/>
        <pc:sldMkLst>
          <pc:docMk/>
          <pc:sldMk cId="3184643874" sldId="270"/>
        </pc:sldMkLst>
      </pc:sldChg>
    </pc:docChg>
  </pc:docChgLst>
  <pc:docChgLst>
    <pc:chgData name="Jack Mctasney" userId="S::jmctasne@uvm.edu::f3096a41-381b-4241-81bc-e43a7eb0008e" providerId="AD" clId="Web-{50E3A84C-F30F-440C-869A-25BFFC076B28}"/>
    <pc:docChg chg="addSld delSld modSld">
      <pc:chgData name="Jack Mctasney" userId="S::jmctasne@uvm.edu::f3096a41-381b-4241-81bc-e43a7eb0008e" providerId="AD" clId="Web-{50E3A84C-F30F-440C-869A-25BFFC076B28}" dt="2025-02-13T02:13:30.307" v="134" actId="1076"/>
      <pc:docMkLst>
        <pc:docMk/>
      </pc:docMkLst>
      <pc:sldChg chg="addSp delSp modSp new">
        <pc:chgData name="Jack Mctasney" userId="S::jmctasne@uvm.edu::f3096a41-381b-4241-81bc-e43a7eb0008e" providerId="AD" clId="Web-{50E3A84C-F30F-440C-869A-25BFFC076B28}" dt="2025-02-13T02:12:47.495" v="117" actId="1076"/>
        <pc:sldMkLst>
          <pc:docMk/>
          <pc:sldMk cId="3616669718" sldId="273"/>
        </pc:sldMkLst>
        <pc:spChg chg="mod">
          <ac:chgData name="Jack Mctasney" userId="S::jmctasne@uvm.edu::f3096a41-381b-4241-81bc-e43a7eb0008e" providerId="AD" clId="Web-{50E3A84C-F30F-440C-869A-25BFFC076B28}" dt="2025-02-13T02:08:14.524" v="10" actId="20577"/>
          <ac:spMkLst>
            <pc:docMk/>
            <pc:sldMk cId="3616669718" sldId="273"/>
            <ac:spMk id="2" creationId="{8BBF87CF-B6D1-B9B1-DF58-DFD659E2E7BF}"/>
          </ac:spMkLst>
        </pc:spChg>
        <pc:spChg chg="add del mod">
          <ac:chgData name="Jack Mctasney" userId="S::jmctasne@uvm.edu::f3096a41-381b-4241-81bc-e43a7eb0008e" providerId="AD" clId="Web-{50E3A84C-F30F-440C-869A-25BFFC076B28}" dt="2025-02-13T02:08:58.509" v="16"/>
          <ac:spMkLst>
            <pc:docMk/>
            <pc:sldMk cId="3616669718" sldId="273"/>
            <ac:spMk id="4" creationId="{A90FB1C0-4B9E-3E3C-64BD-41922E02C07C}"/>
          </ac:spMkLst>
        </pc:spChg>
        <pc:spChg chg="add mod">
          <ac:chgData name="Jack Mctasney" userId="S::jmctasne@uvm.edu::f3096a41-381b-4241-81bc-e43a7eb0008e" providerId="AD" clId="Web-{50E3A84C-F30F-440C-869A-25BFFC076B28}" dt="2025-02-13T02:12:47.495" v="117" actId="1076"/>
          <ac:spMkLst>
            <pc:docMk/>
            <pc:sldMk cId="3616669718" sldId="273"/>
            <ac:spMk id="5" creationId="{600C722F-A85C-7088-3BA3-71AEDE0DAEAB}"/>
          </ac:spMkLst>
        </pc:spChg>
        <pc:picChg chg="add del mod">
          <ac:chgData name="Jack Mctasney" userId="S::jmctasne@uvm.edu::f3096a41-381b-4241-81bc-e43a7eb0008e" providerId="AD" clId="Web-{50E3A84C-F30F-440C-869A-25BFFC076B28}" dt="2025-02-13T02:09:49.025" v="32"/>
          <ac:picMkLst>
            <pc:docMk/>
            <pc:sldMk cId="3616669718" sldId="273"/>
            <ac:picMk id="3" creationId="{6EE8D702-C5FE-E693-2FFC-B5B646CCC4C5}"/>
          </ac:picMkLst>
        </pc:picChg>
        <pc:picChg chg="add mod">
          <ac:chgData name="Jack Mctasney" userId="S::jmctasne@uvm.edu::f3096a41-381b-4241-81bc-e43a7eb0008e" providerId="AD" clId="Web-{50E3A84C-F30F-440C-869A-25BFFC076B28}" dt="2025-02-13T02:09:55.072" v="36" actId="1076"/>
          <ac:picMkLst>
            <pc:docMk/>
            <pc:sldMk cId="3616669718" sldId="273"/>
            <ac:picMk id="6" creationId="{FD7D2B20-5CDF-2F79-0E7D-4F61BEE5C1E3}"/>
          </ac:picMkLst>
        </pc:picChg>
      </pc:sldChg>
      <pc:sldChg chg="addSp modSp new add del">
        <pc:chgData name="Jack Mctasney" userId="S::jmctasne@uvm.edu::f3096a41-381b-4241-81bc-e43a7eb0008e" providerId="AD" clId="Web-{50E3A84C-F30F-440C-869A-25BFFC076B28}" dt="2025-02-13T02:13:30.307" v="134" actId="1076"/>
        <pc:sldMkLst>
          <pc:docMk/>
          <pc:sldMk cId="853656490" sldId="274"/>
        </pc:sldMkLst>
        <pc:spChg chg="mod">
          <ac:chgData name="Jack Mctasney" userId="S::jmctasne@uvm.edu::f3096a41-381b-4241-81bc-e43a7eb0008e" providerId="AD" clId="Web-{50E3A84C-F30F-440C-869A-25BFFC076B28}" dt="2025-02-13T02:12:09.198" v="114" actId="20577"/>
          <ac:spMkLst>
            <pc:docMk/>
            <pc:sldMk cId="853656490" sldId="274"/>
            <ac:spMk id="2" creationId="{212C4FE2-CD48-6A88-EE31-1C42A1011923}"/>
          </ac:spMkLst>
        </pc:spChg>
        <pc:spChg chg="add mod">
          <ac:chgData name="Jack Mctasney" userId="S::jmctasne@uvm.edu::f3096a41-381b-4241-81bc-e43a7eb0008e" providerId="AD" clId="Web-{50E3A84C-F30F-440C-869A-25BFFC076B28}" dt="2025-02-13T02:13:30.307" v="134" actId="1076"/>
          <ac:spMkLst>
            <pc:docMk/>
            <pc:sldMk cId="853656490" sldId="274"/>
            <ac:spMk id="3" creationId="{F8A88D6B-C80A-98F0-D28B-A44294E1306A}"/>
          </ac:spMkLst>
        </pc:spChg>
      </pc:sldChg>
    </pc:docChg>
  </pc:docChgLst>
  <pc:docChgLst>
    <pc:chgData name="Erik Simkins" userId="S::edsimkin@uvm.edu::fe7cbeaa-79e7-4231-b5df-fe9afac6a243" providerId="AD" clId="Web-{4BE06700-D5EA-4D2F-9DBD-83934A51AF08}"/>
    <pc:docChg chg="modSld">
      <pc:chgData name="Erik Simkins" userId="S::edsimkin@uvm.edu::fe7cbeaa-79e7-4231-b5df-fe9afac6a243" providerId="AD" clId="Web-{4BE06700-D5EA-4D2F-9DBD-83934A51AF08}" dt="2024-02-15T01:19:02.413" v="10" actId="20577"/>
      <pc:docMkLst>
        <pc:docMk/>
      </pc:docMkLst>
      <pc:sldChg chg="modSp">
        <pc:chgData name="Erik Simkins" userId="S::edsimkin@uvm.edu::fe7cbeaa-79e7-4231-b5df-fe9afac6a243" providerId="AD" clId="Web-{4BE06700-D5EA-4D2F-9DBD-83934A51AF08}" dt="2024-02-15T01:19:02.413" v="10" actId="20577"/>
        <pc:sldMkLst>
          <pc:docMk/>
          <pc:sldMk cId="2574426145" sldId="271"/>
        </pc:sldMkLst>
      </pc:sldChg>
    </pc:docChg>
  </pc:docChgLst>
  <pc:docChgLst>
    <pc:chgData name="Jack Mctasney" userId="S::jmctasne@uvm.edu::f3096a41-381b-4241-81bc-e43a7eb0008e" providerId="AD" clId="Web-{02B1484C-5684-4ACC-AFB3-9D53DDCF28E4}"/>
    <pc:docChg chg="modSld">
      <pc:chgData name="Jack Mctasney" userId="S::jmctasne@uvm.edu::f3096a41-381b-4241-81bc-e43a7eb0008e" providerId="AD" clId="Web-{02B1484C-5684-4ACC-AFB3-9D53DDCF28E4}" dt="2025-02-14T13:27:00.055" v="9" actId="20577"/>
      <pc:docMkLst>
        <pc:docMk/>
      </pc:docMkLst>
      <pc:sldChg chg="modSp">
        <pc:chgData name="Jack Mctasney" userId="S::jmctasne@uvm.edu::f3096a41-381b-4241-81bc-e43a7eb0008e" providerId="AD" clId="Web-{02B1484C-5684-4ACC-AFB3-9D53DDCF28E4}" dt="2025-02-14T13:27:00.055" v="9" actId="20577"/>
        <pc:sldMkLst>
          <pc:docMk/>
          <pc:sldMk cId="2104380296" sldId="265"/>
        </pc:sldMkLst>
        <pc:spChg chg="mod">
          <ac:chgData name="Jack Mctasney" userId="S::jmctasne@uvm.edu::f3096a41-381b-4241-81bc-e43a7eb0008e" providerId="AD" clId="Web-{02B1484C-5684-4ACC-AFB3-9D53DDCF28E4}" dt="2025-02-14T13:27:00.055" v="9" actId="20577"/>
          <ac:spMkLst>
            <pc:docMk/>
            <pc:sldMk cId="2104380296" sldId="265"/>
            <ac:spMk id="7" creationId="{B751E745-65B4-4AA5-928B-A791A91E8D56}"/>
          </ac:spMkLst>
        </pc:spChg>
      </pc:sldChg>
      <pc:sldChg chg="modSp">
        <pc:chgData name="Jack Mctasney" userId="S::jmctasne@uvm.edu::f3096a41-381b-4241-81bc-e43a7eb0008e" providerId="AD" clId="Web-{02B1484C-5684-4ACC-AFB3-9D53DDCF28E4}" dt="2025-02-14T13:26:24.850" v="4" actId="20577"/>
        <pc:sldMkLst>
          <pc:docMk/>
          <pc:sldMk cId="3616669718" sldId="273"/>
        </pc:sldMkLst>
        <pc:spChg chg="mod">
          <ac:chgData name="Jack Mctasney" userId="S::jmctasne@uvm.edu::f3096a41-381b-4241-81bc-e43a7eb0008e" providerId="AD" clId="Web-{02B1484C-5684-4ACC-AFB3-9D53DDCF28E4}" dt="2025-02-14T13:26:24.850" v="4" actId="20577"/>
          <ac:spMkLst>
            <pc:docMk/>
            <pc:sldMk cId="3616669718" sldId="273"/>
            <ac:spMk id="4" creationId="{FA6E4404-E8EC-39FC-385E-261E3D166148}"/>
          </ac:spMkLst>
        </pc:spChg>
      </pc:sldChg>
    </pc:docChg>
  </pc:docChgLst>
  <pc:docChgLst>
    <pc:chgData name="Jack Mctasney" userId="S::jmctasne@uvm.edu::f3096a41-381b-4241-81bc-e43a7eb0008e" providerId="AD" clId="Web-{C7A95AED-EED2-4F39-9097-CEB7193ED6A4}"/>
    <pc:docChg chg="modSld">
      <pc:chgData name="Jack Mctasney" userId="S::jmctasne@uvm.edu::f3096a41-381b-4241-81bc-e43a7eb0008e" providerId="AD" clId="Web-{C7A95AED-EED2-4F39-9097-CEB7193ED6A4}" dt="2025-02-13T14:26:07.540" v="20" actId="20577"/>
      <pc:docMkLst>
        <pc:docMk/>
      </pc:docMkLst>
      <pc:sldChg chg="modSp">
        <pc:chgData name="Jack Mctasney" userId="S::jmctasne@uvm.edu::f3096a41-381b-4241-81bc-e43a7eb0008e" providerId="AD" clId="Web-{C7A95AED-EED2-4F39-9097-CEB7193ED6A4}" dt="2025-02-13T14:22:37.072" v="2" actId="20577"/>
        <pc:sldMkLst>
          <pc:docMk/>
          <pc:sldMk cId="1544539236" sldId="259"/>
        </pc:sldMkLst>
        <pc:spChg chg="mod">
          <ac:chgData name="Jack Mctasney" userId="S::jmctasne@uvm.edu::f3096a41-381b-4241-81bc-e43a7eb0008e" providerId="AD" clId="Web-{C7A95AED-EED2-4F39-9097-CEB7193ED6A4}" dt="2025-02-13T14:22:37.072" v="2" actId="20577"/>
          <ac:spMkLst>
            <pc:docMk/>
            <pc:sldMk cId="1544539236" sldId="259"/>
            <ac:spMk id="28" creationId="{32BF051B-813E-FFE0-64CC-BF629F53B8D1}"/>
          </ac:spMkLst>
        </pc:spChg>
      </pc:sldChg>
      <pc:sldChg chg="modSp">
        <pc:chgData name="Jack Mctasney" userId="S::jmctasne@uvm.edu::f3096a41-381b-4241-81bc-e43a7eb0008e" providerId="AD" clId="Web-{C7A95AED-EED2-4F39-9097-CEB7193ED6A4}" dt="2025-02-13T14:26:07.540" v="20" actId="20577"/>
        <pc:sldMkLst>
          <pc:docMk/>
          <pc:sldMk cId="2574426145" sldId="271"/>
        </pc:sldMkLst>
        <pc:spChg chg="mod">
          <ac:chgData name="Jack Mctasney" userId="S::jmctasne@uvm.edu::f3096a41-381b-4241-81bc-e43a7eb0008e" providerId="AD" clId="Web-{C7A95AED-EED2-4F39-9097-CEB7193ED6A4}" dt="2025-02-13T14:26:07.540" v="20" actId="20577"/>
          <ac:spMkLst>
            <pc:docMk/>
            <pc:sldMk cId="2574426145" sldId="271"/>
            <ac:spMk id="3" creationId="{3425279D-843C-4B38-7CFF-0BBEA0E37111}"/>
          </ac:spMkLst>
        </pc:spChg>
      </pc:sldChg>
    </pc:docChg>
  </pc:docChgLst>
  <pc:docChgLst>
    <pc:chgData name="Jack Mctasney" userId="S::jmctasne@uvm.edu::f3096a41-381b-4241-81bc-e43a7eb0008e" providerId="AD" clId="Web-{02646119-3805-4908-9E2C-E275C677BABF}"/>
    <pc:docChg chg="delSld modSld">
      <pc:chgData name="Jack Mctasney" userId="S::jmctasne@uvm.edu::f3096a41-381b-4241-81bc-e43a7eb0008e" providerId="AD" clId="Web-{02646119-3805-4908-9E2C-E275C677BABF}" dt="2025-02-07T15:44:21.568" v="30" actId="20577"/>
      <pc:docMkLst>
        <pc:docMk/>
      </pc:docMkLst>
      <pc:sldChg chg="modSp">
        <pc:chgData name="Jack Mctasney" userId="S::jmctasne@uvm.edu::f3096a41-381b-4241-81bc-e43a7eb0008e" providerId="AD" clId="Web-{02646119-3805-4908-9E2C-E275C677BABF}" dt="2025-02-07T15:44:21.568" v="30" actId="20577"/>
        <pc:sldMkLst>
          <pc:docMk/>
          <pc:sldMk cId="1544539236" sldId="259"/>
        </pc:sldMkLst>
        <pc:spChg chg="mod">
          <ac:chgData name="Jack Mctasney" userId="S::jmctasne@uvm.edu::f3096a41-381b-4241-81bc-e43a7eb0008e" providerId="AD" clId="Web-{02646119-3805-4908-9E2C-E275C677BABF}" dt="2025-02-07T15:44:21.568" v="30" actId="20577"/>
          <ac:spMkLst>
            <pc:docMk/>
            <pc:sldMk cId="1544539236" sldId="259"/>
            <ac:spMk id="28" creationId="{32BF051B-813E-FFE0-64CC-BF629F53B8D1}"/>
          </ac:spMkLst>
        </pc:spChg>
      </pc:sldChg>
      <pc:sldChg chg="modSp">
        <pc:chgData name="Jack Mctasney" userId="S::jmctasne@uvm.edu::f3096a41-381b-4241-81bc-e43a7eb0008e" providerId="AD" clId="Web-{02646119-3805-4908-9E2C-E275C677BABF}" dt="2025-02-07T15:40:39.520" v="2" actId="20577"/>
        <pc:sldMkLst>
          <pc:docMk/>
          <pc:sldMk cId="2574426145" sldId="271"/>
        </pc:sldMkLst>
        <pc:spChg chg="mod">
          <ac:chgData name="Jack Mctasney" userId="S::jmctasne@uvm.edu::f3096a41-381b-4241-81bc-e43a7eb0008e" providerId="AD" clId="Web-{02646119-3805-4908-9E2C-E275C677BABF}" dt="2025-02-07T15:40:39.520" v="2" actId="20577"/>
          <ac:spMkLst>
            <pc:docMk/>
            <pc:sldMk cId="2574426145" sldId="271"/>
            <ac:spMk id="3" creationId="{3425279D-843C-4B38-7CFF-0BBEA0E37111}"/>
          </ac:spMkLst>
        </pc:spChg>
      </pc:sldChg>
      <pc:sldChg chg="del">
        <pc:chgData name="Jack Mctasney" userId="S::jmctasne@uvm.edu::f3096a41-381b-4241-81bc-e43a7eb0008e" providerId="AD" clId="Web-{02646119-3805-4908-9E2C-E275C677BABF}" dt="2025-02-07T15:40:28.348" v="0"/>
        <pc:sldMkLst>
          <pc:docMk/>
          <pc:sldMk cId="3383793479" sldId="273"/>
        </pc:sldMkLst>
      </pc:sldChg>
    </pc:docChg>
  </pc:docChgLst>
  <pc:docChgLst>
    <pc:chgData name="Ian Cassidy" userId="S::icassidy@uvm.edu::047ad695-8e66-419c-9161-66e09d91985b" providerId="AD" clId="Web-{70DACE3C-D9B3-7E4F-1029-873BE10DC4E9}"/>
    <pc:docChg chg="addSld modSld sldOrd">
      <pc:chgData name="Ian Cassidy" userId="S::icassidy@uvm.edu::047ad695-8e66-419c-9161-66e09d91985b" providerId="AD" clId="Web-{70DACE3C-D9B3-7E4F-1029-873BE10DC4E9}" dt="2025-02-13T14:59:18.605" v="82"/>
      <pc:docMkLst>
        <pc:docMk/>
      </pc:docMkLst>
      <pc:sldChg chg="addSp delSp modSp">
        <pc:chgData name="Ian Cassidy" userId="S::icassidy@uvm.edu::047ad695-8e66-419c-9161-66e09d91985b" providerId="AD" clId="Web-{70DACE3C-D9B3-7E4F-1029-873BE10DC4E9}" dt="2025-02-13T14:43:17.703" v="21"/>
        <pc:sldMkLst>
          <pc:docMk/>
          <pc:sldMk cId="853656490" sldId="274"/>
        </pc:sldMkLst>
        <pc:spChg chg="del">
          <ac:chgData name="Ian Cassidy" userId="S::icassidy@uvm.edu::047ad695-8e66-419c-9161-66e09d91985b" providerId="AD" clId="Web-{70DACE3C-D9B3-7E4F-1029-873BE10DC4E9}" dt="2025-02-13T14:37:24.610" v="0"/>
          <ac:spMkLst>
            <pc:docMk/>
            <pc:sldMk cId="853656490" sldId="274"/>
            <ac:spMk id="3" creationId="{F8A88D6B-C80A-98F0-D28B-A44294E1306A}"/>
          </ac:spMkLst>
        </pc:spChg>
        <pc:spChg chg="add mod">
          <ac:chgData name="Ian Cassidy" userId="S::icassidy@uvm.edu::047ad695-8e66-419c-9161-66e09d91985b" providerId="AD" clId="Web-{70DACE3C-D9B3-7E4F-1029-873BE10DC4E9}" dt="2025-02-13T14:40:09.383" v="19"/>
          <ac:spMkLst>
            <pc:docMk/>
            <pc:sldMk cId="853656490" sldId="274"/>
            <ac:spMk id="5" creationId="{97876F7C-7F1E-439E-1003-C0B593C0E933}"/>
          </ac:spMkLst>
        </pc:spChg>
        <pc:picChg chg="add mod modCrop">
          <ac:chgData name="Ian Cassidy" userId="S::icassidy@uvm.edu::047ad695-8e66-419c-9161-66e09d91985b" providerId="AD" clId="Web-{70DACE3C-D9B3-7E4F-1029-873BE10DC4E9}" dt="2025-02-13T14:43:17.703" v="21"/>
          <ac:picMkLst>
            <pc:docMk/>
            <pc:sldMk cId="853656490" sldId="274"/>
            <ac:picMk id="4" creationId="{3C287ABD-BD71-59A0-8124-F38D6EE9B1C6}"/>
          </ac:picMkLst>
        </pc:picChg>
      </pc:sldChg>
      <pc:sldChg chg="addSp modSp new ord">
        <pc:chgData name="Ian Cassidy" userId="S::icassidy@uvm.edu::047ad695-8e66-419c-9161-66e09d91985b" providerId="AD" clId="Web-{70DACE3C-D9B3-7E4F-1029-873BE10DC4E9}" dt="2025-02-13T14:59:18.605" v="82"/>
        <pc:sldMkLst>
          <pc:docMk/>
          <pc:sldMk cId="3941360121" sldId="276"/>
        </pc:sldMkLst>
        <pc:spChg chg="mod">
          <ac:chgData name="Ian Cassidy" userId="S::icassidy@uvm.edu::047ad695-8e66-419c-9161-66e09d91985b" providerId="AD" clId="Web-{70DACE3C-D9B3-7E4F-1029-873BE10DC4E9}" dt="2025-02-13T14:54:11.966" v="31" actId="20577"/>
          <ac:spMkLst>
            <pc:docMk/>
            <pc:sldMk cId="3941360121" sldId="276"/>
            <ac:spMk id="2" creationId="{FBB033A4-9F00-92DD-F9A6-684E909D5F6D}"/>
          </ac:spMkLst>
        </pc:spChg>
        <pc:spChg chg="add mod">
          <ac:chgData name="Ian Cassidy" userId="S::icassidy@uvm.edu::047ad695-8e66-419c-9161-66e09d91985b" providerId="AD" clId="Web-{70DACE3C-D9B3-7E4F-1029-873BE10DC4E9}" dt="2025-02-13T14:55:02.687" v="68" actId="1076"/>
          <ac:spMkLst>
            <pc:docMk/>
            <pc:sldMk cId="3941360121" sldId="276"/>
            <ac:spMk id="3" creationId="{63FFCABF-021F-5A5F-070E-BD24410B78F6}"/>
          </ac:spMkLst>
        </pc:spChg>
        <pc:picChg chg="add mod modCrop">
          <ac:chgData name="Ian Cassidy" userId="S::icassidy@uvm.edu::047ad695-8e66-419c-9161-66e09d91985b" providerId="AD" clId="Web-{70DACE3C-D9B3-7E4F-1029-873BE10DC4E9}" dt="2025-02-13T14:56:25.081" v="77"/>
          <ac:picMkLst>
            <pc:docMk/>
            <pc:sldMk cId="3941360121" sldId="276"/>
            <ac:picMk id="4" creationId="{7994CCA9-3B32-1D83-17ED-4992926BF67A}"/>
          </ac:picMkLst>
        </pc:picChg>
        <pc:picChg chg="add mod modCrop">
          <ac:chgData name="Ian Cassidy" userId="S::icassidy@uvm.edu::047ad695-8e66-419c-9161-66e09d91985b" providerId="AD" clId="Web-{70DACE3C-D9B3-7E4F-1029-873BE10DC4E9}" dt="2025-02-13T14:59:18.605" v="82"/>
          <ac:picMkLst>
            <pc:docMk/>
            <pc:sldMk cId="3941360121" sldId="276"/>
            <ac:picMk id="5" creationId="{86316267-73A2-D586-3432-2FE8D11F4A88}"/>
          </ac:picMkLst>
        </pc:picChg>
      </pc:sldChg>
    </pc:docChg>
  </pc:docChgLst>
  <pc:docChgLst>
    <pc:chgData name="Jack Mctasney" userId="S::jmctasne@uvm.edu::f3096a41-381b-4241-81bc-e43a7eb0008e" providerId="AD" clId="Web-{5560E589-4019-456E-926A-645D607EFE34}"/>
    <pc:docChg chg="modSld">
      <pc:chgData name="Jack Mctasney" userId="S::jmctasne@uvm.edu::f3096a41-381b-4241-81bc-e43a7eb0008e" providerId="AD" clId="Web-{5560E589-4019-456E-926A-645D607EFE34}" dt="2025-05-06T23:02:31.540" v="3" actId="1076"/>
      <pc:docMkLst>
        <pc:docMk/>
      </pc:docMkLst>
      <pc:sldChg chg="modSp">
        <pc:chgData name="Jack Mctasney" userId="S::jmctasne@uvm.edu::f3096a41-381b-4241-81bc-e43a7eb0008e" providerId="AD" clId="Web-{5560E589-4019-456E-926A-645D607EFE34}" dt="2025-05-06T23:02:15.164" v="2" actId="1076"/>
        <pc:sldMkLst>
          <pc:docMk/>
          <pc:sldMk cId="3184643874" sldId="270"/>
        </pc:sldMkLst>
        <pc:picChg chg="mod">
          <ac:chgData name="Jack Mctasney" userId="S::jmctasne@uvm.edu::f3096a41-381b-4241-81bc-e43a7eb0008e" providerId="AD" clId="Web-{5560E589-4019-456E-926A-645D607EFE34}" dt="2025-05-06T23:02:15.164" v="2" actId="1076"/>
          <ac:picMkLst>
            <pc:docMk/>
            <pc:sldMk cId="3184643874" sldId="270"/>
            <ac:picMk id="4" creationId="{B03DA2D8-8121-4D2F-AEB2-33038127F50F}"/>
          </ac:picMkLst>
        </pc:picChg>
      </pc:sldChg>
      <pc:sldChg chg="modSp">
        <pc:chgData name="Jack Mctasney" userId="S::jmctasne@uvm.edu::f3096a41-381b-4241-81bc-e43a7eb0008e" providerId="AD" clId="Web-{5560E589-4019-456E-926A-645D607EFE34}" dt="2025-05-06T23:02:31.540" v="3" actId="1076"/>
        <pc:sldMkLst>
          <pc:docMk/>
          <pc:sldMk cId="853656490" sldId="274"/>
        </pc:sldMkLst>
        <pc:spChg chg="mod">
          <ac:chgData name="Jack Mctasney" userId="S::jmctasne@uvm.edu::f3096a41-381b-4241-81bc-e43a7eb0008e" providerId="AD" clId="Web-{5560E589-4019-456E-926A-645D607EFE34}" dt="2025-05-06T23:02:31.540" v="3" actId="1076"/>
          <ac:spMkLst>
            <pc:docMk/>
            <pc:sldMk cId="853656490" sldId="274"/>
            <ac:spMk id="5" creationId="{97876F7C-7F1E-439E-1003-C0B593C0E933}"/>
          </ac:spMkLst>
        </pc:spChg>
      </pc:sldChg>
      <pc:sldChg chg="modSp">
        <pc:chgData name="Jack Mctasney" userId="S::jmctasne@uvm.edu::f3096a41-381b-4241-81bc-e43a7eb0008e" providerId="AD" clId="Web-{5560E589-4019-456E-926A-645D607EFE34}" dt="2025-05-06T23:01:38.881" v="1" actId="1076"/>
        <pc:sldMkLst>
          <pc:docMk/>
          <pc:sldMk cId="3941360121" sldId="276"/>
        </pc:sldMkLst>
        <pc:picChg chg="mod">
          <ac:chgData name="Jack Mctasney" userId="S::jmctasne@uvm.edu::f3096a41-381b-4241-81bc-e43a7eb0008e" providerId="AD" clId="Web-{5560E589-4019-456E-926A-645D607EFE34}" dt="2025-05-06T23:01:38.881" v="1" actId="1076"/>
          <ac:picMkLst>
            <pc:docMk/>
            <pc:sldMk cId="3941360121" sldId="276"/>
            <ac:picMk id="5" creationId="{86316267-73A2-D586-3432-2FE8D11F4A88}"/>
          </ac:picMkLst>
        </pc:picChg>
      </pc:sldChg>
    </pc:docChg>
  </pc:docChgLst>
  <pc:docChgLst>
    <pc:chgData name="Jack Mctasney" userId="S::jmctasne@uvm.edu::f3096a41-381b-4241-81bc-e43a7eb0008e" providerId="AD" clId="Web-{5008E7FF-A4D2-434E-B44C-D74D86B222C5}"/>
    <pc:docChg chg="addSld modSld">
      <pc:chgData name="Jack Mctasney" userId="S::jmctasne@uvm.edu::f3096a41-381b-4241-81bc-e43a7eb0008e" providerId="AD" clId="Web-{5008E7FF-A4D2-434E-B44C-D74D86B222C5}" dt="2024-02-15T14:30:46.532" v="143" actId="1076"/>
      <pc:docMkLst>
        <pc:docMk/>
      </pc:docMkLst>
      <pc:sldChg chg="modSp">
        <pc:chgData name="Jack Mctasney" userId="S::jmctasne@uvm.edu::f3096a41-381b-4241-81bc-e43a7eb0008e" providerId="AD" clId="Web-{5008E7FF-A4D2-434E-B44C-D74D86B222C5}" dt="2024-02-15T14:13:48.923" v="35" actId="20577"/>
        <pc:sldMkLst>
          <pc:docMk/>
          <pc:sldMk cId="629434356" sldId="262"/>
        </pc:sldMkLst>
      </pc:sldChg>
      <pc:sldChg chg="addSp modSp new">
        <pc:chgData name="Jack Mctasney" userId="S::jmctasne@uvm.edu::f3096a41-381b-4241-81bc-e43a7eb0008e" providerId="AD" clId="Web-{5008E7FF-A4D2-434E-B44C-D74D86B222C5}" dt="2024-02-15T14:30:46.532" v="143" actId="1076"/>
        <pc:sldMkLst>
          <pc:docMk/>
          <pc:sldMk cId="3383793479" sldId="273"/>
        </pc:sldMkLst>
      </pc:sldChg>
    </pc:docChg>
  </pc:docChgLst>
  <pc:docChgLst>
    <pc:chgData name="Jack Mctasney" userId="S::jmctasne@uvm.edu::f3096a41-381b-4241-81bc-e43a7eb0008e" providerId="AD" clId="Web-{30722D2B-CE34-4420-80BB-9EB8D27C2A85}"/>
    <pc:docChg chg="modSld">
      <pc:chgData name="Jack Mctasney" userId="S::jmctasne@uvm.edu::f3096a41-381b-4241-81bc-e43a7eb0008e" providerId="AD" clId="Web-{30722D2B-CE34-4420-80BB-9EB8D27C2A85}" dt="2025-02-14T13:25:55.119" v="39" actId="20577"/>
      <pc:docMkLst>
        <pc:docMk/>
      </pc:docMkLst>
      <pc:sldChg chg="addSp modSp">
        <pc:chgData name="Jack Mctasney" userId="S::jmctasne@uvm.edu::f3096a41-381b-4241-81bc-e43a7eb0008e" providerId="AD" clId="Web-{30722D2B-CE34-4420-80BB-9EB8D27C2A85}" dt="2025-02-14T13:25:55.119" v="39" actId="20577"/>
        <pc:sldMkLst>
          <pc:docMk/>
          <pc:sldMk cId="3616669718" sldId="273"/>
        </pc:sldMkLst>
        <pc:spChg chg="add mod">
          <ac:chgData name="Jack Mctasney" userId="S::jmctasne@uvm.edu::f3096a41-381b-4241-81bc-e43a7eb0008e" providerId="AD" clId="Web-{30722D2B-CE34-4420-80BB-9EB8D27C2A85}" dt="2025-02-14T13:25:55.119" v="39" actId="20577"/>
          <ac:spMkLst>
            <pc:docMk/>
            <pc:sldMk cId="3616669718" sldId="273"/>
            <ac:spMk id="4" creationId="{FA6E4404-E8EC-39FC-385E-261E3D166148}"/>
          </ac:spMkLst>
        </pc:spChg>
      </pc:sldChg>
    </pc:docChg>
  </pc:docChgLst>
  <pc:docChgLst>
    <pc:chgData name="Jack Mctasney" userId="S::jmctasne@uvm.edu::f3096a41-381b-4241-81bc-e43a7eb0008e" providerId="AD" clId="Web-{6C8A7EDE-AF95-4F35-8A24-EDF32008A0FD}"/>
    <pc:docChg chg="addSld modSld">
      <pc:chgData name="Jack Mctasney" userId="S::jmctasne@uvm.edu::f3096a41-381b-4241-81bc-e43a7eb0008e" providerId="AD" clId="Web-{6C8A7EDE-AF95-4F35-8A24-EDF32008A0FD}" dt="2024-02-15T00:29:06.586" v="248" actId="20577"/>
      <pc:docMkLst>
        <pc:docMk/>
      </pc:docMkLst>
      <pc:sldChg chg="modSp">
        <pc:chgData name="Jack Mctasney" userId="S::jmctasne@uvm.edu::f3096a41-381b-4241-81bc-e43a7eb0008e" providerId="AD" clId="Web-{6C8A7EDE-AF95-4F35-8A24-EDF32008A0FD}" dt="2024-02-15T00:04:23.421" v="9" actId="20577"/>
        <pc:sldMkLst>
          <pc:docMk/>
          <pc:sldMk cId="1544539236" sldId="259"/>
        </pc:sldMkLst>
      </pc:sldChg>
      <pc:sldChg chg="modSp">
        <pc:chgData name="Jack Mctasney" userId="S::jmctasne@uvm.edu::f3096a41-381b-4241-81bc-e43a7eb0008e" providerId="AD" clId="Web-{6C8A7EDE-AF95-4F35-8A24-EDF32008A0FD}" dt="2024-02-15T00:07:24.301" v="14" actId="20577"/>
        <pc:sldMkLst>
          <pc:docMk/>
          <pc:sldMk cId="3518651587" sldId="263"/>
        </pc:sldMkLst>
      </pc:sldChg>
      <pc:sldChg chg="modSp new">
        <pc:chgData name="Jack Mctasney" userId="S::jmctasne@uvm.edu::f3096a41-381b-4241-81bc-e43a7eb0008e" providerId="AD" clId="Web-{6C8A7EDE-AF95-4F35-8A24-EDF32008A0FD}" dt="2024-02-15T00:29:06.586" v="248" actId="20577"/>
        <pc:sldMkLst>
          <pc:docMk/>
          <pc:sldMk cId="2574426145" sldId="271"/>
        </pc:sldMkLst>
      </pc:sldChg>
    </pc:docChg>
  </pc:docChgLst>
  <pc:docChgLst>
    <pc:chgData name="Matthew Gallagher" userId="b9ebc411-4b15-47f5-941c-a0fb26b3753f" providerId="ADAL" clId="{958BC12D-7CEE-4CBF-BACA-72FDFDBC253D}"/>
    <pc:docChg chg="custSel addSld delSld modSld sldOrd modMainMaster">
      <pc:chgData name="Matthew Gallagher" userId="b9ebc411-4b15-47f5-941c-a0fb26b3753f" providerId="ADAL" clId="{958BC12D-7CEE-4CBF-BACA-72FDFDBC253D}" dt="2024-01-10T15:21:52.485" v="124" actId="6549"/>
      <pc:docMkLst>
        <pc:docMk/>
      </pc:docMkLst>
      <pc:sldChg chg="delSp del delDesignElem">
        <pc:chgData name="Matthew Gallagher" userId="b9ebc411-4b15-47f5-941c-a0fb26b3753f" providerId="ADAL" clId="{958BC12D-7CEE-4CBF-BACA-72FDFDBC253D}" dt="2024-01-10T14:46:14.347" v="24" actId="47"/>
        <pc:sldMkLst>
          <pc:docMk/>
          <pc:sldMk cId="428933199" sldId="258"/>
        </pc:sldMkLst>
      </pc:sldChg>
      <pc:sldChg chg="addSp delSp modSp mod delDesignElem">
        <pc:chgData name="Matthew Gallagher" userId="b9ebc411-4b15-47f5-941c-a0fb26b3753f" providerId="ADAL" clId="{958BC12D-7CEE-4CBF-BACA-72FDFDBC253D}" dt="2024-01-10T14:48:20.270" v="49" actId="1076"/>
        <pc:sldMkLst>
          <pc:docMk/>
          <pc:sldMk cId="1544539236" sldId="259"/>
        </pc:sldMkLst>
      </pc:sldChg>
      <pc:sldChg chg="modSp mod">
        <pc:chgData name="Matthew Gallagher" userId="b9ebc411-4b15-47f5-941c-a0fb26b3753f" providerId="ADAL" clId="{958BC12D-7CEE-4CBF-BACA-72FDFDBC253D}" dt="2024-01-10T14:44:33.157" v="13" actId="1076"/>
        <pc:sldMkLst>
          <pc:docMk/>
          <pc:sldMk cId="2517087435" sldId="260"/>
        </pc:sldMkLst>
      </pc:sldChg>
      <pc:sldChg chg="modSp mod">
        <pc:chgData name="Matthew Gallagher" userId="b9ebc411-4b15-47f5-941c-a0fb26b3753f" providerId="ADAL" clId="{958BC12D-7CEE-4CBF-BACA-72FDFDBC253D}" dt="2024-01-10T14:43:30.793" v="6" actId="27636"/>
        <pc:sldMkLst>
          <pc:docMk/>
          <pc:sldMk cId="2687096817" sldId="261"/>
        </pc:sldMkLst>
      </pc:sldChg>
      <pc:sldChg chg="modSp mod">
        <pc:chgData name="Matthew Gallagher" userId="b9ebc411-4b15-47f5-941c-a0fb26b3753f" providerId="ADAL" clId="{958BC12D-7CEE-4CBF-BACA-72FDFDBC253D}" dt="2024-01-10T14:43:30.825" v="8" actId="27636"/>
        <pc:sldMkLst>
          <pc:docMk/>
          <pc:sldMk cId="629434356" sldId="262"/>
        </pc:sldMkLst>
      </pc:sldChg>
      <pc:sldChg chg="modSp mod">
        <pc:chgData name="Matthew Gallagher" userId="b9ebc411-4b15-47f5-941c-a0fb26b3753f" providerId="ADAL" clId="{958BC12D-7CEE-4CBF-BACA-72FDFDBC253D}" dt="2024-01-10T14:43:30.807" v="7" actId="27636"/>
        <pc:sldMkLst>
          <pc:docMk/>
          <pc:sldMk cId="3518651587" sldId="263"/>
        </pc:sldMkLst>
      </pc:sldChg>
      <pc:sldChg chg="delSp modSp new mod ord">
        <pc:chgData name="Matthew Gallagher" userId="b9ebc411-4b15-47f5-941c-a0fb26b3753f" providerId="ADAL" clId="{958BC12D-7CEE-4CBF-BACA-72FDFDBC253D}" dt="2024-01-10T15:21:52.485" v="124" actId="6549"/>
        <pc:sldMkLst>
          <pc:docMk/>
          <pc:sldMk cId="835665523" sldId="264"/>
        </pc:sldMkLst>
      </pc:sldChg>
      <pc:sldMasterChg chg="addSp delSp modSp mod">
        <pc:chgData name="Matthew Gallagher" userId="b9ebc411-4b15-47f5-941c-a0fb26b3753f" providerId="ADAL" clId="{958BC12D-7CEE-4CBF-BACA-72FDFDBC253D}" dt="2024-01-10T14:54:03.471" v="123" actId="20577"/>
        <pc:sldMasterMkLst>
          <pc:docMk/>
          <pc:sldMasterMk cId="2690064054" sldId="214748367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5BBF7-99D7-4C5F-9357-D6E0A52F75C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84725-87C0-45B2-A899-4DF19D9C7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4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610C2-08CD-494B-BDE1-B2B4483AB3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9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610C2-08CD-494B-BDE1-B2B4483AB3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3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72F7-7EA9-5082-82A0-9ACE80AE4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3970E-3630-9FAF-28B0-4F8765367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577B7-1E99-BDE9-C02D-3B1A4768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EBDD4A-4EB3-4DDC-8A04-376F5C6EA3A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2388-5CDA-1652-CB43-A4AC417B1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1062-C994-F687-A86E-5D48ACCA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EAB000-E235-42AF-93F6-4B45B690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216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C4DC-69D1-CAE5-DDA7-3B4ED43D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52CE4-9446-781E-DBA5-5E982D6D1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9C722-C76A-4FDA-E1EF-4DDCB7D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EBDD4A-4EB3-4DDC-8A04-376F5C6EA3A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1171-E1A2-2DD1-C455-960758F6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CCC26-107C-D5A2-5B93-C7E4C5D6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EAB000-E235-42AF-93F6-4B45B690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466A5-0AB3-D261-BD26-05573E4D8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322B6-9F8A-10BB-6D63-7B39CAC5B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42F6-A679-5307-ABB2-751423D5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EBDD4A-4EB3-4DDC-8A04-376F5C6EA3A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194D-5CDC-5844-42E2-66E8D7C3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ECC9-B9DF-BFF5-B7B5-BBD157C8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EAB000-E235-42AF-93F6-4B45B690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0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1B2A4-F2DC-FAF7-DB08-44B1C4EB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601D-B718-46AE-D292-057974DAF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A9EC-32D0-5232-A4F4-81B910F7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EBDD4A-4EB3-4DDC-8A04-376F5C6EA3A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05008-36CE-8DF3-D907-E0373713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B4CE9-46CC-6F6C-38D1-123F4EF1D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EAB000-E235-42AF-93F6-4B45B690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3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BC202-D404-EA9E-AEFA-CF926306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86BF8-0728-1E5B-E468-E9D42D75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6844-9476-478B-2441-63D574DD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EBDD4A-4EB3-4DDC-8A04-376F5C6EA3A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A78A-7399-78E5-B0DC-C071932B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833EC-465A-2BFB-1ABA-BA5DE84B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EAB000-E235-42AF-93F6-4B45B690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49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C074-4F01-9A44-FF8C-4A134F4C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C49F-A211-8BA9-CA5F-BC7F08320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98827-5885-2D0E-0472-96D0FAEEF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E839B-2761-AE08-91FB-948B6FE6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EBDD4A-4EB3-4DDC-8A04-376F5C6EA3A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0A8E4-1675-62A4-7F78-364E1F1A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6CF58C-D4F8-E3F7-83E3-44BF1AFB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EAB000-E235-42AF-93F6-4B45B690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6A36-9CCA-C163-ED6B-DB61AE4E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979F7-BE04-0A3B-FEF8-0EFD05E17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2687B-0FEF-8675-7156-F55B837A8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E6941-653E-728E-3D03-E99C96F68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49FF0-8549-B7D3-B7A5-BCBD1F32C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6D4A3-5FB7-DFB2-BDB9-AF1DAA8A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EBDD4A-4EB3-4DDC-8A04-376F5C6EA3A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23C2F6-E481-6811-602F-09198543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1FDCF-3B85-DD8D-D1F1-AED82E6C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EAB000-E235-42AF-93F6-4B45B690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8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443D-F8B7-A166-8D46-F0313061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82704-F0F1-663E-B855-7C4AF39A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EBDD4A-4EB3-4DDC-8A04-376F5C6EA3A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A39A8-5417-BDB1-CC29-D65FBF22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55C2C-FF66-4F7C-0E98-EAA35385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EAB000-E235-42AF-93F6-4B45B690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D25C3-B10F-0700-588A-BC96609F25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EBDD4A-4EB3-4DDC-8A04-376F5C6EA3A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D75CD-01F8-D854-A917-F7A59A26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AB689-60A6-ABA0-807D-C00F8E51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EAB000-E235-42AF-93F6-4B45B690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16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7E6B-F38D-CF0D-C1C8-0B322549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5C3B-2C31-DD26-FCDC-9C248B0E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FFD8A-19FA-87A8-D17B-9B404F8C1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96259-7D5C-0F7D-0D1F-AF5C8934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EBDD4A-4EB3-4DDC-8A04-376F5C6EA3A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E00F-C5B2-ADC2-73B6-2D0C1D1D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3F6A8-1EF4-C389-DD89-9B9171BF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EAB000-E235-42AF-93F6-4B45B690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37BC-B108-E5D7-94EB-F3E447614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C394C-2F79-DD58-2E2F-CFBC9D080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31F7A-4B47-EC18-79AC-C8E6CCC57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4C52D-8447-EB60-81C4-6C8B25F1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DEBDD4A-4EB3-4DDC-8A04-376F5C6EA3A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03135-16E4-CA21-B77C-00B7C8C8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181E7-C12C-1491-BDBD-74FC16A3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EAB000-E235-42AF-93F6-4B45B690C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10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C906A-3EEC-97F0-8751-6781AAFB2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0206"/>
            <a:ext cx="10515600" cy="530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C20D2-A0D2-B340-76DA-1E0508CFE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74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9BBEF7-9F1A-E093-1582-AADEE0E2435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7000"/>
            <a:ext cx="12192000" cy="105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3C22F5-CDD7-7D5F-37A7-D17BE281251D}"/>
              </a:ext>
            </a:extLst>
          </p:cNvPr>
          <p:cNvSpPr txBox="1"/>
          <p:nvPr userDrawn="1"/>
        </p:nvSpPr>
        <p:spPr>
          <a:xfrm>
            <a:off x="838200" y="284027"/>
            <a:ext cx="6092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EE 1100  EE Principals and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555-timer-circuits.com/operating-modes.html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electronicspost.com/what-is-a-capacitor-what-are-the-different-types-of-capacitors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01B5-F2FA-7EDF-CFAF-BAA170D4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426" y="2998945"/>
            <a:ext cx="7639879" cy="530482"/>
          </a:xfrm>
        </p:spPr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Integrated Circuits and 555 Timers</a:t>
            </a:r>
          </a:p>
        </p:txBody>
      </p:sp>
    </p:spTree>
    <p:extLst>
      <p:ext uri="{BB962C8B-B14F-4D97-AF65-F5344CB8AC3E}">
        <p14:creationId xmlns:p14="http://schemas.microsoft.com/office/powerpoint/2010/main" val="835665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465E-562F-4EC1-9BF7-E37DC498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1067299"/>
            <a:ext cx="10515600" cy="953269"/>
          </a:xfrm>
        </p:spPr>
        <p:txBody>
          <a:bodyPr/>
          <a:lstStyle/>
          <a:p>
            <a:r>
              <a:rPr lang="en-US" err="1"/>
              <a:t>Astable</a:t>
            </a:r>
            <a:r>
              <a:rPr lang="en-US"/>
              <a:t>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FBBE3C-4738-4F43-AA6A-38F4BB17FF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2" t="2299" r="1874" b="1872"/>
          <a:stretch/>
        </p:blipFill>
        <p:spPr>
          <a:xfrm>
            <a:off x="7071350" y="1211435"/>
            <a:ext cx="3816390" cy="22175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3DA2D8-8121-4D2F-AEB2-33038127F5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87"/>
          <a:stretch/>
        </p:blipFill>
        <p:spPr>
          <a:xfrm>
            <a:off x="1069409" y="4156600"/>
            <a:ext cx="5462558" cy="23256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C01296-64E6-435B-A6B5-401515B6F3E7}"/>
              </a:ext>
            </a:extLst>
          </p:cNvPr>
          <p:cNvSpPr txBox="1"/>
          <p:nvPr/>
        </p:nvSpPr>
        <p:spPr>
          <a:xfrm>
            <a:off x="1194985" y="2182903"/>
            <a:ext cx="50363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Astable</a:t>
            </a:r>
            <a:r>
              <a:rPr lang="en-US"/>
              <a:t> or free running means that the timer will have an output unless you remove the power from the 555 timer. The output is a pulse train with a specific duty cycle which is specified by the “on” time.</a:t>
            </a:r>
          </a:p>
          <a:p>
            <a:r>
              <a:rPr lang="pt-BR"/>
              <a:t>              </a:t>
            </a:r>
          </a:p>
          <a:p>
            <a:r>
              <a:rPr lang="pt-BR"/>
              <a:t>              Duty Cycle = R2 / (R1 + 2R2)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12E576-B9A4-42D7-BF82-8A549F8C7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420" y="3724239"/>
            <a:ext cx="3522595" cy="2460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D9AF1-4E81-4541-B7EC-85EB9662DF6F}"/>
              </a:ext>
            </a:extLst>
          </p:cNvPr>
          <p:cNvSpPr txBox="1"/>
          <p:nvPr/>
        </p:nvSpPr>
        <p:spPr>
          <a:xfrm>
            <a:off x="1069409" y="6488668"/>
            <a:ext cx="7376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Sources: 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http://www.555-timer-circuits.com/operating-modes.html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 , </a:t>
            </a:r>
            <a:r>
              <a:rPr lang="en-US" sz="1100" err="1">
                <a:solidFill>
                  <a:schemeClr val="bg1">
                    <a:lumMod val="50000"/>
                  </a:schemeClr>
                </a:solidFill>
              </a:rPr>
              <a:t>Jameco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 Data Sheet /and National Semiconductor</a:t>
            </a:r>
          </a:p>
        </p:txBody>
      </p:sp>
    </p:spTree>
    <p:extLst>
      <p:ext uri="{BB962C8B-B14F-4D97-AF65-F5344CB8AC3E}">
        <p14:creationId xmlns:p14="http://schemas.microsoft.com/office/powerpoint/2010/main" val="318464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87CF-B6D1-B9B1-DF58-DFD659E2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"Railroad Crossing Lights"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0C722F-A85C-7088-3BA3-71AEDE0DAEAB}"/>
              </a:ext>
            </a:extLst>
          </p:cNvPr>
          <p:cNvSpPr txBox="1"/>
          <p:nvPr/>
        </p:nvSpPr>
        <p:spPr>
          <a:xfrm>
            <a:off x="6915873" y="3298784"/>
            <a:ext cx="50060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Review the Astable mode slide, put a potentiometer in the circuit that would vary the duty cycle of the output!</a:t>
            </a:r>
          </a:p>
          <a:p>
            <a:r>
              <a:rPr lang="en-US" i="1">
                <a:ea typeface="Calibri"/>
                <a:cs typeface="Calibri"/>
              </a:rPr>
              <a:t> Hint: look at R1 and R2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D2B20-5CDF-2F79-0E7D-4F61BEE5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49" y="2300107"/>
            <a:ext cx="6013409" cy="3598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E4404-E8EC-39FC-385E-261E3D166148}"/>
              </a:ext>
            </a:extLst>
          </p:cNvPr>
          <p:cNvSpPr txBox="1"/>
          <p:nvPr/>
        </p:nvSpPr>
        <p:spPr>
          <a:xfrm>
            <a:off x="1069409" y="6488668"/>
            <a:ext cx="7376500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Sources: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LTSpice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Jack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McTasney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Spring 2025 TA</a:t>
            </a:r>
            <a:endParaRPr lang="en-US" sz="1100" dirty="0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66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4FE2-CD48-6A88-EE31-1C42A101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Ian's Super Awesome Magnet Detector</a:t>
            </a:r>
            <a:endParaRPr lang="en-US"/>
          </a:p>
        </p:txBody>
      </p:sp>
      <p:pic>
        <p:nvPicPr>
          <p:cNvPr id="4" name="Picture 3" descr="A circuit diagram of a metal detector&#10;&#10;AI-generated content may be incorrect.">
            <a:extLst>
              <a:ext uri="{FF2B5EF4-FFF2-40B4-BE49-F238E27FC236}">
                <a16:creationId xmlns:a16="http://schemas.microsoft.com/office/drawing/2014/main" id="{3C287ABD-BD71-59A0-8124-F38D6EE9B1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9" t="10909" r="983" b="4526"/>
          <a:stretch/>
        </p:blipFill>
        <p:spPr>
          <a:xfrm>
            <a:off x="1246909" y="1977388"/>
            <a:ext cx="9196003" cy="42942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876F7C-7F1E-439E-1003-C0B593C0E933}"/>
              </a:ext>
            </a:extLst>
          </p:cNvPr>
          <p:cNvSpPr/>
          <p:nvPr/>
        </p:nvSpPr>
        <p:spPr>
          <a:xfrm>
            <a:off x="687937" y="5952486"/>
            <a:ext cx="2777330" cy="6495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5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2BF051B-813E-FFE0-64CC-BF629F53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>
                <a:ea typeface="Calibri"/>
                <a:cs typeface="Calibri"/>
              </a:rPr>
              <a:t>Office Hours: IEEE General Meeting Hours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571500" indent="-571500">
              <a:buFont typeface="Calibri"/>
              <a:buChar char="-"/>
            </a:pPr>
            <a:r>
              <a:rPr lang="en-US" sz="4000">
                <a:ea typeface="Calibri"/>
                <a:cs typeface="Calibri"/>
              </a:rPr>
              <a:t>Tuesdays: 5:00 – 6:00</a:t>
            </a:r>
          </a:p>
          <a:p>
            <a:pPr marL="571500" indent="-571500">
              <a:buFont typeface="Calibri" panose="020B0604020202020204" pitchFamily="34" charset="0"/>
              <a:buChar char="-"/>
            </a:pPr>
            <a:r>
              <a:rPr lang="en-US" sz="4000">
                <a:ea typeface="Calibri"/>
                <a:cs typeface="Calibri"/>
              </a:rPr>
              <a:t>By Appointment</a:t>
            </a:r>
          </a:p>
          <a:p>
            <a:pPr marL="0" indent="0">
              <a:buNone/>
            </a:pPr>
            <a:r>
              <a:rPr lang="en-US" sz="4000">
                <a:ea typeface="Calibri"/>
                <a:cs typeface="Calibri"/>
              </a:rPr>
              <a:t>Location: </a:t>
            </a:r>
            <a:r>
              <a:rPr lang="en-US" sz="4000" err="1">
                <a:ea typeface="Calibri"/>
                <a:cs typeface="Calibri"/>
              </a:rPr>
              <a:t>Votey</a:t>
            </a:r>
            <a:r>
              <a:rPr lang="en-US" sz="4000">
                <a:ea typeface="Calibri"/>
                <a:cs typeface="Calibri"/>
              </a:rPr>
              <a:t> 334</a:t>
            </a:r>
          </a:p>
        </p:txBody>
      </p:sp>
    </p:spTree>
    <p:extLst>
      <p:ext uri="{BB962C8B-B14F-4D97-AF65-F5344CB8AC3E}">
        <p14:creationId xmlns:p14="http://schemas.microsoft.com/office/powerpoint/2010/main" val="15445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2BF7-8778-2410-E302-33707725F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>
                <a:ea typeface="Calibri Light"/>
                <a:cs typeface="Calibri Light"/>
              </a:rPr>
              <a:t>Funky Fresh Reminders!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5279D-843C-4B38-7CFF-0BBEA0E3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LEDs are directional components!!! (it matters how they are hooked up for them to work properly)</a:t>
            </a:r>
          </a:p>
          <a:p>
            <a:r>
              <a:rPr lang="en-US">
                <a:ea typeface="Calibri"/>
                <a:cs typeface="Calibri"/>
              </a:rPr>
              <a:t>Watch your voltage on the power supply, the knobs are VERY sensitive</a:t>
            </a:r>
          </a:p>
          <a:p>
            <a:r>
              <a:rPr lang="en-US">
                <a:ea typeface="Calibri"/>
                <a:cs typeface="Calibri"/>
              </a:rPr>
              <a:t>Try to use different color wires when your components are close together, this makes debugging your circuit easier!</a:t>
            </a:r>
          </a:p>
        </p:txBody>
      </p:sp>
    </p:spTree>
    <p:extLst>
      <p:ext uri="{BB962C8B-B14F-4D97-AF65-F5344CB8AC3E}">
        <p14:creationId xmlns:p14="http://schemas.microsoft.com/office/powerpoint/2010/main" val="257442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A2F3-BFD0-4B45-59FC-8F45488B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Field Trip next Tuesday </a:t>
            </a:r>
            <a:endParaRPr lang="en-US"/>
          </a:p>
        </p:txBody>
      </p:sp>
      <p:pic>
        <p:nvPicPr>
          <p:cNvPr id="4" name="Picture 3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CDBBBDBB-9A5D-B340-8EFB-1DFD3A5B5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41" y="2599645"/>
            <a:ext cx="11312978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8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D4B5-92E9-4EA0-9797-0C422CC0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Capacitors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403D2-2D6E-4B0F-973E-A2D438468AF9}"/>
              </a:ext>
            </a:extLst>
          </p:cNvPr>
          <p:cNvSpPr txBox="1"/>
          <p:nvPr/>
        </p:nvSpPr>
        <p:spPr>
          <a:xfrm>
            <a:off x="1356852" y="2202426"/>
            <a:ext cx="939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 </a:t>
            </a:r>
            <a:r>
              <a:rPr lang="en-US">
                <a:solidFill>
                  <a:srgbClr val="7030A0"/>
                </a:solidFill>
              </a:rPr>
              <a:t>capacitor</a:t>
            </a:r>
            <a:r>
              <a:rPr lang="en-US"/>
              <a:t> is a device that stores electrical energy in an electric field. They are comprised of two conductors separated by a dielectric.</a:t>
            </a:r>
          </a:p>
        </p:txBody>
      </p:sp>
      <p:pic>
        <p:nvPicPr>
          <p:cNvPr id="4100" name="Picture 4" descr="Related image">
            <a:extLst>
              <a:ext uri="{FF2B5EF4-FFF2-40B4-BE49-F238E27FC236}">
                <a16:creationId xmlns:a16="http://schemas.microsoft.com/office/drawing/2014/main" id="{3F2E6123-3857-4075-B919-0B0BC505F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59" y="2954095"/>
            <a:ext cx="5284566" cy="342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capacitor symbol">
            <a:extLst>
              <a:ext uri="{FF2B5EF4-FFF2-40B4-BE49-F238E27FC236}">
                <a16:creationId xmlns:a16="http://schemas.microsoft.com/office/drawing/2014/main" id="{F135DF00-A727-4B35-BE31-6C54BEA3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832" y="3819065"/>
            <a:ext cx="34575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1E745-65B4-4AA5-928B-A791A91E8D56}"/>
              </a:ext>
            </a:extLst>
          </p:cNvPr>
          <p:cNvSpPr txBox="1"/>
          <p:nvPr/>
        </p:nvSpPr>
        <p:spPr>
          <a:xfrm>
            <a:off x="941590" y="6488668"/>
            <a:ext cx="7376500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fontAlgn="base"/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Source: circuitspedia.com </a:t>
            </a:r>
            <a:r>
              <a:rPr lang="en-US" sz="1100" dirty="0">
                <a:hlinkClick r:id="rId5"/>
              </a:rPr>
              <a:t>https://electronicspost.com/what-is-a-capacitor-what-are-the-different-types-of-capacitors/</a:t>
            </a:r>
            <a:endParaRPr lang="en-US" sz="1100">
              <a:solidFill>
                <a:schemeClr val="bg1">
                  <a:lumMod val="50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100" dirty="0">
              <a:solidFill>
                <a:schemeClr val="bg1">
                  <a:lumMod val="5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423F1-9A77-4196-AB70-84E3EA91E028}"/>
              </a:ext>
            </a:extLst>
          </p:cNvPr>
          <p:cNvSpPr txBox="1"/>
          <p:nvPr/>
        </p:nvSpPr>
        <p:spPr>
          <a:xfrm>
            <a:off x="8064141" y="5185157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Various circuit schematic symbols </a:t>
            </a:r>
          </a:p>
        </p:txBody>
      </p:sp>
    </p:spTree>
    <p:extLst>
      <p:ext uri="{BB962C8B-B14F-4D97-AF65-F5344CB8AC3E}">
        <p14:creationId xmlns:p14="http://schemas.microsoft.com/office/powerpoint/2010/main" val="210438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33A4-9F00-92DD-F9A6-684E909D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Inductors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FCABF-021F-5A5F-070E-BD24410B78F6}"/>
              </a:ext>
            </a:extLst>
          </p:cNvPr>
          <p:cNvSpPr txBox="1"/>
          <p:nvPr/>
        </p:nvSpPr>
        <p:spPr>
          <a:xfrm>
            <a:off x="892923" y="185884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Stores electrical energy in the form of a magnetic field</a:t>
            </a:r>
            <a:endParaRPr lang="en-US"/>
          </a:p>
        </p:txBody>
      </p:sp>
      <p:pic>
        <p:nvPicPr>
          <p:cNvPr id="4" name="Picture 3" descr="Inductor Basics - Types of Inductor, Formula, Symbol, Unit, Uses, Function">
            <a:extLst>
              <a:ext uri="{FF2B5EF4-FFF2-40B4-BE49-F238E27FC236}">
                <a16:creationId xmlns:a16="http://schemas.microsoft.com/office/drawing/2014/main" id="{7994CCA9-3B32-1D83-17ED-4992926BF6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9" t="1923" r="2547" b="11538"/>
          <a:stretch/>
        </p:blipFill>
        <p:spPr>
          <a:xfrm>
            <a:off x="1004804" y="3105062"/>
            <a:ext cx="5086087" cy="2594238"/>
          </a:xfrm>
          <a:prstGeom prst="rect">
            <a:avLst/>
          </a:prstGeom>
        </p:spPr>
      </p:pic>
      <p:pic>
        <p:nvPicPr>
          <p:cNvPr id="5" name="Picture 4" descr="Magnetism Physics 114 9/19/2018 Lecture VII. - ppt download">
            <a:extLst>
              <a:ext uri="{FF2B5EF4-FFF2-40B4-BE49-F238E27FC236}">
                <a16:creationId xmlns:a16="http://schemas.microsoft.com/office/drawing/2014/main" id="{86316267-73A2-D586-3432-2FE8D11F4A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" t="2839" r="-196" b="261"/>
          <a:stretch/>
        </p:blipFill>
        <p:spPr>
          <a:xfrm>
            <a:off x="6090458" y="1426754"/>
            <a:ext cx="5902974" cy="427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6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5D50-8E25-4B95-B04A-6F9708EA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Integrated circuit (IC)</a:t>
            </a:r>
          </a:p>
        </p:txBody>
      </p:sp>
      <p:pic>
        <p:nvPicPr>
          <p:cNvPr id="7174" name="Picture 6" descr="Image result for Integrated Circuit">
            <a:extLst>
              <a:ext uri="{FF2B5EF4-FFF2-40B4-BE49-F238E27FC236}">
                <a16:creationId xmlns:a16="http://schemas.microsoft.com/office/drawing/2014/main" id="{7A1C10CF-64EC-405A-943E-6A6285A0D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164" y="1995948"/>
            <a:ext cx="5197376" cy="33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07DB9-1381-4344-B08E-518540F4844C}"/>
              </a:ext>
            </a:extLst>
          </p:cNvPr>
          <p:cNvSpPr txBox="1"/>
          <p:nvPr/>
        </p:nvSpPr>
        <p:spPr>
          <a:xfrm>
            <a:off x="1069409" y="6488668"/>
            <a:ext cx="7376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Sources: Autodesk, Oxford Dictionary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E45BD-BC65-4F70-8650-E43753B9AC34}"/>
              </a:ext>
            </a:extLst>
          </p:cNvPr>
          <p:cNvSpPr txBox="1"/>
          <p:nvPr/>
        </p:nvSpPr>
        <p:spPr>
          <a:xfrm>
            <a:off x="996788" y="3084930"/>
            <a:ext cx="5197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 integrated circuit or IC is an electronic circuit formed on a small piece of semiconducting material, performing the same function as a larger circuit made from discrete components.</a:t>
            </a:r>
          </a:p>
        </p:txBody>
      </p:sp>
    </p:spTree>
    <p:extLst>
      <p:ext uri="{BB962C8B-B14F-4D97-AF65-F5344CB8AC3E}">
        <p14:creationId xmlns:p14="http://schemas.microsoft.com/office/powerpoint/2010/main" val="2655937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A6D3-D160-4B66-98C9-DF71E866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555 Timer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DA33B7-3381-4BC1-B736-B1D5EA9C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658" y="3300310"/>
            <a:ext cx="2200275" cy="2924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223A13-CAA9-4714-8DE5-3B0F86684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09" y="2317238"/>
            <a:ext cx="4340697" cy="3907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CB19D-4477-4AF7-B54A-464188CB4C48}"/>
              </a:ext>
            </a:extLst>
          </p:cNvPr>
          <p:cNvSpPr txBox="1"/>
          <p:nvPr/>
        </p:nvSpPr>
        <p:spPr>
          <a:xfrm>
            <a:off x="6983042" y="1889473"/>
            <a:ext cx="4577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555 timer is a common IC used to created specific timed pulses. The IC can be operated in monostable mode, </a:t>
            </a:r>
            <a:r>
              <a:rPr lang="en-US" err="1"/>
              <a:t>bistable</a:t>
            </a:r>
            <a:r>
              <a:rPr lang="en-US"/>
              <a:t> mode or </a:t>
            </a:r>
            <a:r>
              <a:rPr lang="en-US" err="1"/>
              <a:t>astable</a:t>
            </a:r>
            <a:r>
              <a:rPr lang="en-US"/>
              <a:t> mode.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F1018-1934-4022-960E-AA81C792000F}"/>
              </a:ext>
            </a:extLst>
          </p:cNvPr>
          <p:cNvSpPr txBox="1"/>
          <p:nvPr/>
        </p:nvSpPr>
        <p:spPr>
          <a:xfrm>
            <a:off x="1069409" y="6488668"/>
            <a:ext cx="7376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Sources: Texas Instruments datasheet and </a:t>
            </a:r>
            <a:r>
              <a:rPr lang="en-US" sz="1100" err="1">
                <a:solidFill>
                  <a:schemeClr val="bg1">
                    <a:lumMod val="50000"/>
                  </a:schemeClr>
                </a:solidFill>
              </a:rPr>
              <a:t>Khang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 Tran</a:t>
            </a:r>
          </a:p>
        </p:txBody>
      </p:sp>
    </p:spTree>
    <p:extLst>
      <p:ext uri="{BB962C8B-B14F-4D97-AF65-F5344CB8AC3E}">
        <p14:creationId xmlns:p14="http://schemas.microsoft.com/office/powerpoint/2010/main" val="519008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9DE3-B7C3-6D10-C5AF-49D22D2C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2873"/>
            <a:ext cx="10515600" cy="530482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ea typeface="Calibri Light"/>
                <a:cs typeface="Calibri Light"/>
              </a:rPr>
              <a:t>555 Timer Datasheet Demo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E60007F5F154EB9D7F317BFC24F6B" ma:contentTypeVersion="4" ma:contentTypeDescription="Create a new document." ma:contentTypeScope="" ma:versionID="c6f048592318839260aa7b6a8fd2647d">
  <xsd:schema xmlns:xsd="http://www.w3.org/2001/XMLSchema" xmlns:xs="http://www.w3.org/2001/XMLSchema" xmlns:p="http://schemas.microsoft.com/office/2006/metadata/properties" xmlns:ns2="5a38b0bd-3a5a-4eba-b823-8b1cd5db2aa8" targetNamespace="http://schemas.microsoft.com/office/2006/metadata/properties" ma:root="true" ma:fieldsID="bf03fe19132a99e992e35dd9b3072052" ns2:_="">
    <xsd:import namespace="5a38b0bd-3a5a-4eba-b823-8b1cd5db2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8b0bd-3a5a-4eba-b823-8b1cd5db2a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FB761D-1489-4684-A801-F264ECE6A9F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D3110B-D374-450E-BAFB-D2B8B20A47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5B450C-E8AC-4A4D-BC72-0C16AAD2F2DD}">
  <ds:schemaRefs>
    <ds:schemaRef ds:uri="5a38b0bd-3a5a-4eba-b823-8b1cd5db2a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Integrated Circuits and 555 Timers</vt:lpstr>
      <vt:lpstr>PowerPoint Presentation</vt:lpstr>
      <vt:lpstr>Funky Fresh Reminders!</vt:lpstr>
      <vt:lpstr>Field Trip next Tuesday </vt:lpstr>
      <vt:lpstr>Capacitors</vt:lpstr>
      <vt:lpstr>Inductors</vt:lpstr>
      <vt:lpstr>Integrated circuit (IC)</vt:lpstr>
      <vt:lpstr>555 Timer</vt:lpstr>
      <vt:lpstr>555 Timer Datasheet Demo</vt:lpstr>
      <vt:lpstr>Astable mode</vt:lpstr>
      <vt:lpstr>"Railroad Crossing Lights"</vt:lpstr>
      <vt:lpstr>Ian's Super Awesome Magnet Detector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001Lab 4: Sounds and Sensors 2</dc:title>
  <dc:creator>Jena Staab</dc:creator>
  <cp:revision>13</cp:revision>
  <dcterms:created xsi:type="dcterms:W3CDTF">2020-02-04T18:14:44Z</dcterms:created>
  <dcterms:modified xsi:type="dcterms:W3CDTF">2025-05-06T23:02:41Z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0x010100087E60007F5F154EB9D7F317BFC24F6B</vt:lpwstr>
  </property>
  <property fmtid="{D5CDD505-2E9C-101B-9397-08002B2CF9AE}" pid="3" name="Order">
    <vt:r8>1000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