
<file path=[Content_Types].xml><?xml version="1.0" encoding="utf-8"?>
<Types xmlns="http://schemas.openxmlformats.org/package/2006/content-types">
  <Default Extension="bin" ContentType="application/vnd.openxmlformats-officedocument.oleObject"/>
  <Default Extension="png" ContentType="image/png"/>
  <Default Extension="jfif"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9" r:id="rId1"/>
    <p:sldMasterId id="2147483745" r:id="rId2"/>
    <p:sldMasterId id="2147483926" r:id="rId3"/>
  </p:sldMasterIdLst>
  <p:notesMasterIdLst>
    <p:notesMasterId r:id="rId41"/>
  </p:notesMasterIdLst>
  <p:handoutMasterIdLst>
    <p:handoutMasterId r:id="rId42"/>
  </p:handoutMasterIdLst>
  <p:sldIdLst>
    <p:sldId id="277" r:id="rId4"/>
    <p:sldId id="2411" r:id="rId5"/>
    <p:sldId id="2691" r:id="rId6"/>
    <p:sldId id="2748" r:id="rId7"/>
    <p:sldId id="323" r:id="rId8"/>
    <p:sldId id="2697" r:id="rId9"/>
    <p:sldId id="2745" r:id="rId10"/>
    <p:sldId id="2747" r:id="rId11"/>
    <p:sldId id="2708" r:id="rId12"/>
    <p:sldId id="2758" r:id="rId13"/>
    <p:sldId id="2756" r:id="rId14"/>
    <p:sldId id="2733" r:id="rId15"/>
    <p:sldId id="2707" r:id="rId16"/>
    <p:sldId id="2727" r:id="rId17"/>
    <p:sldId id="2751" r:id="rId18"/>
    <p:sldId id="2705" r:id="rId19"/>
    <p:sldId id="2709" r:id="rId20"/>
    <p:sldId id="2759" r:id="rId21"/>
    <p:sldId id="2714" r:id="rId22"/>
    <p:sldId id="2720" r:id="rId23"/>
    <p:sldId id="2754" r:id="rId24"/>
    <p:sldId id="2762" r:id="rId25"/>
    <p:sldId id="2760" r:id="rId26"/>
    <p:sldId id="2718" r:id="rId27"/>
    <p:sldId id="2750" r:id="rId28"/>
    <p:sldId id="2743" r:id="rId29"/>
    <p:sldId id="2764" r:id="rId30"/>
    <p:sldId id="2744" r:id="rId31"/>
    <p:sldId id="2713" r:id="rId32"/>
    <p:sldId id="2689" r:id="rId33"/>
    <p:sldId id="2693" r:id="rId34"/>
    <p:sldId id="2694" r:id="rId35"/>
    <p:sldId id="2690" r:id="rId36"/>
    <p:sldId id="2696" r:id="rId37"/>
    <p:sldId id="2763" r:id="rId38"/>
    <p:sldId id="2712" r:id="rId39"/>
    <p:sldId id="2739" r:id="rId40"/>
  </p:sldIdLst>
  <p:sldSz cx="12190413" cy="6858000"/>
  <p:notesSz cx="9926638" cy="14301788"/>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C1D85A-FD4D-4B09-9D13-8947CE2B4DD5}">
          <p14:sldIdLst>
            <p14:sldId id="277"/>
            <p14:sldId id="2411"/>
            <p14:sldId id="2691"/>
            <p14:sldId id="2748"/>
            <p14:sldId id="323"/>
            <p14:sldId id="2697"/>
            <p14:sldId id="2745"/>
            <p14:sldId id="2747"/>
            <p14:sldId id="2708"/>
            <p14:sldId id="2758"/>
            <p14:sldId id="2756"/>
            <p14:sldId id="2733"/>
            <p14:sldId id="2707"/>
            <p14:sldId id="2727"/>
            <p14:sldId id="2751"/>
            <p14:sldId id="2705"/>
            <p14:sldId id="2709"/>
            <p14:sldId id="2759"/>
            <p14:sldId id="2714"/>
            <p14:sldId id="2720"/>
            <p14:sldId id="2754"/>
            <p14:sldId id="2762"/>
            <p14:sldId id="2760"/>
            <p14:sldId id="2718"/>
            <p14:sldId id="2750"/>
            <p14:sldId id="2743"/>
            <p14:sldId id="2764"/>
            <p14:sldId id="2744"/>
            <p14:sldId id="2713"/>
            <p14:sldId id="2689"/>
            <p14:sldId id="2693"/>
            <p14:sldId id="2694"/>
            <p14:sldId id="2690"/>
            <p14:sldId id="2696"/>
            <p14:sldId id="2763"/>
            <p14:sldId id="2712"/>
            <p14:sldId id="2739"/>
          </p14:sldIdLst>
        </p14:section>
      </p14:sectionLst>
    </p:ext>
    <p:ext uri="{EFAFB233-063F-42B5-8137-9DF3F51BA10A}">
      <p15:sldGuideLst xmlns:p15="http://schemas.microsoft.com/office/powerpoint/2012/main">
        <p15:guide id="1" orient="horz" pos="792" userDrawn="1">
          <p15:clr>
            <a:srgbClr val="A4A3A4"/>
          </p15:clr>
        </p15:guide>
        <p15:guide id="2" orient="horz" pos="1512" userDrawn="1">
          <p15:clr>
            <a:srgbClr val="A4A3A4"/>
          </p15:clr>
        </p15:guide>
        <p15:guide id="3" orient="horz" pos="3664">
          <p15:clr>
            <a:srgbClr val="A4A3A4"/>
          </p15:clr>
        </p15:guide>
        <p15:guide id="4" pos="336" userDrawn="1">
          <p15:clr>
            <a:srgbClr val="A4A3A4"/>
          </p15:clr>
        </p15:guide>
        <p15:guide id="5" pos="6360" userDrawn="1">
          <p15:clr>
            <a:srgbClr val="A4A3A4"/>
          </p15:clr>
        </p15:guide>
        <p15:guide id="6" pos="7344" userDrawn="1">
          <p15:clr>
            <a:srgbClr val="A4A3A4"/>
          </p15:clr>
        </p15:guide>
        <p15:guide id="7" orient="horz">
          <p15:clr>
            <a:srgbClr val="A4A3A4"/>
          </p15:clr>
        </p15:guide>
        <p15:guide id="8" userDrawn="1">
          <p15:clr>
            <a:srgbClr val="A4A3A4"/>
          </p15:clr>
        </p15:guide>
      </p15:sldGuideLst>
    </p:ext>
    <p:ext uri="{2D200454-40CA-4A62-9FC3-DE9A4176ACB9}">
      <p15:notesGuideLst xmlns:p15="http://schemas.microsoft.com/office/powerpoint/2012/main">
        <p15:guide id="1" orient="horz" pos="4505" userDrawn="1">
          <p15:clr>
            <a:srgbClr val="A4A3A4"/>
          </p15:clr>
        </p15:guide>
        <p15:guide id="2" pos="312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anie Delaey" initials="SD" lastIdx="39" clrIdx="0">
    <p:extLst/>
  </p:cmAuthor>
  <p:cmAuthor id="2" name="Ghazi Ben Amor" initials="GBA" lastIdx="49" clrIdx="1">
    <p:extLst/>
  </p:cmAuthor>
  <p:cmAuthor id="3" name="Ramy Enab" initials="RE" lastIdx="12"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D700"/>
    <a:srgbClr val="71A100"/>
    <a:srgbClr val="396926"/>
    <a:srgbClr val="4C8C33"/>
    <a:srgbClr val="000000"/>
    <a:srgbClr val="C0C0C0"/>
    <a:srgbClr val="BAEF69"/>
    <a:srgbClr val="96E71B"/>
    <a:srgbClr val="F2F2F2"/>
    <a:srgbClr val="D9EE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5332" autoAdjust="0"/>
  </p:normalViewPr>
  <p:slideViewPr>
    <p:cSldViewPr snapToGrid="0" snapToObjects="1" showGuides="1">
      <p:cViewPr varScale="1">
        <p:scale>
          <a:sx n="83" d="100"/>
          <a:sy n="83" d="100"/>
        </p:scale>
        <p:origin x="701" y="82"/>
      </p:cViewPr>
      <p:guideLst>
        <p:guide orient="horz" pos="792"/>
        <p:guide orient="horz" pos="1512"/>
        <p:guide orient="horz" pos="3664"/>
        <p:guide pos="336"/>
        <p:guide pos="6360"/>
        <p:guide pos="7344"/>
        <p:guide orient="horz"/>
        <p:guide/>
      </p:guideLst>
    </p:cSldViewPr>
  </p:slideViewPr>
  <p:outlineViewPr>
    <p:cViewPr>
      <p:scale>
        <a:sx n="33" d="100"/>
        <a:sy n="33" d="100"/>
      </p:scale>
      <p:origin x="0" y="60024"/>
    </p:cViewPr>
  </p:outlineViewPr>
  <p:notesTextViewPr>
    <p:cViewPr>
      <p:scale>
        <a:sx n="3" d="2"/>
        <a:sy n="3" d="2"/>
      </p:scale>
      <p:origin x="0" y="0"/>
    </p:cViewPr>
  </p:notesTextViewPr>
  <p:sorterViewPr>
    <p:cViewPr>
      <p:scale>
        <a:sx n="130" d="100"/>
        <a:sy n="130" d="100"/>
      </p:scale>
      <p:origin x="0" y="-2592"/>
    </p:cViewPr>
  </p:sorterViewPr>
  <p:notesViewPr>
    <p:cSldViewPr snapToGrid="0" snapToObjects="1" showGuides="1">
      <p:cViewPr varScale="1">
        <p:scale>
          <a:sx n="31" d="100"/>
          <a:sy n="31" d="100"/>
        </p:scale>
        <p:origin x="2766" y="78"/>
      </p:cViewPr>
      <p:guideLst>
        <p:guide orient="horz" pos="4505"/>
        <p:guide pos="3127"/>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715089"/>
          </a:xfrm>
          <a:prstGeom prst="rect">
            <a:avLst/>
          </a:prstGeom>
        </p:spPr>
        <p:txBody>
          <a:bodyPr vert="horz" lIns="138440" tIns="69220" rIns="138440" bIns="69220" rtlCol="0"/>
          <a:lstStyle>
            <a:lvl1pPr algn="l">
              <a:defRPr sz="1800"/>
            </a:lvl1pPr>
          </a:lstStyle>
          <a:p>
            <a:endParaRPr lang="en-US" dirty="0"/>
          </a:p>
        </p:txBody>
      </p:sp>
      <p:sp>
        <p:nvSpPr>
          <p:cNvPr id="3" name="Date Placeholder 2"/>
          <p:cNvSpPr>
            <a:spLocks noGrp="1"/>
          </p:cNvSpPr>
          <p:nvPr>
            <p:ph type="dt" sz="quarter" idx="1"/>
          </p:nvPr>
        </p:nvSpPr>
        <p:spPr>
          <a:xfrm>
            <a:off x="5622798" y="0"/>
            <a:ext cx="4301543" cy="715089"/>
          </a:xfrm>
          <a:prstGeom prst="rect">
            <a:avLst/>
          </a:prstGeom>
        </p:spPr>
        <p:txBody>
          <a:bodyPr vert="horz" lIns="138440" tIns="69220" rIns="138440" bIns="69220" rtlCol="0"/>
          <a:lstStyle>
            <a:lvl1pPr algn="r">
              <a:defRPr sz="1800"/>
            </a:lvl1pPr>
          </a:lstStyle>
          <a:p>
            <a:fld id="{FEB32E5F-2834-4A47-A64F-DBC02197002F}" type="datetimeFigureOut">
              <a:rPr lang="en-US" smtClean="0"/>
              <a:t>11/25/2018</a:t>
            </a:fld>
            <a:endParaRPr lang="en-US" dirty="0"/>
          </a:p>
        </p:txBody>
      </p:sp>
      <p:sp>
        <p:nvSpPr>
          <p:cNvPr id="4" name="Footer Placeholder 3"/>
          <p:cNvSpPr>
            <a:spLocks noGrp="1"/>
          </p:cNvSpPr>
          <p:nvPr>
            <p:ph type="ftr" sz="quarter" idx="2"/>
          </p:nvPr>
        </p:nvSpPr>
        <p:spPr>
          <a:xfrm>
            <a:off x="0" y="13584217"/>
            <a:ext cx="4301543" cy="715089"/>
          </a:xfrm>
          <a:prstGeom prst="rect">
            <a:avLst/>
          </a:prstGeom>
        </p:spPr>
        <p:txBody>
          <a:bodyPr vert="horz" lIns="138440" tIns="69220" rIns="138440" bIns="69220" rtlCol="0" anchor="b"/>
          <a:lstStyle>
            <a:lvl1pPr algn="l">
              <a:defRPr sz="1800"/>
            </a:lvl1pPr>
          </a:lstStyle>
          <a:p>
            <a:endParaRPr lang="en-US" dirty="0"/>
          </a:p>
        </p:txBody>
      </p:sp>
      <p:sp>
        <p:nvSpPr>
          <p:cNvPr id="5" name="Slide Number Placeholder 4"/>
          <p:cNvSpPr>
            <a:spLocks noGrp="1"/>
          </p:cNvSpPr>
          <p:nvPr>
            <p:ph type="sldNum" sz="quarter" idx="3"/>
          </p:nvPr>
        </p:nvSpPr>
        <p:spPr>
          <a:xfrm>
            <a:off x="5622798" y="13584217"/>
            <a:ext cx="4301543" cy="715089"/>
          </a:xfrm>
          <a:prstGeom prst="rect">
            <a:avLst/>
          </a:prstGeom>
        </p:spPr>
        <p:txBody>
          <a:bodyPr vert="horz" lIns="138440" tIns="69220" rIns="138440" bIns="69220" rtlCol="0" anchor="b"/>
          <a:lstStyle>
            <a:lvl1pPr algn="r">
              <a:defRPr sz="1800"/>
            </a:lvl1pPr>
          </a:lstStyle>
          <a:p>
            <a:fld id="{CD9C266D-9BF6-45DD-93F4-23D3D4380AFF}" type="slidenum">
              <a:rPr lang="en-US" smtClean="0"/>
              <a:t>‹#›</a:t>
            </a:fld>
            <a:endParaRPr lang="en-US" dirty="0"/>
          </a:p>
        </p:txBody>
      </p:sp>
    </p:spTree>
    <p:extLst>
      <p:ext uri="{BB962C8B-B14F-4D97-AF65-F5344CB8AC3E}">
        <p14:creationId xmlns:p14="http://schemas.microsoft.com/office/powerpoint/2010/main" val="1567939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301543" cy="715089"/>
          </a:xfrm>
          <a:prstGeom prst="rect">
            <a:avLst/>
          </a:prstGeom>
        </p:spPr>
        <p:txBody>
          <a:bodyPr vert="horz" lIns="138440" tIns="69220" rIns="138440" bIns="69220" rtlCol="0"/>
          <a:lstStyle>
            <a:lvl1pPr algn="l">
              <a:defRPr sz="1800"/>
            </a:lvl1pPr>
          </a:lstStyle>
          <a:p>
            <a:endParaRPr lang="de-DE" dirty="0"/>
          </a:p>
        </p:txBody>
      </p:sp>
      <p:sp>
        <p:nvSpPr>
          <p:cNvPr id="3" name="Datumsplatzhalter 2"/>
          <p:cNvSpPr>
            <a:spLocks noGrp="1"/>
          </p:cNvSpPr>
          <p:nvPr>
            <p:ph type="dt" idx="1"/>
          </p:nvPr>
        </p:nvSpPr>
        <p:spPr>
          <a:xfrm>
            <a:off x="5622798" y="0"/>
            <a:ext cx="4301543" cy="715089"/>
          </a:xfrm>
          <a:prstGeom prst="rect">
            <a:avLst/>
          </a:prstGeom>
        </p:spPr>
        <p:txBody>
          <a:bodyPr vert="horz" lIns="138440" tIns="69220" rIns="138440" bIns="69220" rtlCol="0"/>
          <a:lstStyle>
            <a:lvl1pPr algn="r">
              <a:defRPr sz="1800"/>
            </a:lvl1pPr>
          </a:lstStyle>
          <a:p>
            <a:fld id="{C36A7A65-FCEB-45DA-8E08-BBBF0E9E7FCA}" type="datetimeFigureOut">
              <a:rPr lang="de-DE" smtClean="0"/>
              <a:t>25.11.2018</a:t>
            </a:fld>
            <a:endParaRPr lang="de-DE" dirty="0"/>
          </a:p>
        </p:txBody>
      </p:sp>
      <p:sp>
        <p:nvSpPr>
          <p:cNvPr id="4" name="Folienbildplatzhalter 3"/>
          <p:cNvSpPr>
            <a:spLocks noGrp="1" noRot="1" noChangeAspect="1"/>
          </p:cNvSpPr>
          <p:nvPr>
            <p:ph type="sldImg" idx="2"/>
          </p:nvPr>
        </p:nvSpPr>
        <p:spPr>
          <a:xfrm>
            <a:off x="198438" y="1073150"/>
            <a:ext cx="9529762" cy="5362575"/>
          </a:xfrm>
          <a:prstGeom prst="rect">
            <a:avLst/>
          </a:prstGeom>
          <a:noFill/>
          <a:ln w="12700">
            <a:solidFill>
              <a:prstClr val="black"/>
            </a:solidFill>
          </a:ln>
        </p:spPr>
        <p:txBody>
          <a:bodyPr vert="horz" lIns="138440" tIns="69220" rIns="138440" bIns="69220" rtlCol="0" anchor="ctr"/>
          <a:lstStyle/>
          <a:p>
            <a:endParaRPr lang="de-DE" dirty="0"/>
          </a:p>
        </p:txBody>
      </p:sp>
      <p:sp>
        <p:nvSpPr>
          <p:cNvPr id="5" name="Notizenplatzhalter 4"/>
          <p:cNvSpPr>
            <a:spLocks noGrp="1"/>
          </p:cNvSpPr>
          <p:nvPr>
            <p:ph type="body" sz="quarter" idx="3"/>
          </p:nvPr>
        </p:nvSpPr>
        <p:spPr>
          <a:xfrm>
            <a:off x="992664" y="6793349"/>
            <a:ext cx="7941310" cy="6435805"/>
          </a:xfrm>
          <a:prstGeom prst="rect">
            <a:avLst/>
          </a:prstGeom>
        </p:spPr>
        <p:txBody>
          <a:bodyPr vert="horz" lIns="138440" tIns="69220" rIns="138440" bIns="692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13584217"/>
            <a:ext cx="4301543" cy="715089"/>
          </a:xfrm>
          <a:prstGeom prst="rect">
            <a:avLst/>
          </a:prstGeom>
        </p:spPr>
        <p:txBody>
          <a:bodyPr vert="horz" lIns="138440" tIns="69220" rIns="138440" bIns="69220" rtlCol="0" anchor="b"/>
          <a:lstStyle>
            <a:lvl1pPr algn="l">
              <a:defRPr sz="1800"/>
            </a:lvl1pPr>
          </a:lstStyle>
          <a:p>
            <a:endParaRPr lang="de-DE" dirty="0"/>
          </a:p>
        </p:txBody>
      </p:sp>
      <p:sp>
        <p:nvSpPr>
          <p:cNvPr id="7" name="Foliennummernplatzhalter 6"/>
          <p:cNvSpPr>
            <a:spLocks noGrp="1"/>
          </p:cNvSpPr>
          <p:nvPr>
            <p:ph type="sldNum" sz="quarter" idx="5"/>
          </p:nvPr>
        </p:nvSpPr>
        <p:spPr>
          <a:xfrm>
            <a:off x="5622798" y="13584217"/>
            <a:ext cx="4301543" cy="715089"/>
          </a:xfrm>
          <a:prstGeom prst="rect">
            <a:avLst/>
          </a:prstGeom>
        </p:spPr>
        <p:txBody>
          <a:bodyPr vert="horz" lIns="138440" tIns="69220" rIns="138440" bIns="69220" rtlCol="0" anchor="b"/>
          <a:lstStyle>
            <a:lvl1pPr algn="r">
              <a:defRPr sz="1800"/>
            </a:lvl1pPr>
          </a:lstStyle>
          <a:p>
            <a:fld id="{92DA5471-CC57-402A-9527-36A1D012F698}" type="slidenum">
              <a:rPr lang="de-DE" smtClean="0"/>
              <a:t>‹#›</a:t>
            </a:fld>
            <a:endParaRPr lang="de-DE" dirty="0"/>
          </a:p>
        </p:txBody>
      </p:sp>
    </p:spTree>
    <p:extLst>
      <p:ext uri="{BB962C8B-B14F-4D97-AF65-F5344CB8AC3E}">
        <p14:creationId xmlns:p14="http://schemas.microsoft.com/office/powerpoint/2010/main" val="128653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1CC77A-414B-D346-937C-1CF337B08558}" type="slidenum">
              <a:rPr lang="en-US" smtClean="0"/>
              <a:pPr/>
              <a:t>2</a:t>
            </a:fld>
            <a:endParaRPr lang="en-US" dirty="0"/>
          </a:p>
        </p:txBody>
      </p:sp>
    </p:spTree>
    <p:extLst>
      <p:ext uri="{BB962C8B-B14F-4D97-AF65-F5344CB8AC3E}">
        <p14:creationId xmlns:p14="http://schemas.microsoft.com/office/powerpoint/2010/main" val="3207154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y-NL"/>
          </a:p>
        </p:txBody>
      </p:sp>
      <p:sp>
        <p:nvSpPr>
          <p:cNvPr id="4" name="Slide Number Placeholder 3"/>
          <p:cNvSpPr>
            <a:spLocks noGrp="1"/>
          </p:cNvSpPr>
          <p:nvPr>
            <p:ph type="sldNum" sz="quarter" idx="10"/>
          </p:nvPr>
        </p:nvSpPr>
        <p:spPr/>
        <p:txBody>
          <a:bodyPr/>
          <a:lstStyle/>
          <a:p>
            <a:fld id="{A6C552EA-3DA3-4E3E-969B-C510B0087B6D}" type="slidenum">
              <a:rPr lang="fy-NL" smtClean="0"/>
              <a:t>5</a:t>
            </a:fld>
            <a:endParaRPr lang="fy-NL"/>
          </a:p>
        </p:txBody>
      </p:sp>
    </p:spTree>
    <p:extLst>
      <p:ext uri="{BB962C8B-B14F-4D97-AF65-F5344CB8AC3E}">
        <p14:creationId xmlns:p14="http://schemas.microsoft.com/office/powerpoint/2010/main" val="960301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to dupe to intro so</a:t>
            </a:r>
            <a:r>
              <a:rPr lang="en-US" baseline="0" dirty="0" smtClean="0"/>
              <a:t> people can start downloading early..</a:t>
            </a:r>
          </a:p>
          <a:p>
            <a:endParaRPr lang="en-US" dirty="0"/>
          </a:p>
        </p:txBody>
      </p:sp>
      <p:sp>
        <p:nvSpPr>
          <p:cNvPr id="4" name="Slide Number Placeholder 3"/>
          <p:cNvSpPr>
            <a:spLocks noGrp="1"/>
          </p:cNvSpPr>
          <p:nvPr>
            <p:ph type="sldNum" sz="quarter" idx="10"/>
          </p:nvPr>
        </p:nvSpPr>
        <p:spPr/>
        <p:txBody>
          <a:bodyPr/>
          <a:lstStyle/>
          <a:p>
            <a:fld id="{92DA5471-CC57-402A-9527-36A1D012F698}" type="slidenum">
              <a:rPr lang="de-DE" smtClean="0"/>
              <a:t>8</a:t>
            </a:fld>
            <a:endParaRPr lang="de-DE" dirty="0"/>
          </a:p>
        </p:txBody>
      </p:sp>
    </p:spTree>
    <p:extLst>
      <p:ext uri="{BB962C8B-B14F-4D97-AF65-F5344CB8AC3E}">
        <p14:creationId xmlns:p14="http://schemas.microsoft.com/office/powerpoint/2010/main" val="2527216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defTabSz="1384264">
              <a:defRPr/>
            </a:pPr>
            <a:fld id="{9E8E8C81-6080-4B91-8891-1C433B945D16}" type="slidenum">
              <a:rPr lang="en-US">
                <a:solidFill>
                  <a:prstClr val="black"/>
                </a:solidFill>
                <a:latin typeface="Calibri"/>
              </a:rPr>
              <a:pPr defTabSz="1384264">
                <a:defRPr/>
              </a:pPr>
              <a:t>11</a:t>
            </a:fld>
            <a:endParaRPr lang="en-US" dirty="0">
              <a:solidFill>
                <a:prstClr val="black"/>
              </a:solidFill>
              <a:latin typeface="Calibri"/>
            </a:endParaRPr>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0583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384402" rtl="0" eaLnBrk="1" fontAlgn="auto" latinLnBrk="0" hangingPunct="1">
              <a:lnSpc>
                <a:spcPct val="100000"/>
              </a:lnSpc>
              <a:spcBef>
                <a:spcPts val="0"/>
              </a:spcBef>
              <a:spcAft>
                <a:spcPts val="0"/>
              </a:spcAft>
              <a:buClrTx/>
              <a:buSzTx/>
              <a:buFontTx/>
              <a:buNone/>
              <a:tabLst/>
              <a:defRPr/>
            </a:pPr>
            <a:fld id="{961CC77A-414B-D346-937C-1CF337B08558}"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384402"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2608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to dupe to intro so</a:t>
            </a:r>
            <a:r>
              <a:rPr lang="en-US" baseline="0" dirty="0" smtClean="0"/>
              <a:t> people can start downloading early..</a:t>
            </a:r>
          </a:p>
          <a:p>
            <a:endParaRPr lang="en-US" dirty="0"/>
          </a:p>
        </p:txBody>
      </p:sp>
      <p:sp>
        <p:nvSpPr>
          <p:cNvPr id="4" name="Slide Number Placeholder 3"/>
          <p:cNvSpPr>
            <a:spLocks noGrp="1"/>
          </p:cNvSpPr>
          <p:nvPr>
            <p:ph type="sldNum" sz="quarter" idx="10"/>
          </p:nvPr>
        </p:nvSpPr>
        <p:spPr/>
        <p:txBody>
          <a:bodyPr/>
          <a:lstStyle/>
          <a:p>
            <a:fld id="{92DA5471-CC57-402A-9527-36A1D012F698}" type="slidenum">
              <a:rPr lang="de-DE" smtClean="0"/>
              <a:t>32</a:t>
            </a:fld>
            <a:endParaRPr lang="de-DE" dirty="0"/>
          </a:p>
        </p:txBody>
      </p:sp>
    </p:spTree>
    <p:extLst>
      <p:ext uri="{BB962C8B-B14F-4D97-AF65-F5344CB8AC3E}">
        <p14:creationId xmlns:p14="http://schemas.microsoft.com/office/powerpoint/2010/main" val="34677285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1627472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769"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Titel 1">
            <a:extLst>
              <a:ext uri="{FF2B5EF4-FFF2-40B4-BE49-F238E27FC236}">
                <a16:creationId xmlns:a16="http://schemas.microsoft.com/office/drawing/2014/main" id="{F990376D-8DDF-4C37-A008-885C28F3D9D5}"/>
              </a:ext>
            </a:extLst>
          </p:cNvPr>
          <p:cNvSpPr>
            <a:spLocks noGrp="1"/>
          </p:cNvSpPr>
          <p:nvPr>
            <p:ph type="title" hasCustomPrompt="1"/>
          </p:nvPr>
        </p:nvSpPr>
        <p:spPr>
          <a:xfrm>
            <a:off x="516252" y="204811"/>
            <a:ext cx="11133349"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Tree>
    <p:extLst>
      <p:ext uri="{BB962C8B-B14F-4D97-AF65-F5344CB8AC3E}">
        <p14:creationId xmlns:p14="http://schemas.microsoft.com/office/powerpoint/2010/main" val="261354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tx1"/>
        </a:solidFill>
        <a:effectLst/>
      </p:bgPr>
    </p:bg>
    <p:spTree>
      <p:nvGrpSpPr>
        <p:cNvPr id="1" name=""/>
        <p:cNvGrpSpPr/>
        <p:nvPr/>
      </p:nvGrpSpPr>
      <p:grpSpPr>
        <a:xfrm>
          <a:off x="0" y="0"/>
          <a:ext cx="0" cy="0"/>
          <a:chOff x="0" y="0"/>
          <a:chExt cx="0" cy="0"/>
        </a:xfrm>
      </p:grpSpPr>
      <p:sp>
        <p:nvSpPr>
          <p:cNvPr id="10" name="Text Placeholder 33">
            <a:extLst>
              <a:ext uri="{FF2B5EF4-FFF2-40B4-BE49-F238E27FC236}">
                <a16:creationId xmlns:a16="http://schemas.microsoft.com/office/drawing/2014/main" id="{895806E1-42FD-44FC-8173-1240695ED2F6}"/>
              </a:ext>
            </a:extLst>
          </p:cNvPr>
          <p:cNvSpPr>
            <a:spLocks noGrp="1"/>
          </p:cNvSpPr>
          <p:nvPr>
            <p:ph type="body" sz="quarter" idx="10" hasCustomPrompt="1"/>
          </p:nvPr>
        </p:nvSpPr>
        <p:spPr>
          <a:xfrm>
            <a:off x="1586692" y="4194538"/>
            <a:ext cx="9356651" cy="763759"/>
          </a:xfrm>
        </p:spPr>
        <p:txBody>
          <a:bodyPr anchor="ctr">
            <a:normAutofit/>
          </a:bodyPr>
          <a:lstStyle>
            <a:lvl1pPr marL="0" indent="0" algn="l">
              <a:buNone/>
              <a:defRPr sz="5400">
                <a:solidFill>
                  <a:schemeClr val="bg1"/>
                </a:solidFill>
                <a:latin typeface="Verdana" panose="020B0604030504040204" pitchFamily="34" charset="0"/>
                <a:ea typeface="Verdana" panose="020B0604030504040204" pitchFamily="34" charset="0"/>
              </a:defRPr>
            </a:lvl1pPr>
          </a:lstStyle>
          <a:p>
            <a:pPr lvl="0"/>
            <a:r>
              <a:rPr lang="en-US" dirty="0"/>
              <a:t>Section Name</a:t>
            </a:r>
          </a:p>
        </p:txBody>
      </p:sp>
      <p:sp>
        <p:nvSpPr>
          <p:cNvPr id="11" name="Text Placeholder 33">
            <a:extLst>
              <a:ext uri="{FF2B5EF4-FFF2-40B4-BE49-F238E27FC236}">
                <a16:creationId xmlns:a16="http://schemas.microsoft.com/office/drawing/2014/main" id="{2C28B243-F760-48B5-B090-FED1D3A828CC}"/>
              </a:ext>
            </a:extLst>
          </p:cNvPr>
          <p:cNvSpPr>
            <a:spLocks noGrp="1"/>
          </p:cNvSpPr>
          <p:nvPr>
            <p:ph type="body" sz="quarter" idx="11" hasCustomPrompt="1"/>
          </p:nvPr>
        </p:nvSpPr>
        <p:spPr>
          <a:xfrm>
            <a:off x="1409700" y="1536410"/>
            <a:ext cx="3340177" cy="3785179"/>
          </a:xfrm>
        </p:spPr>
        <p:txBody>
          <a:bodyPr anchor="ctr">
            <a:normAutofit/>
          </a:bodyPr>
          <a:lstStyle>
            <a:lvl1pPr marL="0" indent="0" algn="l">
              <a:buNone/>
              <a:defRPr sz="12800" b="1">
                <a:solidFill>
                  <a:schemeClr val="accent4"/>
                </a:solidFill>
                <a:latin typeface="Verdana" panose="020B0604030504040204" pitchFamily="34" charset="0"/>
                <a:ea typeface="Verdana" panose="020B0604030504040204" pitchFamily="34" charset="0"/>
              </a:defRPr>
            </a:lvl1pPr>
          </a:lstStyle>
          <a:p>
            <a:pPr lvl="0"/>
            <a:r>
              <a:rPr lang="en-US" dirty="0"/>
              <a:t>01</a:t>
            </a:r>
          </a:p>
        </p:txBody>
      </p:sp>
      <p:sp>
        <p:nvSpPr>
          <p:cNvPr id="13" name="Slide Number Placeholder 5">
            <a:extLst>
              <a:ext uri="{FF2B5EF4-FFF2-40B4-BE49-F238E27FC236}">
                <a16:creationId xmlns:a16="http://schemas.microsoft.com/office/drawing/2014/main" id="{1C7500FC-1509-4A39-A81B-257DA4F6C1B7}"/>
              </a:ext>
            </a:extLst>
          </p:cNvPr>
          <p:cNvSpPr txBox="1">
            <a:spLocks/>
          </p:cNvSpPr>
          <p:nvPr userDrawn="1"/>
        </p:nvSpPr>
        <p:spPr>
          <a:xfrm>
            <a:off x="11254517" y="6372537"/>
            <a:ext cx="507934" cy="276741"/>
          </a:xfrm>
          <a:prstGeom prst="rect">
            <a:avLst/>
          </a:prstGeom>
        </p:spPr>
        <p:txBody>
          <a:bodyPr vert="horz" lIns="91428" tIns="45714" rIns="91428" bIns="45714"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z="1050" smtClean="0">
                <a:solidFill>
                  <a:schemeClr val="bg1"/>
                </a:solidFill>
                <a:latin typeface="Verdana" panose="020B0604030504040204" pitchFamily="34" charset="0"/>
                <a:ea typeface="Verdana" panose="020B0604030504040204" pitchFamily="34" charset="0"/>
                <a:cs typeface="Verdana" panose="020B0604030504040204" pitchFamily="34" charset="0"/>
              </a:rPr>
              <a:pPr/>
              <a:t>‹#›</a:t>
            </a:fld>
            <a:endPar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cxnSp>
        <p:nvCxnSpPr>
          <p:cNvPr id="15" name="Straight Connector 14">
            <a:extLst>
              <a:ext uri="{FF2B5EF4-FFF2-40B4-BE49-F238E27FC236}">
                <a16:creationId xmlns:a16="http://schemas.microsoft.com/office/drawing/2014/main" id="{11AE209A-9CEC-4328-B488-ECE5551AE50F}"/>
              </a:ext>
            </a:extLst>
          </p:cNvPr>
          <p:cNvCxnSpPr/>
          <p:nvPr userDrawn="1"/>
        </p:nvCxnSpPr>
        <p:spPr>
          <a:xfrm>
            <a:off x="10090785" y="6333540"/>
            <a:ext cx="1567453" cy="0"/>
          </a:xfrm>
          <a:prstGeom prst="line">
            <a:avLst/>
          </a:prstGeom>
          <a:noFill/>
          <a:ln w="6350" cap="flat" cmpd="sng" algn="ctr">
            <a:solidFill>
              <a:schemeClr val="bg1"/>
            </a:solidFill>
            <a:prstDash val="solid"/>
            <a:miter lim="800000"/>
          </a:ln>
          <a:effectLst/>
        </p:spPr>
      </p:cxnSp>
      <p:pic>
        <p:nvPicPr>
          <p:cNvPr id="8" name="Picture 7"/>
          <p:cNvPicPr>
            <a:picLocks noChangeAspect="1"/>
          </p:cNvPicPr>
          <p:nvPr userDrawn="1"/>
        </p:nvPicPr>
        <p:blipFill>
          <a:blip r:embed="rId2"/>
          <a:stretch>
            <a:fillRect/>
          </a:stretch>
        </p:blipFill>
        <p:spPr>
          <a:xfrm>
            <a:off x="10145270" y="6408151"/>
            <a:ext cx="1062601" cy="226036"/>
          </a:xfrm>
          <a:prstGeom prst="rect">
            <a:avLst/>
          </a:prstGeom>
        </p:spPr>
      </p:pic>
    </p:spTree>
    <p:extLst>
      <p:ext uri="{BB962C8B-B14F-4D97-AF65-F5344CB8AC3E}">
        <p14:creationId xmlns:p14="http://schemas.microsoft.com/office/powerpoint/2010/main" val="346728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88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y Divider">
    <p:bg>
      <p:bgPr>
        <a:solidFill>
          <a:srgbClr val="AFAFAF"/>
        </a:solidFill>
        <a:effectLst/>
      </p:bgPr>
    </p:bg>
    <p:spTree>
      <p:nvGrpSpPr>
        <p:cNvPr id="1" name=""/>
        <p:cNvGrpSpPr/>
        <p:nvPr/>
      </p:nvGrpSpPr>
      <p:grpSpPr>
        <a:xfrm>
          <a:off x="0" y="0"/>
          <a:ext cx="0" cy="0"/>
          <a:chOff x="0" y="0"/>
          <a:chExt cx="0" cy="0"/>
        </a:xfrm>
      </p:grpSpPr>
      <p:sp>
        <p:nvSpPr>
          <p:cNvPr id="21" name="Text Placeholder 33">
            <a:extLst>
              <a:ext uri="{FF2B5EF4-FFF2-40B4-BE49-F238E27FC236}">
                <a16:creationId xmlns:a16="http://schemas.microsoft.com/office/drawing/2014/main" id="{FFA8A12F-0888-4DF7-B532-2B35FBF1426B}"/>
              </a:ext>
            </a:extLst>
          </p:cNvPr>
          <p:cNvSpPr>
            <a:spLocks noGrp="1"/>
          </p:cNvSpPr>
          <p:nvPr>
            <p:ph type="body" sz="quarter" idx="10" hasCustomPrompt="1"/>
          </p:nvPr>
        </p:nvSpPr>
        <p:spPr>
          <a:xfrm>
            <a:off x="1403497" y="1531090"/>
            <a:ext cx="9356651" cy="3785179"/>
          </a:xfrm>
        </p:spPr>
        <p:txBody>
          <a:bodyPr anchor="ctr">
            <a:normAutofit/>
          </a:bodyPr>
          <a:lstStyle>
            <a:lvl1pPr marL="0" indent="0" algn="l">
              <a:buNone/>
              <a:defRPr sz="5400">
                <a:solidFill>
                  <a:schemeClr val="bg1"/>
                </a:solidFill>
                <a:latin typeface="Verdana" panose="020B0604030504040204" pitchFamily="34" charset="0"/>
                <a:ea typeface="Verdana" panose="020B0604030504040204" pitchFamily="34" charset="0"/>
              </a:defRPr>
            </a:lvl1pPr>
          </a:lstStyle>
          <a:p>
            <a:pPr lvl="0"/>
            <a:r>
              <a:rPr lang="en-US" dirty="0"/>
              <a:t>Section Name</a:t>
            </a:r>
          </a:p>
        </p:txBody>
      </p:sp>
      <p:sp>
        <p:nvSpPr>
          <p:cNvPr id="7" name="Slide Number Placeholder 5">
            <a:extLst>
              <a:ext uri="{FF2B5EF4-FFF2-40B4-BE49-F238E27FC236}">
                <a16:creationId xmlns:a16="http://schemas.microsoft.com/office/drawing/2014/main" id="{C6C6C207-3878-4128-A985-08C9F68F4AFF}"/>
              </a:ext>
            </a:extLst>
          </p:cNvPr>
          <p:cNvSpPr txBox="1">
            <a:spLocks/>
          </p:cNvSpPr>
          <p:nvPr userDrawn="1"/>
        </p:nvSpPr>
        <p:spPr>
          <a:xfrm>
            <a:off x="11254517" y="6372537"/>
            <a:ext cx="507934" cy="276741"/>
          </a:xfrm>
          <a:prstGeom prst="rect">
            <a:avLst/>
          </a:prstGeom>
        </p:spPr>
        <p:txBody>
          <a:bodyPr vert="horz" lIns="91428" tIns="45714" rIns="91428" bIns="45714"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z="1050" smtClean="0">
                <a:solidFill>
                  <a:schemeClr val="bg1"/>
                </a:solidFill>
                <a:latin typeface="Verdana" panose="020B0604030504040204" pitchFamily="34" charset="0"/>
                <a:ea typeface="Verdana" panose="020B0604030504040204" pitchFamily="34" charset="0"/>
                <a:cs typeface="Verdana" panose="020B0604030504040204" pitchFamily="34" charset="0"/>
              </a:rPr>
              <a:pPr/>
              <a:t>‹#›</a:t>
            </a:fld>
            <a:endPar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Connector 5">
            <a:extLst>
              <a:ext uri="{FF2B5EF4-FFF2-40B4-BE49-F238E27FC236}">
                <a16:creationId xmlns:a16="http://schemas.microsoft.com/office/drawing/2014/main" id="{2336480C-9997-4AA4-8746-F9C34ACE0264}"/>
              </a:ext>
            </a:extLst>
          </p:cNvPr>
          <p:cNvCxnSpPr/>
          <p:nvPr userDrawn="1"/>
        </p:nvCxnSpPr>
        <p:spPr>
          <a:xfrm>
            <a:off x="10090785" y="6333540"/>
            <a:ext cx="1567453" cy="0"/>
          </a:xfrm>
          <a:prstGeom prst="line">
            <a:avLst/>
          </a:prstGeom>
          <a:noFill/>
          <a:ln w="6350" cap="flat" cmpd="sng" algn="ctr">
            <a:solidFill>
              <a:schemeClr val="bg1"/>
            </a:solidFill>
            <a:prstDash val="solid"/>
            <a:miter lim="800000"/>
          </a:ln>
          <a:effectLst/>
        </p:spPr>
      </p:cxnSp>
      <p:pic>
        <p:nvPicPr>
          <p:cNvPr id="8" name="Picture 7"/>
          <p:cNvPicPr>
            <a:picLocks noChangeAspect="1"/>
          </p:cNvPicPr>
          <p:nvPr userDrawn="1"/>
        </p:nvPicPr>
        <p:blipFill>
          <a:blip r:embed="rId2"/>
          <a:stretch>
            <a:fillRect/>
          </a:stretch>
        </p:blipFill>
        <p:spPr>
          <a:xfrm>
            <a:off x="10145270" y="6408151"/>
            <a:ext cx="1062601" cy="226036"/>
          </a:xfrm>
          <a:prstGeom prst="rect">
            <a:avLst/>
          </a:prstGeom>
        </p:spPr>
      </p:pic>
    </p:spTree>
    <p:extLst>
      <p:ext uri="{BB962C8B-B14F-4D97-AF65-F5344CB8AC3E}">
        <p14:creationId xmlns:p14="http://schemas.microsoft.com/office/powerpoint/2010/main" val="17420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een Divider">
    <p:bg>
      <p:bgPr>
        <a:solidFill>
          <a:schemeClr val="accent4"/>
        </a:solidFill>
        <a:effectLst/>
      </p:bgPr>
    </p:bg>
    <p:spTree>
      <p:nvGrpSpPr>
        <p:cNvPr id="1" name=""/>
        <p:cNvGrpSpPr/>
        <p:nvPr/>
      </p:nvGrpSpPr>
      <p:grpSpPr>
        <a:xfrm>
          <a:off x="0" y="0"/>
          <a:ext cx="0" cy="0"/>
          <a:chOff x="0" y="0"/>
          <a:chExt cx="0" cy="0"/>
        </a:xfrm>
      </p:grpSpPr>
      <p:sp>
        <p:nvSpPr>
          <p:cNvPr id="21" name="Text Placeholder 33">
            <a:extLst>
              <a:ext uri="{FF2B5EF4-FFF2-40B4-BE49-F238E27FC236}">
                <a16:creationId xmlns:a16="http://schemas.microsoft.com/office/drawing/2014/main" id="{FFA8A12F-0888-4DF7-B532-2B35FBF1426B}"/>
              </a:ext>
            </a:extLst>
          </p:cNvPr>
          <p:cNvSpPr>
            <a:spLocks noGrp="1"/>
          </p:cNvSpPr>
          <p:nvPr>
            <p:ph type="body" sz="quarter" idx="10" hasCustomPrompt="1"/>
          </p:nvPr>
        </p:nvSpPr>
        <p:spPr>
          <a:xfrm>
            <a:off x="1403497" y="1531090"/>
            <a:ext cx="9356651" cy="3785179"/>
          </a:xfrm>
        </p:spPr>
        <p:txBody>
          <a:bodyPr anchor="ctr">
            <a:normAutofit/>
          </a:bodyPr>
          <a:lstStyle>
            <a:lvl1pPr marL="0" indent="0" algn="l">
              <a:buNone/>
              <a:defRPr sz="5400">
                <a:solidFill>
                  <a:schemeClr val="bg1"/>
                </a:solidFill>
                <a:latin typeface="Verdana" panose="020B0604030504040204" pitchFamily="34" charset="0"/>
                <a:ea typeface="Verdana" panose="020B0604030504040204" pitchFamily="34" charset="0"/>
              </a:defRPr>
            </a:lvl1pPr>
          </a:lstStyle>
          <a:p>
            <a:pPr lvl="0"/>
            <a:r>
              <a:rPr lang="en-US" dirty="0"/>
              <a:t>Section Name</a:t>
            </a:r>
          </a:p>
        </p:txBody>
      </p:sp>
      <p:sp>
        <p:nvSpPr>
          <p:cNvPr id="7" name="Slide Number Placeholder 5">
            <a:extLst>
              <a:ext uri="{FF2B5EF4-FFF2-40B4-BE49-F238E27FC236}">
                <a16:creationId xmlns:a16="http://schemas.microsoft.com/office/drawing/2014/main" id="{C6C6C207-3878-4128-A985-08C9F68F4AFF}"/>
              </a:ext>
            </a:extLst>
          </p:cNvPr>
          <p:cNvSpPr txBox="1">
            <a:spLocks/>
          </p:cNvSpPr>
          <p:nvPr userDrawn="1"/>
        </p:nvSpPr>
        <p:spPr>
          <a:xfrm>
            <a:off x="11254517" y="6372537"/>
            <a:ext cx="507934" cy="276741"/>
          </a:xfrm>
          <a:prstGeom prst="rect">
            <a:avLst/>
          </a:prstGeom>
        </p:spPr>
        <p:txBody>
          <a:bodyPr vert="horz" lIns="91428" tIns="45714" rIns="91428" bIns="45714"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z="1050" smtClean="0">
                <a:solidFill>
                  <a:schemeClr val="bg1"/>
                </a:solidFill>
                <a:latin typeface="Verdana" panose="020B0604030504040204" pitchFamily="34" charset="0"/>
                <a:ea typeface="Verdana" panose="020B0604030504040204" pitchFamily="34" charset="0"/>
                <a:cs typeface="Verdana" panose="020B0604030504040204" pitchFamily="34" charset="0"/>
              </a:rPr>
              <a:pPr/>
              <a:t>‹#›</a:t>
            </a:fld>
            <a:endPar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Connector 5">
            <a:extLst>
              <a:ext uri="{FF2B5EF4-FFF2-40B4-BE49-F238E27FC236}">
                <a16:creationId xmlns:a16="http://schemas.microsoft.com/office/drawing/2014/main" id="{7C680CCD-D7F1-44C7-A02A-9293E418D138}"/>
              </a:ext>
            </a:extLst>
          </p:cNvPr>
          <p:cNvCxnSpPr/>
          <p:nvPr userDrawn="1"/>
        </p:nvCxnSpPr>
        <p:spPr>
          <a:xfrm>
            <a:off x="10090785" y="6333540"/>
            <a:ext cx="1567453" cy="0"/>
          </a:xfrm>
          <a:prstGeom prst="line">
            <a:avLst/>
          </a:prstGeom>
          <a:noFill/>
          <a:ln w="6350" cap="flat" cmpd="sng" algn="ctr">
            <a:solidFill>
              <a:schemeClr val="bg1"/>
            </a:solidFill>
            <a:prstDash val="solid"/>
            <a:miter lim="800000"/>
          </a:ln>
          <a:effectLst/>
        </p:spPr>
      </p:cxnSp>
      <p:pic>
        <p:nvPicPr>
          <p:cNvPr id="9" name="Picture 8"/>
          <p:cNvPicPr>
            <a:picLocks noChangeAspect="1"/>
          </p:cNvPicPr>
          <p:nvPr userDrawn="1"/>
        </p:nvPicPr>
        <p:blipFill>
          <a:blip r:embed="rId2"/>
          <a:stretch>
            <a:fillRect/>
          </a:stretch>
        </p:blipFill>
        <p:spPr>
          <a:xfrm>
            <a:off x="10141015" y="6408000"/>
            <a:ext cx="1063955" cy="268322"/>
          </a:xfrm>
          <a:prstGeom prst="rect">
            <a:avLst/>
          </a:prstGeom>
        </p:spPr>
      </p:pic>
    </p:spTree>
    <p:extLst>
      <p:ext uri="{BB962C8B-B14F-4D97-AF65-F5344CB8AC3E}">
        <p14:creationId xmlns:p14="http://schemas.microsoft.com/office/powerpoint/2010/main" val="418632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8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821"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Titel 1">
            <a:extLst>
              <a:ext uri="{FF2B5EF4-FFF2-40B4-BE49-F238E27FC236}">
                <a16:creationId xmlns:a16="http://schemas.microsoft.com/office/drawing/2014/main" id="{F990376D-8DDF-4C37-A008-885C28F3D9D5}"/>
              </a:ext>
            </a:extLst>
          </p:cNvPr>
          <p:cNvSpPr>
            <a:spLocks noGrp="1"/>
          </p:cNvSpPr>
          <p:nvPr>
            <p:ph type="title" hasCustomPrompt="1"/>
          </p:nvPr>
        </p:nvSpPr>
        <p:spPr>
          <a:xfrm>
            <a:off x="516252" y="204811"/>
            <a:ext cx="11133349"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Tree>
    <p:extLst>
      <p:ext uri="{BB962C8B-B14F-4D97-AF65-F5344CB8AC3E}">
        <p14:creationId xmlns:p14="http://schemas.microsoft.com/office/powerpoint/2010/main" val="416839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with Bullet Points">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37AE1473-6C55-46B7-98E5-0C23E2446FCF}"/>
              </a:ext>
            </a:extLst>
          </p:cNvPr>
          <p:cNvSpPr>
            <a:spLocks noGrp="1"/>
          </p:cNvSpPr>
          <p:nvPr>
            <p:ph type="title" hasCustomPrompt="1"/>
          </p:nvPr>
        </p:nvSpPr>
        <p:spPr>
          <a:xfrm>
            <a:off x="516252" y="204811"/>
            <a:ext cx="11133349"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7" name="Text Placeholder 6">
            <a:extLst>
              <a:ext uri="{FF2B5EF4-FFF2-40B4-BE49-F238E27FC236}">
                <a16:creationId xmlns:a16="http://schemas.microsoft.com/office/drawing/2014/main" id="{CA4C1844-2BA4-457C-AF26-7F74D2044A06}"/>
              </a:ext>
            </a:extLst>
          </p:cNvPr>
          <p:cNvSpPr>
            <a:spLocks noGrp="1"/>
          </p:cNvSpPr>
          <p:nvPr>
            <p:ph type="body" sz="quarter" idx="10" hasCustomPrompt="1"/>
          </p:nvPr>
        </p:nvSpPr>
        <p:spPr>
          <a:xfrm>
            <a:off x="515938" y="1333500"/>
            <a:ext cx="11133137" cy="4741863"/>
          </a:xfrm>
          <a:prstGeom prst="rect">
            <a:avLst/>
          </a:prstGeom>
        </p:spPr>
        <p:txBody>
          <a:bodyPr/>
          <a:lstStyle>
            <a:lvl1pPr marL="231752" indent="-231752" algn="l" defTabSz="914309" rtl="0" eaLnBrk="1" latinLnBrk="0" hangingPunct="1">
              <a:lnSpc>
                <a:spcPct val="120000"/>
              </a:lnSpc>
              <a:spcBef>
                <a:spcPts val="1000"/>
              </a:spcBef>
              <a:buClr>
                <a:srgbClr val="96D700"/>
              </a:buClr>
              <a:buSzPct val="100000"/>
              <a:buFont typeface="Verdana" panose="020B0604030504040204" pitchFamily="34" charset="0"/>
              <a:buChar char="●"/>
              <a:defRPr lang="en-US" sz="1400" kern="1200" baseline="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1pPr>
            <a:lvl2pPr marL="631790" indent="-285750" algn="l" defTabSz="914309" rtl="0" eaLnBrk="1" latinLnBrk="0" hangingPunct="1">
              <a:lnSpc>
                <a:spcPct val="120000"/>
              </a:lnSpc>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2pPr>
            <a:lvl3pPr marL="968307" indent="-285750" algn="l" defTabSz="914309" rtl="0" eaLnBrk="1" latinLnBrk="0" hangingPunct="1">
              <a:lnSpc>
                <a:spcPct val="120000"/>
              </a:lnSpc>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3pPr>
            <a:lvl4pPr marL="1315934" indent="-285750" algn="l" defTabSz="914309" rtl="0" eaLnBrk="1" latinLnBrk="0" hangingPunct="1">
              <a:lnSpc>
                <a:spcPct val="120000"/>
              </a:lnSpc>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4pPr>
            <a:lvl5pPr marL="1661974" indent="-285750" algn="l" defTabSz="914309" rtl="0" eaLnBrk="1" latinLnBrk="0" hangingPunct="1">
              <a:lnSpc>
                <a:spcPct val="120000"/>
              </a:lnSpc>
              <a:defRPr lang="en-US" sz="1400" kern="12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solidFill>
                  <a:sysClr val="windowText" lastClr="000000"/>
                </a:solidFill>
              </a:rPr>
              <a:t>Level 1</a:t>
            </a:r>
            <a:endParaRPr lang="en-US" dirty="0"/>
          </a:p>
          <a:p>
            <a:pPr marL="568268" lvl="1" indent="-222228" algn="l" defTabSz="914309" rtl="0" eaLnBrk="1" latinLnBrk="0" hangingPunct="1">
              <a:lnSpc>
                <a:spcPct val="120000"/>
              </a:lnSpc>
              <a:spcBef>
                <a:spcPts val="500"/>
              </a:spcBef>
              <a:buFont typeface="Verdana" panose="020B0604030504040204" pitchFamily="34" charset="0"/>
              <a:buChar char="-"/>
              <a:defRPr/>
            </a:pPr>
            <a:r>
              <a:rPr lang="en-US" dirty="0"/>
              <a:t>Second level</a:t>
            </a:r>
          </a:p>
          <a:p>
            <a:pPr marL="914309" lvl="2" indent="-231752" algn="l" defTabSz="914309" rtl="0" eaLnBrk="1" latinLnBrk="0" hangingPunct="1">
              <a:lnSpc>
                <a:spcPct val="120000"/>
              </a:lnSpc>
              <a:spcBef>
                <a:spcPts val="500"/>
              </a:spcBef>
              <a:buFont typeface="Wingdings" panose="05000000000000000000" pitchFamily="2" charset="2"/>
              <a:buChar char="§"/>
              <a:defRPr/>
            </a:pPr>
            <a:r>
              <a:rPr lang="en-US" dirty="0"/>
              <a:t>Third level</a:t>
            </a:r>
          </a:p>
          <a:p>
            <a:pPr marL="1260349" lvl="3" indent="-230165" algn="l" defTabSz="914309" rtl="0" eaLnBrk="1" latinLnBrk="0" hangingPunct="1">
              <a:lnSpc>
                <a:spcPct val="120000"/>
              </a:lnSpc>
              <a:spcBef>
                <a:spcPts val="500"/>
              </a:spcBef>
              <a:buSzPct val="75000"/>
              <a:buFont typeface="Wingdings" panose="05000000000000000000" pitchFamily="2" charset="2"/>
              <a:buChar char=""/>
              <a:defRPr/>
            </a:pPr>
            <a:r>
              <a:rPr lang="en-US" dirty="0"/>
              <a:t>Fourth level</a:t>
            </a:r>
          </a:p>
          <a:p>
            <a:pPr marL="1596865" lvl="4" indent="-220641" algn="l" defTabSz="914309" rtl="0" eaLnBrk="1" latinLnBrk="0" hangingPunct="1">
              <a:lnSpc>
                <a:spcPct val="120000"/>
              </a:lnSpc>
              <a:spcBef>
                <a:spcPts val="500"/>
              </a:spcBef>
              <a:buFont typeface="Wingdings" panose="05000000000000000000" pitchFamily="2" charset="2"/>
              <a:buChar char=""/>
              <a:defRPr/>
            </a:pPr>
            <a:r>
              <a:rPr lang="en-US" dirty="0"/>
              <a:t>Fifth level</a:t>
            </a:r>
          </a:p>
        </p:txBody>
      </p:sp>
    </p:spTree>
    <p:extLst>
      <p:ext uri="{BB962C8B-B14F-4D97-AF65-F5344CB8AC3E}">
        <p14:creationId xmlns:p14="http://schemas.microsoft.com/office/powerpoint/2010/main" val="125792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Placeholder">
    <p:spTree>
      <p:nvGrpSpPr>
        <p:cNvPr id="1" name=""/>
        <p:cNvGrpSpPr/>
        <p:nvPr/>
      </p:nvGrpSpPr>
      <p:grpSpPr>
        <a:xfrm>
          <a:off x="0" y="0"/>
          <a:ext cx="0" cy="0"/>
          <a:chOff x="0" y="0"/>
          <a:chExt cx="0" cy="0"/>
        </a:xfrm>
      </p:grpSpPr>
      <p:sp>
        <p:nvSpPr>
          <p:cNvPr id="7" name="Inhaltsplatzhalter 2">
            <a:extLst>
              <a:ext uri="{FF2B5EF4-FFF2-40B4-BE49-F238E27FC236}">
                <a16:creationId xmlns:a16="http://schemas.microsoft.com/office/drawing/2014/main" id="{560A247C-654F-48D6-8F58-FE830E2DD97D}"/>
              </a:ext>
            </a:extLst>
          </p:cNvPr>
          <p:cNvSpPr>
            <a:spLocks noGrp="1"/>
          </p:cNvSpPr>
          <p:nvPr>
            <p:ph idx="1" hasCustomPrompt="1"/>
          </p:nvPr>
        </p:nvSpPr>
        <p:spPr>
          <a:xfrm>
            <a:off x="516252" y="1483952"/>
            <a:ext cx="11133349" cy="4319248"/>
          </a:xfrm>
          <a:prstGeom prst="rect">
            <a:avLst/>
          </a:prstGeom>
          <a:noFill/>
        </p:spPr>
        <p:txBody>
          <a:bodyPr/>
          <a:lstStyle>
            <a:lvl1pPr marL="0" indent="0">
              <a:buNone/>
              <a:defRPr sz="1400">
                <a:latin typeface="Verdana" panose="020B0604030504040204" pitchFamily="34" charset="0"/>
                <a:ea typeface="Verdana" panose="020B0604030504040204" pitchFamily="34" charset="0"/>
              </a:defRPr>
            </a:lvl1pPr>
            <a:lvl2pPr marL="457200" indent="0">
              <a:buNone/>
              <a:defRPr sz="1400">
                <a:latin typeface="Verdana" panose="020B0604030504040204" pitchFamily="34" charset="0"/>
                <a:ea typeface="Verdana" panose="020B0604030504040204" pitchFamily="34" charset="0"/>
              </a:defRPr>
            </a:lvl2pPr>
            <a:lvl3pPr marL="914400" indent="0">
              <a:buNone/>
              <a:defRPr sz="1400">
                <a:latin typeface="Verdana" panose="020B0604030504040204" pitchFamily="34" charset="0"/>
                <a:ea typeface="Verdana" panose="020B0604030504040204" pitchFamily="34" charset="0"/>
              </a:defRPr>
            </a:lvl3pPr>
            <a:lvl4pPr marL="1371600" indent="0">
              <a:buNone/>
              <a:defRPr sz="1400">
                <a:latin typeface="Verdana" panose="020B0604030504040204" pitchFamily="34" charset="0"/>
                <a:ea typeface="Verdana" panose="020B0604030504040204" pitchFamily="34" charset="0"/>
              </a:defRPr>
            </a:lvl4pPr>
            <a:lvl5pPr marL="1828800" indent="0">
              <a:buNone/>
              <a:defRPr sz="1400">
                <a:latin typeface="Verdana" panose="020B0604030504040204" pitchFamily="34" charset="0"/>
                <a:ea typeface="Verdana" panose="020B0604030504040204" pitchFamily="34" charset="0"/>
              </a:defRPr>
            </a:lvl5pPr>
          </a:lstStyle>
          <a:p>
            <a:pPr lvl="0"/>
            <a:r>
              <a:rPr lang="en-US" noProof="0" dirty="0"/>
              <a:t>Body Text</a:t>
            </a:r>
          </a:p>
        </p:txBody>
      </p:sp>
      <p:sp>
        <p:nvSpPr>
          <p:cNvPr id="10" name="Titel 1">
            <a:extLst>
              <a:ext uri="{FF2B5EF4-FFF2-40B4-BE49-F238E27FC236}">
                <a16:creationId xmlns:a16="http://schemas.microsoft.com/office/drawing/2014/main" id="{B7D6B288-5089-4699-9831-11325B19D815}"/>
              </a:ext>
            </a:extLst>
          </p:cNvPr>
          <p:cNvSpPr>
            <a:spLocks noGrp="1"/>
          </p:cNvSpPr>
          <p:nvPr>
            <p:ph type="title" hasCustomPrompt="1"/>
          </p:nvPr>
        </p:nvSpPr>
        <p:spPr>
          <a:xfrm>
            <a:off x="516252" y="204811"/>
            <a:ext cx="11133349"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Tree>
    <p:extLst>
      <p:ext uri="{BB962C8B-B14F-4D97-AF65-F5344CB8AC3E}">
        <p14:creationId xmlns:p14="http://schemas.microsoft.com/office/powerpoint/2010/main" val="347774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Placeholders">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39D74C0-3082-4DC2-AAFE-30C7AD619B8B}"/>
              </a:ext>
            </a:extLst>
          </p:cNvPr>
          <p:cNvSpPr>
            <a:spLocks noGrp="1"/>
          </p:cNvSpPr>
          <p:nvPr>
            <p:ph sz="quarter" idx="13"/>
          </p:nvPr>
        </p:nvSpPr>
        <p:spPr>
          <a:xfrm>
            <a:off x="506420" y="1482993"/>
            <a:ext cx="5422432" cy="4209884"/>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el 1">
            <a:extLst>
              <a:ext uri="{FF2B5EF4-FFF2-40B4-BE49-F238E27FC236}">
                <a16:creationId xmlns:a16="http://schemas.microsoft.com/office/drawing/2014/main" id="{B332A7B1-AFEA-4B4E-9B9A-7C08F56EC199}"/>
              </a:ext>
            </a:extLst>
          </p:cNvPr>
          <p:cNvSpPr>
            <a:spLocks noGrp="1"/>
          </p:cNvSpPr>
          <p:nvPr>
            <p:ph type="title" hasCustomPrompt="1"/>
          </p:nvPr>
        </p:nvSpPr>
        <p:spPr>
          <a:xfrm>
            <a:off x="516252" y="204811"/>
            <a:ext cx="11133349"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10" name="Content Placeholder 6">
            <a:extLst>
              <a:ext uri="{FF2B5EF4-FFF2-40B4-BE49-F238E27FC236}">
                <a16:creationId xmlns:a16="http://schemas.microsoft.com/office/drawing/2014/main" id="{485D4EBD-CCAA-4583-9DF1-433FCDD984FC}"/>
              </a:ext>
            </a:extLst>
          </p:cNvPr>
          <p:cNvSpPr>
            <a:spLocks noGrp="1"/>
          </p:cNvSpPr>
          <p:nvPr>
            <p:ph sz="quarter" idx="17"/>
          </p:nvPr>
        </p:nvSpPr>
        <p:spPr>
          <a:xfrm>
            <a:off x="6251729" y="1482993"/>
            <a:ext cx="5422432" cy="4209884"/>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978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Placeholders">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39D74C0-3082-4DC2-AAFE-30C7AD619B8B}"/>
              </a:ext>
            </a:extLst>
          </p:cNvPr>
          <p:cNvSpPr>
            <a:spLocks noGrp="1"/>
          </p:cNvSpPr>
          <p:nvPr>
            <p:ph sz="quarter" idx="13"/>
          </p:nvPr>
        </p:nvSpPr>
        <p:spPr>
          <a:xfrm>
            <a:off x="506420" y="1482993"/>
            <a:ext cx="5422432"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6">
            <a:extLst>
              <a:ext uri="{FF2B5EF4-FFF2-40B4-BE49-F238E27FC236}">
                <a16:creationId xmlns:a16="http://schemas.microsoft.com/office/drawing/2014/main" id="{D078725D-BD4D-42CD-8043-AF8AA9A43418}"/>
              </a:ext>
            </a:extLst>
          </p:cNvPr>
          <p:cNvSpPr>
            <a:spLocks noGrp="1"/>
          </p:cNvSpPr>
          <p:nvPr>
            <p:ph sz="quarter" idx="16"/>
          </p:nvPr>
        </p:nvSpPr>
        <p:spPr>
          <a:xfrm>
            <a:off x="516252" y="3898169"/>
            <a:ext cx="5422431"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el 1">
            <a:extLst>
              <a:ext uri="{FF2B5EF4-FFF2-40B4-BE49-F238E27FC236}">
                <a16:creationId xmlns:a16="http://schemas.microsoft.com/office/drawing/2014/main" id="{B332A7B1-AFEA-4B4E-9B9A-7C08F56EC199}"/>
              </a:ext>
            </a:extLst>
          </p:cNvPr>
          <p:cNvSpPr>
            <a:spLocks noGrp="1"/>
          </p:cNvSpPr>
          <p:nvPr>
            <p:ph type="title" hasCustomPrompt="1"/>
          </p:nvPr>
        </p:nvSpPr>
        <p:spPr>
          <a:xfrm>
            <a:off x="516252" y="204811"/>
            <a:ext cx="11133349"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10" name="Content Placeholder 6">
            <a:extLst>
              <a:ext uri="{FF2B5EF4-FFF2-40B4-BE49-F238E27FC236}">
                <a16:creationId xmlns:a16="http://schemas.microsoft.com/office/drawing/2014/main" id="{485D4EBD-CCAA-4583-9DF1-433FCDD984FC}"/>
              </a:ext>
            </a:extLst>
          </p:cNvPr>
          <p:cNvSpPr>
            <a:spLocks noGrp="1"/>
          </p:cNvSpPr>
          <p:nvPr>
            <p:ph sz="quarter" idx="17"/>
          </p:nvPr>
        </p:nvSpPr>
        <p:spPr>
          <a:xfrm>
            <a:off x="6251729" y="1482993"/>
            <a:ext cx="5422432"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a:extLst>
              <a:ext uri="{FF2B5EF4-FFF2-40B4-BE49-F238E27FC236}">
                <a16:creationId xmlns:a16="http://schemas.microsoft.com/office/drawing/2014/main" id="{EFF92625-93A3-47F5-8531-760421566208}"/>
              </a:ext>
            </a:extLst>
          </p:cNvPr>
          <p:cNvSpPr>
            <a:spLocks noGrp="1"/>
          </p:cNvSpPr>
          <p:nvPr>
            <p:ph sz="quarter" idx="18"/>
          </p:nvPr>
        </p:nvSpPr>
        <p:spPr>
          <a:xfrm>
            <a:off x="6261561" y="3898169"/>
            <a:ext cx="5422431"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3474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 Placeholders">
    <p:spTree>
      <p:nvGrpSpPr>
        <p:cNvPr id="1" name=""/>
        <p:cNvGrpSpPr/>
        <p:nvPr/>
      </p:nvGrpSpPr>
      <p:grpSpPr>
        <a:xfrm>
          <a:off x="0" y="0"/>
          <a:ext cx="0" cy="0"/>
          <a:chOff x="0" y="0"/>
          <a:chExt cx="0" cy="0"/>
        </a:xfrm>
      </p:grpSpPr>
      <p:sp>
        <p:nvSpPr>
          <p:cNvPr id="17" name="Titel 1">
            <a:extLst>
              <a:ext uri="{FF2B5EF4-FFF2-40B4-BE49-F238E27FC236}">
                <a16:creationId xmlns:a16="http://schemas.microsoft.com/office/drawing/2014/main" id="{B332A7B1-AFEA-4B4E-9B9A-7C08F56EC199}"/>
              </a:ext>
            </a:extLst>
          </p:cNvPr>
          <p:cNvSpPr>
            <a:spLocks noGrp="1"/>
          </p:cNvSpPr>
          <p:nvPr>
            <p:ph type="title" hasCustomPrompt="1"/>
          </p:nvPr>
        </p:nvSpPr>
        <p:spPr>
          <a:xfrm>
            <a:off x="516252" y="204811"/>
            <a:ext cx="11133349"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10" name="Content Placeholder 6">
            <a:extLst>
              <a:ext uri="{FF2B5EF4-FFF2-40B4-BE49-F238E27FC236}">
                <a16:creationId xmlns:a16="http://schemas.microsoft.com/office/drawing/2014/main" id="{65BE2AFF-3E53-44E6-AC92-B48D68D4CF13}"/>
              </a:ext>
            </a:extLst>
          </p:cNvPr>
          <p:cNvSpPr>
            <a:spLocks noGrp="1"/>
          </p:cNvSpPr>
          <p:nvPr>
            <p:ph sz="quarter" idx="13"/>
          </p:nvPr>
        </p:nvSpPr>
        <p:spPr>
          <a:xfrm>
            <a:off x="506420" y="1482993"/>
            <a:ext cx="3657600"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a:extLst>
              <a:ext uri="{FF2B5EF4-FFF2-40B4-BE49-F238E27FC236}">
                <a16:creationId xmlns:a16="http://schemas.microsoft.com/office/drawing/2014/main" id="{559D971F-ACB0-46C8-9431-60D5B41497AA}"/>
              </a:ext>
            </a:extLst>
          </p:cNvPr>
          <p:cNvSpPr>
            <a:spLocks noGrp="1"/>
          </p:cNvSpPr>
          <p:nvPr>
            <p:ph sz="quarter" idx="16"/>
          </p:nvPr>
        </p:nvSpPr>
        <p:spPr>
          <a:xfrm>
            <a:off x="516252" y="3898169"/>
            <a:ext cx="3657600"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6">
            <a:extLst>
              <a:ext uri="{FF2B5EF4-FFF2-40B4-BE49-F238E27FC236}">
                <a16:creationId xmlns:a16="http://schemas.microsoft.com/office/drawing/2014/main" id="{7AAAAA54-CDDF-490B-8E8D-593BE0ED6198}"/>
              </a:ext>
            </a:extLst>
          </p:cNvPr>
          <p:cNvSpPr>
            <a:spLocks noGrp="1"/>
          </p:cNvSpPr>
          <p:nvPr>
            <p:ph sz="quarter" idx="17"/>
          </p:nvPr>
        </p:nvSpPr>
        <p:spPr>
          <a:xfrm>
            <a:off x="4294317" y="1482993"/>
            <a:ext cx="3657600"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6">
            <a:extLst>
              <a:ext uri="{FF2B5EF4-FFF2-40B4-BE49-F238E27FC236}">
                <a16:creationId xmlns:a16="http://schemas.microsoft.com/office/drawing/2014/main" id="{3F5A9CDC-C0CC-4405-88E3-16106376D767}"/>
              </a:ext>
            </a:extLst>
          </p:cNvPr>
          <p:cNvSpPr>
            <a:spLocks noGrp="1"/>
          </p:cNvSpPr>
          <p:nvPr>
            <p:ph sz="quarter" idx="18"/>
          </p:nvPr>
        </p:nvSpPr>
        <p:spPr>
          <a:xfrm>
            <a:off x="4304149" y="3898169"/>
            <a:ext cx="3657600"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6">
            <a:extLst>
              <a:ext uri="{FF2B5EF4-FFF2-40B4-BE49-F238E27FC236}">
                <a16:creationId xmlns:a16="http://schemas.microsoft.com/office/drawing/2014/main" id="{691E03F0-BC31-41AC-A8AC-0A4644742188}"/>
              </a:ext>
            </a:extLst>
          </p:cNvPr>
          <p:cNvSpPr>
            <a:spLocks noGrp="1"/>
          </p:cNvSpPr>
          <p:nvPr>
            <p:ph sz="quarter" idx="19"/>
          </p:nvPr>
        </p:nvSpPr>
        <p:spPr>
          <a:xfrm>
            <a:off x="8016562" y="1482993"/>
            <a:ext cx="3657600"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6">
            <a:extLst>
              <a:ext uri="{FF2B5EF4-FFF2-40B4-BE49-F238E27FC236}">
                <a16:creationId xmlns:a16="http://schemas.microsoft.com/office/drawing/2014/main" id="{C4697765-F12B-4DAB-B63B-455DE4E5429B}"/>
              </a:ext>
            </a:extLst>
          </p:cNvPr>
          <p:cNvSpPr>
            <a:spLocks noGrp="1"/>
          </p:cNvSpPr>
          <p:nvPr>
            <p:ph sz="quarter" idx="20"/>
          </p:nvPr>
        </p:nvSpPr>
        <p:spPr>
          <a:xfrm>
            <a:off x="8026394" y="3898169"/>
            <a:ext cx="3657600"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266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DA7C7D-6B5F-4256-AFCA-98176A78F0EB}"/>
              </a:ext>
            </a:extLst>
          </p:cNvPr>
          <p:cNvSpPr>
            <a:spLocks noGrp="1"/>
          </p:cNvSpPr>
          <p:nvPr>
            <p:ph type="body" sz="quarter" idx="14"/>
          </p:nvPr>
        </p:nvSpPr>
        <p:spPr>
          <a:xfrm>
            <a:off x="514350" y="1865314"/>
            <a:ext cx="5376328" cy="3944936"/>
          </a:xfrm>
          <a:prstGeom prst="rect">
            <a:avLst/>
          </a:prstGeom>
          <a:solidFill>
            <a:srgbClr val="F2F2F2"/>
          </a:solidFill>
        </p:spPr>
        <p:txBody>
          <a:bodyPr tIns="457200"/>
          <a:lstStyle>
            <a:lvl1pPr marL="228600" indent="-228600">
              <a:defRPr kumimoji="0" lang="en-US" sz="1800" b="0" i="0" u="none" strike="noStrike" kern="0" cap="none" spc="0" normalizeH="0" baseline="0" dirty="0">
                <a:ln>
                  <a:noFill/>
                </a:ln>
                <a:solidFill>
                  <a:srgbClr val="32373C"/>
                </a:solidFill>
                <a:effectLst/>
                <a:uLnTx/>
                <a:uFillTx/>
                <a:latin typeface="Verdana"/>
                <a:ea typeface="+mn-ea"/>
                <a:cs typeface="Arial" charset="0"/>
              </a:defRPr>
            </a:lvl1pPr>
            <a:lvl2pPr marL="228600" indent="-228600">
              <a:defRPr/>
            </a:lvl2pPr>
            <a:lvl3pPr marL="228600" indent="-228600">
              <a:defRPr/>
            </a:lvl3pPr>
            <a:lvl4pPr marL="228600" indent="-228600">
              <a:defRPr/>
            </a:lvl4pPr>
            <a:lvl5pPr marL="228600" indent="-228600">
              <a:defRPr/>
            </a:lvl5pPr>
          </a:lstStyle>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Edit Master text styles</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Second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Third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Fourth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Fifth level</a:t>
            </a:r>
          </a:p>
        </p:txBody>
      </p:sp>
      <p:sp>
        <p:nvSpPr>
          <p:cNvPr id="44" name="Title 7">
            <a:extLst>
              <a:ext uri="{FF2B5EF4-FFF2-40B4-BE49-F238E27FC236}">
                <a16:creationId xmlns:a16="http://schemas.microsoft.com/office/drawing/2014/main" id="{DBFE773C-B987-4BF2-8D89-C405F7F8BB9D}"/>
              </a:ext>
            </a:extLst>
          </p:cNvPr>
          <p:cNvSpPr>
            <a:spLocks noGrp="1"/>
          </p:cNvSpPr>
          <p:nvPr>
            <p:ph type="title" hasCustomPrompt="1"/>
          </p:nvPr>
        </p:nvSpPr>
        <p:spPr>
          <a:xfrm>
            <a:off x="516252" y="204811"/>
            <a:ext cx="11133349" cy="836360"/>
          </a:xfrm>
          <a:prstGeom prst="rect">
            <a:avLst/>
          </a:prstGeom>
        </p:spPr>
        <p:txBody>
          <a:bodyPr anchor="ctr"/>
          <a:lstStyle>
            <a:lvl1pPr>
              <a:defRPr sz="2400">
                <a:latin typeface="Verdana" panose="020B0604030504040204" pitchFamily="34" charset="0"/>
                <a:ea typeface="Verdana" panose="020B0604030504040204" pitchFamily="34" charset="0"/>
              </a:defRPr>
            </a:lvl1pPr>
          </a:lstStyle>
          <a:p>
            <a:r>
              <a:rPr lang="en-US" noProof="0" dirty="0"/>
              <a:t>Title</a:t>
            </a:r>
            <a:endParaRPr lang="en-US" dirty="0"/>
          </a:p>
        </p:txBody>
      </p:sp>
      <p:sp>
        <p:nvSpPr>
          <p:cNvPr id="26" name="Text Placeholder 2">
            <a:extLst>
              <a:ext uri="{FF2B5EF4-FFF2-40B4-BE49-F238E27FC236}">
                <a16:creationId xmlns:a16="http://schemas.microsoft.com/office/drawing/2014/main" id="{760A5078-F15A-4D28-9382-E92B1D5FED23}"/>
              </a:ext>
            </a:extLst>
          </p:cNvPr>
          <p:cNvSpPr>
            <a:spLocks noGrp="1"/>
          </p:cNvSpPr>
          <p:nvPr>
            <p:ph type="body" sz="quarter" idx="17"/>
          </p:nvPr>
        </p:nvSpPr>
        <p:spPr>
          <a:xfrm>
            <a:off x="6273273" y="1865942"/>
            <a:ext cx="5376328" cy="3944308"/>
          </a:xfrm>
          <a:prstGeom prst="rect">
            <a:avLst/>
          </a:prstGeom>
          <a:solidFill>
            <a:srgbClr val="F2F2F2"/>
          </a:solidFill>
        </p:spPr>
        <p:txBody>
          <a:bodyPr tIns="457200"/>
          <a:lstStyle>
            <a:lvl1pPr marL="228600" indent="-228600">
              <a:defRPr kumimoji="0" lang="en-US" sz="1800" b="0" i="0" u="none" strike="noStrike" kern="0" cap="none" spc="0" normalizeH="0" baseline="0" dirty="0">
                <a:ln>
                  <a:noFill/>
                </a:ln>
                <a:solidFill>
                  <a:srgbClr val="32373C"/>
                </a:solidFill>
                <a:effectLst/>
                <a:uLnTx/>
                <a:uFillTx/>
                <a:latin typeface="Verdana"/>
                <a:ea typeface="+mn-ea"/>
                <a:cs typeface="Arial" charset="0"/>
              </a:defRPr>
            </a:lvl1pPr>
            <a:lvl2pPr marL="228600" indent="-228600">
              <a:defRPr/>
            </a:lvl2pPr>
            <a:lvl3pPr marL="228600" indent="-228600">
              <a:defRPr/>
            </a:lvl3pPr>
            <a:lvl4pPr marL="228600" indent="-228600">
              <a:defRPr/>
            </a:lvl4pPr>
            <a:lvl5pPr marL="228600" indent="-228600">
              <a:defRPr/>
            </a:lvl5pPr>
          </a:lstStyle>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Edit Master text styles</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Second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Third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Fourth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Fifth level</a:t>
            </a:r>
          </a:p>
        </p:txBody>
      </p:sp>
      <p:sp>
        <p:nvSpPr>
          <p:cNvPr id="6" name="Text Placeholder 5">
            <a:extLst>
              <a:ext uri="{FF2B5EF4-FFF2-40B4-BE49-F238E27FC236}">
                <a16:creationId xmlns:a16="http://schemas.microsoft.com/office/drawing/2014/main" id="{E4F43A21-80C9-469A-A11C-05CF6A057552}"/>
              </a:ext>
            </a:extLst>
          </p:cNvPr>
          <p:cNvSpPr>
            <a:spLocks noGrp="1"/>
          </p:cNvSpPr>
          <p:nvPr>
            <p:ph type="body" sz="quarter" idx="16"/>
          </p:nvPr>
        </p:nvSpPr>
        <p:spPr>
          <a:xfrm>
            <a:off x="516252" y="1317625"/>
            <a:ext cx="5374426" cy="547688"/>
          </a:xfrm>
          <a:prstGeom prst="wedgeRectCallout">
            <a:avLst>
              <a:gd name="adj1" fmla="val 22963"/>
              <a:gd name="adj2" fmla="val 98388"/>
            </a:avLst>
          </a:prstGeom>
          <a:solidFill>
            <a:srgbClr val="4C8C33"/>
          </a:solidFill>
        </p:spPr>
        <p:txBody>
          <a:bodyPr anchor="ctr"/>
          <a:lstStyle>
            <a:lvl1pPr marL="0" indent="0">
              <a:buNone/>
              <a:defRPr kumimoji="0" lang="en-US" sz="1800" b="0" i="0" u="none" strike="noStrike" kern="0" cap="all" spc="0" normalizeH="0" baseline="0" dirty="0" smtClean="0">
                <a:ln>
                  <a:noFill/>
                </a:ln>
                <a:solidFill>
                  <a:srgbClr val="FFFFFF"/>
                </a:solidFill>
                <a:effectLst/>
                <a:uLnTx/>
                <a:uFillTx/>
                <a:latin typeface="Verdana"/>
                <a:ea typeface="+mn-ea"/>
                <a:cs typeface="+mn-cs"/>
              </a:defRPr>
            </a:lvl1pPr>
          </a:lstStyle>
          <a:p>
            <a:pPr lvl="0"/>
            <a:r>
              <a:rPr lang="en-US" dirty="0"/>
              <a:t>Edit Master text styles</a:t>
            </a:r>
          </a:p>
        </p:txBody>
      </p:sp>
      <p:sp>
        <p:nvSpPr>
          <p:cNvPr id="27" name="Text Placeholder 5">
            <a:extLst>
              <a:ext uri="{FF2B5EF4-FFF2-40B4-BE49-F238E27FC236}">
                <a16:creationId xmlns:a16="http://schemas.microsoft.com/office/drawing/2014/main" id="{0D7293F2-68E9-4ED8-9DFD-D39C8CE0AAE9}"/>
              </a:ext>
            </a:extLst>
          </p:cNvPr>
          <p:cNvSpPr>
            <a:spLocks noGrp="1"/>
          </p:cNvSpPr>
          <p:nvPr>
            <p:ph type="body" sz="quarter" idx="18"/>
          </p:nvPr>
        </p:nvSpPr>
        <p:spPr>
          <a:xfrm>
            <a:off x="6275175" y="1317625"/>
            <a:ext cx="5374426" cy="547688"/>
          </a:xfrm>
          <a:prstGeom prst="wedgeRectCallout">
            <a:avLst>
              <a:gd name="adj1" fmla="val 22963"/>
              <a:gd name="adj2" fmla="val 98388"/>
            </a:avLst>
          </a:prstGeom>
          <a:solidFill>
            <a:srgbClr val="71A100"/>
          </a:solidFill>
        </p:spPr>
        <p:txBody>
          <a:bodyPr anchor="ctr"/>
          <a:lstStyle>
            <a:lvl1pPr marL="0" indent="0">
              <a:buNone/>
              <a:defRPr kumimoji="0" lang="en-US" sz="1800" b="0" i="0" u="none" strike="noStrike" kern="0" cap="all" spc="0" normalizeH="0" baseline="0" dirty="0" smtClean="0">
                <a:ln>
                  <a:noFill/>
                </a:ln>
                <a:solidFill>
                  <a:srgbClr val="FFFFFF"/>
                </a:solidFill>
                <a:effectLst/>
                <a:uLnTx/>
                <a:uFillTx/>
                <a:latin typeface="Verdana"/>
                <a:ea typeface="+mn-ea"/>
                <a:cs typeface="+mn-cs"/>
              </a:defRPr>
            </a:lvl1pPr>
          </a:lstStyle>
          <a:p>
            <a:pPr lvl="0"/>
            <a:r>
              <a:rPr lang="en-US" dirty="0"/>
              <a:t>Edit Master text styles</a:t>
            </a:r>
          </a:p>
        </p:txBody>
      </p:sp>
      <p:sp>
        <p:nvSpPr>
          <p:cNvPr id="4" name="Text Placeholder 3">
            <a:extLst>
              <a:ext uri="{FF2B5EF4-FFF2-40B4-BE49-F238E27FC236}">
                <a16:creationId xmlns:a16="http://schemas.microsoft.com/office/drawing/2014/main" id="{3D2624CF-7C3A-4B31-A0EF-76250F5F7193}"/>
              </a:ext>
            </a:extLst>
          </p:cNvPr>
          <p:cNvSpPr>
            <a:spLocks noGrp="1"/>
          </p:cNvSpPr>
          <p:nvPr>
            <p:ph type="body" sz="quarter" idx="19" hasCustomPrompt="1"/>
          </p:nvPr>
        </p:nvSpPr>
        <p:spPr>
          <a:xfrm rot="10800000">
            <a:off x="4948622" y="1865313"/>
            <a:ext cx="658812" cy="547688"/>
          </a:xfrm>
          <a:prstGeom prst="triangle">
            <a:avLst/>
          </a:prstGeom>
          <a:solidFill>
            <a:srgbClr val="4C8C33"/>
          </a:solidFill>
        </p:spPr>
        <p:txBody>
          <a:bodyPr/>
          <a:lstStyle>
            <a:lvl1pPr marL="0" indent="0">
              <a:buNone/>
              <a:defRPr sz="800">
                <a:solidFill>
                  <a:srgbClr val="4C8C33"/>
                </a:solidFill>
              </a:defRPr>
            </a:lvl1pPr>
          </a:lstStyle>
          <a:p>
            <a:pPr lvl="0"/>
            <a:r>
              <a:rPr lang="en-US" dirty="0"/>
              <a:t>.</a:t>
            </a:r>
          </a:p>
        </p:txBody>
      </p:sp>
      <p:sp>
        <p:nvSpPr>
          <p:cNvPr id="10" name="Text Placeholder 3">
            <a:extLst>
              <a:ext uri="{FF2B5EF4-FFF2-40B4-BE49-F238E27FC236}">
                <a16:creationId xmlns:a16="http://schemas.microsoft.com/office/drawing/2014/main" id="{DC886314-ECF8-41D5-8889-16B1D745EFBC}"/>
              </a:ext>
            </a:extLst>
          </p:cNvPr>
          <p:cNvSpPr>
            <a:spLocks noGrp="1"/>
          </p:cNvSpPr>
          <p:nvPr>
            <p:ph type="body" sz="quarter" idx="20" hasCustomPrompt="1"/>
          </p:nvPr>
        </p:nvSpPr>
        <p:spPr>
          <a:xfrm rot="10800000">
            <a:off x="10725579" y="1865313"/>
            <a:ext cx="658812" cy="547688"/>
          </a:xfrm>
          <a:prstGeom prst="triangle">
            <a:avLst/>
          </a:prstGeom>
          <a:solidFill>
            <a:srgbClr val="71A100"/>
          </a:solidFill>
        </p:spPr>
        <p:txBody>
          <a:bodyPr/>
          <a:lstStyle>
            <a:lvl1pPr marL="0" indent="0">
              <a:buNone/>
              <a:defRPr sz="800">
                <a:solidFill>
                  <a:srgbClr val="71A100"/>
                </a:solidFill>
              </a:defRPr>
            </a:lvl1pPr>
          </a:lstStyle>
          <a:p>
            <a:pPr lvl="0"/>
            <a:r>
              <a:rPr lang="en-US" dirty="0"/>
              <a:t>.</a:t>
            </a:r>
          </a:p>
        </p:txBody>
      </p:sp>
    </p:spTree>
    <p:extLst>
      <p:ext uri="{BB962C8B-B14F-4D97-AF65-F5344CB8AC3E}">
        <p14:creationId xmlns:p14="http://schemas.microsoft.com/office/powerpoint/2010/main" val="302437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with Bullet Points">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37AE1473-6C55-46B7-98E5-0C23E2446FCF}"/>
              </a:ext>
            </a:extLst>
          </p:cNvPr>
          <p:cNvSpPr>
            <a:spLocks noGrp="1"/>
          </p:cNvSpPr>
          <p:nvPr>
            <p:ph type="title" hasCustomPrompt="1"/>
          </p:nvPr>
        </p:nvSpPr>
        <p:spPr>
          <a:xfrm>
            <a:off x="516252" y="204811"/>
            <a:ext cx="11133349"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7" name="Text Placeholder 6">
            <a:extLst>
              <a:ext uri="{FF2B5EF4-FFF2-40B4-BE49-F238E27FC236}">
                <a16:creationId xmlns:a16="http://schemas.microsoft.com/office/drawing/2014/main" id="{CA4C1844-2BA4-457C-AF26-7F74D2044A06}"/>
              </a:ext>
            </a:extLst>
          </p:cNvPr>
          <p:cNvSpPr>
            <a:spLocks noGrp="1"/>
          </p:cNvSpPr>
          <p:nvPr>
            <p:ph type="body" sz="quarter" idx="10" hasCustomPrompt="1"/>
          </p:nvPr>
        </p:nvSpPr>
        <p:spPr>
          <a:xfrm>
            <a:off x="515938" y="1333500"/>
            <a:ext cx="11133137" cy="4741863"/>
          </a:xfrm>
          <a:prstGeom prst="rect">
            <a:avLst/>
          </a:prstGeom>
        </p:spPr>
        <p:txBody>
          <a:bodyPr/>
          <a:lstStyle>
            <a:lvl1pPr marL="231752" indent="-231752" algn="l" defTabSz="914309" rtl="0" eaLnBrk="1" latinLnBrk="0" hangingPunct="1">
              <a:lnSpc>
                <a:spcPct val="120000"/>
              </a:lnSpc>
              <a:spcBef>
                <a:spcPts val="1000"/>
              </a:spcBef>
              <a:buClr>
                <a:srgbClr val="96D700"/>
              </a:buClr>
              <a:buSzPct val="100000"/>
              <a:buFont typeface="Verdana" panose="020B0604030504040204" pitchFamily="34" charset="0"/>
              <a:buChar char="●"/>
              <a:defRPr lang="en-US" sz="1400" kern="1200" baseline="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1pPr>
            <a:lvl2pPr marL="631790" indent="-285750" algn="l" defTabSz="914309" rtl="0" eaLnBrk="1" latinLnBrk="0" hangingPunct="1">
              <a:lnSpc>
                <a:spcPct val="120000"/>
              </a:lnSpc>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2pPr>
            <a:lvl3pPr marL="968307" indent="-285750" algn="l" defTabSz="914309" rtl="0" eaLnBrk="1" latinLnBrk="0" hangingPunct="1">
              <a:lnSpc>
                <a:spcPct val="120000"/>
              </a:lnSpc>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3pPr>
            <a:lvl4pPr marL="1315934" indent="-285750" algn="l" defTabSz="914309" rtl="0" eaLnBrk="1" latinLnBrk="0" hangingPunct="1">
              <a:lnSpc>
                <a:spcPct val="120000"/>
              </a:lnSpc>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4pPr>
            <a:lvl5pPr marL="1661974" indent="-285750" algn="l" defTabSz="914309" rtl="0" eaLnBrk="1" latinLnBrk="0" hangingPunct="1">
              <a:lnSpc>
                <a:spcPct val="120000"/>
              </a:lnSpc>
              <a:defRPr lang="en-US" sz="1400" kern="12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solidFill>
                  <a:sysClr val="windowText" lastClr="000000"/>
                </a:solidFill>
              </a:rPr>
              <a:t>Level 1</a:t>
            </a:r>
            <a:endParaRPr lang="en-US" dirty="0"/>
          </a:p>
          <a:p>
            <a:pPr marL="568268" lvl="1" indent="-222228" algn="l" defTabSz="914309" rtl="0" eaLnBrk="1" latinLnBrk="0" hangingPunct="1">
              <a:lnSpc>
                <a:spcPct val="120000"/>
              </a:lnSpc>
              <a:spcBef>
                <a:spcPts val="500"/>
              </a:spcBef>
              <a:buFont typeface="Verdana" panose="020B0604030504040204" pitchFamily="34" charset="0"/>
              <a:buChar char="-"/>
              <a:defRPr/>
            </a:pPr>
            <a:r>
              <a:rPr lang="en-US" dirty="0"/>
              <a:t>Second level</a:t>
            </a:r>
          </a:p>
          <a:p>
            <a:pPr marL="914309" lvl="2" indent="-231752" algn="l" defTabSz="914309" rtl="0" eaLnBrk="1" latinLnBrk="0" hangingPunct="1">
              <a:lnSpc>
                <a:spcPct val="120000"/>
              </a:lnSpc>
              <a:spcBef>
                <a:spcPts val="500"/>
              </a:spcBef>
              <a:buFont typeface="Wingdings" panose="05000000000000000000" pitchFamily="2" charset="2"/>
              <a:buChar char="§"/>
              <a:defRPr/>
            </a:pPr>
            <a:r>
              <a:rPr lang="en-US" dirty="0"/>
              <a:t>Third level</a:t>
            </a:r>
          </a:p>
          <a:p>
            <a:pPr marL="1260349" lvl="3" indent="-230165" algn="l" defTabSz="914309" rtl="0" eaLnBrk="1" latinLnBrk="0" hangingPunct="1">
              <a:lnSpc>
                <a:spcPct val="120000"/>
              </a:lnSpc>
              <a:spcBef>
                <a:spcPts val="500"/>
              </a:spcBef>
              <a:buSzPct val="75000"/>
              <a:buFont typeface="Wingdings" panose="05000000000000000000" pitchFamily="2" charset="2"/>
              <a:buChar char=""/>
              <a:defRPr/>
            </a:pPr>
            <a:r>
              <a:rPr lang="en-US" dirty="0"/>
              <a:t>Fourth level</a:t>
            </a:r>
          </a:p>
          <a:p>
            <a:pPr marL="1596865" lvl="4" indent="-220641" algn="l" defTabSz="914309" rtl="0" eaLnBrk="1" latinLnBrk="0" hangingPunct="1">
              <a:lnSpc>
                <a:spcPct val="120000"/>
              </a:lnSpc>
              <a:spcBef>
                <a:spcPts val="500"/>
              </a:spcBef>
              <a:buFont typeface="Wingdings" panose="05000000000000000000" pitchFamily="2" charset="2"/>
              <a:buChar char=""/>
              <a:defRPr/>
            </a:pPr>
            <a:r>
              <a:rPr lang="en-US" dirty="0"/>
              <a:t>Fifth level</a:t>
            </a:r>
          </a:p>
        </p:txBody>
      </p:sp>
    </p:spTree>
    <p:extLst>
      <p:ext uri="{BB962C8B-B14F-4D97-AF65-F5344CB8AC3E}">
        <p14:creationId xmlns:p14="http://schemas.microsoft.com/office/powerpoint/2010/main" val="175874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 Chevrons ">
    <p:spTree>
      <p:nvGrpSpPr>
        <p:cNvPr id="1" name=""/>
        <p:cNvGrpSpPr/>
        <p:nvPr/>
      </p:nvGrpSpPr>
      <p:grpSpPr>
        <a:xfrm>
          <a:off x="0" y="0"/>
          <a:ext cx="0" cy="0"/>
          <a:chOff x="0" y="0"/>
          <a:chExt cx="0" cy="0"/>
        </a:xfrm>
      </p:grpSpPr>
      <p:sp>
        <p:nvSpPr>
          <p:cNvPr id="58" name="Content 1"/>
          <p:cNvSpPr>
            <a:spLocks noGrp="1"/>
          </p:cNvSpPr>
          <p:nvPr>
            <p:ph sz="half" idx="1"/>
          </p:nvPr>
        </p:nvSpPr>
        <p:spPr>
          <a:xfrm>
            <a:off x="651552" y="2789228"/>
            <a:ext cx="2596615" cy="2422207"/>
          </a:xfrm>
          <a:prstGeom prst="rect">
            <a:avLst/>
          </a:prstGeom>
          <a:solidFill>
            <a:schemeClr val="bg2">
              <a:lumMod val="95000"/>
            </a:schemeClr>
          </a:solidFill>
        </p:spPr>
        <p:txBody>
          <a:bodyPr lIns="144000" tIns="252000" rIns="144000" bIns="108000"/>
          <a:lstStyle>
            <a:lvl1pPr>
              <a:defRPr sz="1050">
                <a:latin typeface="+mj-lt"/>
              </a:defRPr>
            </a:lvl1pPr>
            <a:lvl2pPr>
              <a:defRPr sz="1000">
                <a:latin typeface="+mj-lt"/>
              </a:defRPr>
            </a:lvl2pPr>
            <a:lvl3pPr>
              <a:defRPr sz="900">
                <a:latin typeface="+mj-lt"/>
              </a:defRPr>
            </a:lvl3pPr>
            <a:lvl4pPr>
              <a:defRPr sz="800">
                <a:latin typeface="+mj-lt"/>
              </a:defRPr>
            </a:lvl4pPr>
            <a:lvl5pPr>
              <a:defRPr sz="800">
                <a:latin typeface="+mj-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4" name="Straight Connector 43">
            <a:extLst>
              <a:ext uri="{FF2B5EF4-FFF2-40B4-BE49-F238E27FC236}">
                <a16:creationId xmlns:a16="http://schemas.microsoft.com/office/drawing/2014/main" id="{33327807-1A06-4BE9-9010-C2113710B619}"/>
              </a:ext>
            </a:extLst>
          </p:cNvPr>
          <p:cNvCxnSpPr>
            <a:cxnSpLocks/>
          </p:cNvCxnSpPr>
          <p:nvPr/>
        </p:nvCxnSpPr>
        <p:spPr>
          <a:xfrm>
            <a:off x="540000" y="1041171"/>
            <a:ext cx="11109600" cy="0"/>
          </a:xfrm>
          <a:prstGeom prst="line">
            <a:avLst/>
          </a:prstGeom>
          <a:noFill/>
          <a:ln w="19050" cap="flat" cmpd="sng" algn="ctr">
            <a:solidFill>
              <a:srgbClr val="96D700"/>
            </a:solidFill>
            <a:prstDash val="solid"/>
            <a:miter lim="800000"/>
          </a:ln>
          <a:effectLst/>
        </p:spPr>
      </p:cxnSp>
      <p:sp>
        <p:nvSpPr>
          <p:cNvPr id="27" name="Title 7">
            <a:extLst>
              <a:ext uri="{FF2B5EF4-FFF2-40B4-BE49-F238E27FC236}">
                <a16:creationId xmlns:a16="http://schemas.microsoft.com/office/drawing/2014/main" id="{493D448B-8F1C-4648-BFDD-72362E9558F1}"/>
              </a:ext>
            </a:extLst>
          </p:cNvPr>
          <p:cNvSpPr>
            <a:spLocks noGrp="1"/>
          </p:cNvSpPr>
          <p:nvPr>
            <p:ph type="title" hasCustomPrompt="1"/>
          </p:nvPr>
        </p:nvSpPr>
        <p:spPr>
          <a:xfrm>
            <a:off x="516252" y="204811"/>
            <a:ext cx="11133349" cy="836360"/>
          </a:xfrm>
          <a:prstGeom prst="rect">
            <a:avLst/>
          </a:prstGeom>
        </p:spPr>
        <p:txBody>
          <a:bodyPr anchor="ctr"/>
          <a:lstStyle>
            <a:lvl1pPr>
              <a:defRPr sz="2400">
                <a:latin typeface="Verdana" panose="020B0604030504040204" pitchFamily="34" charset="0"/>
                <a:ea typeface="Verdana" panose="020B0604030504040204" pitchFamily="34" charset="0"/>
              </a:defRPr>
            </a:lvl1pPr>
          </a:lstStyle>
          <a:p>
            <a:r>
              <a:rPr lang="en-US" noProof="0" dirty="0"/>
              <a:t>Title</a:t>
            </a:r>
            <a:endParaRPr lang="en-US" dirty="0"/>
          </a:p>
        </p:txBody>
      </p:sp>
      <p:sp>
        <p:nvSpPr>
          <p:cNvPr id="3" name="Content Placeholder 2">
            <a:extLst>
              <a:ext uri="{FF2B5EF4-FFF2-40B4-BE49-F238E27FC236}">
                <a16:creationId xmlns:a16="http://schemas.microsoft.com/office/drawing/2014/main" id="{1CC53D69-F2CB-47F9-9793-E22862A2305F}"/>
              </a:ext>
            </a:extLst>
          </p:cNvPr>
          <p:cNvSpPr>
            <a:spLocks noGrp="1"/>
          </p:cNvSpPr>
          <p:nvPr>
            <p:ph sz="quarter" idx="21" hasCustomPrompt="1"/>
          </p:nvPr>
        </p:nvSpPr>
        <p:spPr>
          <a:xfrm>
            <a:off x="632903" y="2052322"/>
            <a:ext cx="2757727" cy="736906"/>
          </a:xfrm>
          <a:prstGeom prst="chevron">
            <a:avLst>
              <a:gd name="adj" fmla="val 20229"/>
            </a:avLst>
          </a:prstGeom>
          <a:solidFill>
            <a:srgbClr val="4C8C33"/>
          </a:solidFill>
        </p:spPr>
        <p:txBody>
          <a:bodyPr anchor="ctr"/>
          <a:lstStyle>
            <a:lvl1pPr marL="0" indent="0">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5" name="Text Placeholder 4">
            <a:extLst>
              <a:ext uri="{FF2B5EF4-FFF2-40B4-BE49-F238E27FC236}">
                <a16:creationId xmlns:a16="http://schemas.microsoft.com/office/drawing/2014/main" id="{FD3A1EBB-CEFF-4BE7-B9FA-D60FA9D4E982}"/>
              </a:ext>
            </a:extLst>
          </p:cNvPr>
          <p:cNvSpPr>
            <a:spLocks noGrp="1"/>
          </p:cNvSpPr>
          <p:nvPr>
            <p:ph type="body" sz="quarter" idx="22" hasCustomPrompt="1"/>
          </p:nvPr>
        </p:nvSpPr>
        <p:spPr>
          <a:xfrm>
            <a:off x="541936" y="1431969"/>
            <a:ext cx="830831" cy="774952"/>
          </a:xfrm>
          <a:prstGeom prst="ellipse">
            <a:avLst/>
          </a:prstGeom>
          <a:solidFill>
            <a:srgbClr val="4C8C33"/>
          </a:solidFill>
        </p:spPr>
        <p:txBody>
          <a:bodyPr/>
          <a:lstStyle>
            <a:lvl1pPr marL="0" indent="0" algn="ctr">
              <a:buNone/>
              <a:defRPr>
                <a:solidFill>
                  <a:srgbClr val="4C8C33"/>
                </a:solidFill>
              </a:defRPr>
            </a:lvl1pPr>
          </a:lstStyle>
          <a:p>
            <a:pPr lvl="0"/>
            <a:r>
              <a:rPr lang="en-US" dirty="0"/>
              <a:t>.</a:t>
            </a:r>
          </a:p>
        </p:txBody>
      </p:sp>
      <p:sp>
        <p:nvSpPr>
          <p:cNvPr id="28" name="Text Placeholder 4">
            <a:extLst>
              <a:ext uri="{FF2B5EF4-FFF2-40B4-BE49-F238E27FC236}">
                <a16:creationId xmlns:a16="http://schemas.microsoft.com/office/drawing/2014/main" id="{41D3DC0A-6B2A-472C-ABE7-FED74D9FAB3A}"/>
              </a:ext>
            </a:extLst>
          </p:cNvPr>
          <p:cNvSpPr>
            <a:spLocks noGrp="1"/>
          </p:cNvSpPr>
          <p:nvPr>
            <p:ph type="body" sz="quarter" idx="23" hasCustomPrompt="1"/>
          </p:nvPr>
        </p:nvSpPr>
        <p:spPr>
          <a:xfrm>
            <a:off x="671890" y="1547036"/>
            <a:ext cx="584102" cy="544817"/>
          </a:xfrm>
          <a:prstGeom prst="ellipse">
            <a:avLst/>
          </a:prstGeom>
          <a:solidFill>
            <a:srgbClr val="F2F2F2"/>
          </a:solidFill>
        </p:spPr>
        <p:txBody>
          <a:bodyPr anchor="ctr"/>
          <a:lstStyle>
            <a:lvl1pPr marL="0" indent="0" algn="ctr">
              <a:buNone/>
              <a:defRPr>
                <a:solidFill>
                  <a:srgbClr val="4C8C33"/>
                </a:solidFill>
              </a:defRPr>
            </a:lvl1pPr>
          </a:lstStyle>
          <a:p>
            <a:pPr lvl="0"/>
            <a:r>
              <a:rPr lang="en-US" dirty="0"/>
              <a:t>1</a:t>
            </a:r>
          </a:p>
        </p:txBody>
      </p:sp>
      <p:sp>
        <p:nvSpPr>
          <p:cNvPr id="29" name="Content 1">
            <a:extLst>
              <a:ext uri="{FF2B5EF4-FFF2-40B4-BE49-F238E27FC236}">
                <a16:creationId xmlns:a16="http://schemas.microsoft.com/office/drawing/2014/main" id="{84F674B2-8BCD-4F06-AF1E-F0E831297190}"/>
              </a:ext>
            </a:extLst>
          </p:cNvPr>
          <p:cNvSpPr>
            <a:spLocks noGrp="1"/>
          </p:cNvSpPr>
          <p:nvPr>
            <p:ph sz="half" idx="24"/>
          </p:nvPr>
        </p:nvSpPr>
        <p:spPr>
          <a:xfrm>
            <a:off x="3447915" y="2789228"/>
            <a:ext cx="2596615" cy="2422207"/>
          </a:xfrm>
          <a:prstGeom prst="rect">
            <a:avLst/>
          </a:prstGeom>
          <a:solidFill>
            <a:schemeClr val="bg2">
              <a:lumMod val="95000"/>
            </a:schemeClr>
          </a:solidFill>
        </p:spPr>
        <p:txBody>
          <a:bodyPr lIns="144000" tIns="252000" rIns="144000" bIns="108000"/>
          <a:lstStyle>
            <a:lvl1pPr>
              <a:defRPr sz="1050">
                <a:latin typeface="+mj-lt"/>
              </a:defRPr>
            </a:lvl1pPr>
            <a:lvl2pPr>
              <a:defRPr sz="1000">
                <a:latin typeface="+mj-lt"/>
              </a:defRPr>
            </a:lvl2pPr>
            <a:lvl3pPr>
              <a:defRPr sz="900">
                <a:latin typeface="+mj-lt"/>
              </a:defRPr>
            </a:lvl3pPr>
            <a:lvl4pPr>
              <a:defRPr sz="800">
                <a:latin typeface="+mj-lt"/>
              </a:defRPr>
            </a:lvl4pPr>
            <a:lvl5pPr>
              <a:defRPr sz="800">
                <a:latin typeface="+mj-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2">
            <a:extLst>
              <a:ext uri="{FF2B5EF4-FFF2-40B4-BE49-F238E27FC236}">
                <a16:creationId xmlns:a16="http://schemas.microsoft.com/office/drawing/2014/main" id="{63F930F3-B5C0-416C-A323-D53833C649CE}"/>
              </a:ext>
            </a:extLst>
          </p:cNvPr>
          <p:cNvSpPr>
            <a:spLocks noGrp="1"/>
          </p:cNvSpPr>
          <p:nvPr>
            <p:ph sz="quarter" idx="25" hasCustomPrompt="1"/>
          </p:nvPr>
        </p:nvSpPr>
        <p:spPr>
          <a:xfrm>
            <a:off x="3429266" y="2052322"/>
            <a:ext cx="2757727" cy="736906"/>
          </a:xfrm>
          <a:prstGeom prst="chevron">
            <a:avLst>
              <a:gd name="adj" fmla="val 20229"/>
            </a:avLst>
          </a:prstGeom>
          <a:solidFill>
            <a:srgbClr val="71A100"/>
          </a:solidFill>
        </p:spPr>
        <p:txBody>
          <a:bodyPr anchor="ctr"/>
          <a:lstStyle>
            <a:lvl1pPr marL="0" indent="0">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31" name="Text Placeholder 4">
            <a:extLst>
              <a:ext uri="{FF2B5EF4-FFF2-40B4-BE49-F238E27FC236}">
                <a16:creationId xmlns:a16="http://schemas.microsoft.com/office/drawing/2014/main" id="{2CE8F379-A389-4509-8E75-F356EC61D308}"/>
              </a:ext>
            </a:extLst>
          </p:cNvPr>
          <p:cNvSpPr>
            <a:spLocks noGrp="1"/>
          </p:cNvSpPr>
          <p:nvPr>
            <p:ph type="body" sz="quarter" idx="26" hasCustomPrompt="1"/>
          </p:nvPr>
        </p:nvSpPr>
        <p:spPr>
          <a:xfrm>
            <a:off x="3338299" y="1431969"/>
            <a:ext cx="830831" cy="774952"/>
          </a:xfrm>
          <a:prstGeom prst="ellipse">
            <a:avLst/>
          </a:prstGeom>
          <a:solidFill>
            <a:srgbClr val="71A100"/>
          </a:solidFill>
        </p:spPr>
        <p:txBody>
          <a:bodyPr/>
          <a:lstStyle>
            <a:lvl1pPr marL="0" indent="0" algn="ctr">
              <a:buNone/>
              <a:defRPr>
                <a:solidFill>
                  <a:srgbClr val="4C8C33"/>
                </a:solidFill>
              </a:defRPr>
            </a:lvl1pPr>
          </a:lstStyle>
          <a:p>
            <a:pPr lvl="0"/>
            <a:r>
              <a:rPr lang="en-US" dirty="0"/>
              <a:t>.</a:t>
            </a:r>
          </a:p>
        </p:txBody>
      </p:sp>
      <p:sp>
        <p:nvSpPr>
          <p:cNvPr id="32" name="Text Placeholder 4">
            <a:extLst>
              <a:ext uri="{FF2B5EF4-FFF2-40B4-BE49-F238E27FC236}">
                <a16:creationId xmlns:a16="http://schemas.microsoft.com/office/drawing/2014/main" id="{569FC1F4-4062-46C7-9AD6-3EEF90AF3482}"/>
              </a:ext>
            </a:extLst>
          </p:cNvPr>
          <p:cNvSpPr>
            <a:spLocks noGrp="1"/>
          </p:cNvSpPr>
          <p:nvPr>
            <p:ph type="body" sz="quarter" idx="27" hasCustomPrompt="1"/>
          </p:nvPr>
        </p:nvSpPr>
        <p:spPr>
          <a:xfrm>
            <a:off x="3468253" y="1547036"/>
            <a:ext cx="584102" cy="544817"/>
          </a:xfrm>
          <a:prstGeom prst="ellipse">
            <a:avLst/>
          </a:prstGeom>
          <a:solidFill>
            <a:srgbClr val="F2F2F2"/>
          </a:solidFill>
        </p:spPr>
        <p:txBody>
          <a:bodyPr anchor="ctr"/>
          <a:lstStyle>
            <a:lvl1pPr marL="0" indent="0" algn="ctr">
              <a:buNone/>
              <a:defRPr>
                <a:solidFill>
                  <a:srgbClr val="71A100"/>
                </a:solidFill>
              </a:defRPr>
            </a:lvl1pPr>
          </a:lstStyle>
          <a:p>
            <a:pPr lvl="0"/>
            <a:r>
              <a:rPr lang="en-US" dirty="0"/>
              <a:t>1</a:t>
            </a:r>
          </a:p>
        </p:txBody>
      </p:sp>
      <p:sp>
        <p:nvSpPr>
          <p:cNvPr id="33" name="Content 1">
            <a:extLst>
              <a:ext uri="{FF2B5EF4-FFF2-40B4-BE49-F238E27FC236}">
                <a16:creationId xmlns:a16="http://schemas.microsoft.com/office/drawing/2014/main" id="{6E95160E-BE08-4BF3-981E-E8BFD18C55E1}"/>
              </a:ext>
            </a:extLst>
          </p:cNvPr>
          <p:cNvSpPr>
            <a:spLocks noGrp="1"/>
          </p:cNvSpPr>
          <p:nvPr>
            <p:ph sz="half" idx="28"/>
          </p:nvPr>
        </p:nvSpPr>
        <p:spPr>
          <a:xfrm>
            <a:off x="6233844" y="2789228"/>
            <a:ext cx="2596615" cy="2422207"/>
          </a:xfrm>
          <a:prstGeom prst="rect">
            <a:avLst/>
          </a:prstGeom>
          <a:solidFill>
            <a:schemeClr val="bg2">
              <a:lumMod val="95000"/>
            </a:schemeClr>
          </a:solidFill>
        </p:spPr>
        <p:txBody>
          <a:bodyPr lIns="144000" tIns="252000" rIns="144000" bIns="108000"/>
          <a:lstStyle>
            <a:lvl1pPr>
              <a:defRPr sz="1050">
                <a:latin typeface="+mj-lt"/>
              </a:defRPr>
            </a:lvl1pPr>
            <a:lvl2pPr>
              <a:defRPr sz="1000">
                <a:latin typeface="+mj-lt"/>
              </a:defRPr>
            </a:lvl2pPr>
            <a:lvl3pPr>
              <a:defRPr sz="900">
                <a:latin typeface="+mj-lt"/>
              </a:defRPr>
            </a:lvl3pPr>
            <a:lvl4pPr>
              <a:defRPr sz="800">
                <a:latin typeface="+mj-lt"/>
              </a:defRPr>
            </a:lvl4pPr>
            <a:lvl5pPr>
              <a:defRPr sz="800">
                <a:latin typeface="+mj-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Content Placeholder 2">
            <a:extLst>
              <a:ext uri="{FF2B5EF4-FFF2-40B4-BE49-F238E27FC236}">
                <a16:creationId xmlns:a16="http://schemas.microsoft.com/office/drawing/2014/main" id="{F64214B7-138E-48F1-9994-6F4DFC851AAE}"/>
              </a:ext>
            </a:extLst>
          </p:cNvPr>
          <p:cNvSpPr>
            <a:spLocks noGrp="1"/>
          </p:cNvSpPr>
          <p:nvPr>
            <p:ph sz="quarter" idx="29" hasCustomPrompt="1"/>
          </p:nvPr>
        </p:nvSpPr>
        <p:spPr>
          <a:xfrm>
            <a:off x="6215195" y="2052322"/>
            <a:ext cx="2757727" cy="736906"/>
          </a:xfrm>
          <a:prstGeom prst="chevron">
            <a:avLst>
              <a:gd name="adj" fmla="val 20229"/>
            </a:avLst>
          </a:prstGeom>
          <a:solidFill>
            <a:srgbClr val="96E71B"/>
          </a:solidFill>
        </p:spPr>
        <p:txBody>
          <a:bodyPr anchor="ctr"/>
          <a:lstStyle>
            <a:lvl1pPr marL="0" indent="0">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35" name="Text Placeholder 4">
            <a:extLst>
              <a:ext uri="{FF2B5EF4-FFF2-40B4-BE49-F238E27FC236}">
                <a16:creationId xmlns:a16="http://schemas.microsoft.com/office/drawing/2014/main" id="{EE914E72-0E75-4EC9-B459-7F64BAEA20C9}"/>
              </a:ext>
            </a:extLst>
          </p:cNvPr>
          <p:cNvSpPr>
            <a:spLocks noGrp="1"/>
          </p:cNvSpPr>
          <p:nvPr>
            <p:ph type="body" sz="quarter" idx="30" hasCustomPrompt="1"/>
          </p:nvPr>
        </p:nvSpPr>
        <p:spPr>
          <a:xfrm>
            <a:off x="6124228" y="1431969"/>
            <a:ext cx="830831" cy="774952"/>
          </a:xfrm>
          <a:prstGeom prst="ellipse">
            <a:avLst/>
          </a:prstGeom>
          <a:solidFill>
            <a:srgbClr val="96E71B"/>
          </a:solidFill>
        </p:spPr>
        <p:txBody>
          <a:bodyPr/>
          <a:lstStyle>
            <a:lvl1pPr marL="0" indent="0" algn="ctr">
              <a:buNone/>
              <a:defRPr>
                <a:solidFill>
                  <a:srgbClr val="4C8C33"/>
                </a:solidFill>
              </a:defRPr>
            </a:lvl1pPr>
          </a:lstStyle>
          <a:p>
            <a:pPr lvl="0"/>
            <a:r>
              <a:rPr lang="en-US" dirty="0"/>
              <a:t>.</a:t>
            </a:r>
          </a:p>
        </p:txBody>
      </p:sp>
      <p:sp>
        <p:nvSpPr>
          <p:cNvPr id="37" name="Text Placeholder 4">
            <a:extLst>
              <a:ext uri="{FF2B5EF4-FFF2-40B4-BE49-F238E27FC236}">
                <a16:creationId xmlns:a16="http://schemas.microsoft.com/office/drawing/2014/main" id="{5691D852-4952-4BD7-BCD8-A2EC8ADA4568}"/>
              </a:ext>
            </a:extLst>
          </p:cNvPr>
          <p:cNvSpPr>
            <a:spLocks noGrp="1"/>
          </p:cNvSpPr>
          <p:nvPr>
            <p:ph type="body" sz="quarter" idx="31" hasCustomPrompt="1"/>
          </p:nvPr>
        </p:nvSpPr>
        <p:spPr>
          <a:xfrm>
            <a:off x="6254182" y="1547036"/>
            <a:ext cx="584102" cy="544817"/>
          </a:xfrm>
          <a:prstGeom prst="ellipse">
            <a:avLst/>
          </a:prstGeom>
          <a:solidFill>
            <a:srgbClr val="F2F2F2"/>
          </a:solidFill>
        </p:spPr>
        <p:txBody>
          <a:bodyPr anchor="ctr"/>
          <a:lstStyle>
            <a:lvl1pPr marL="0" indent="0" algn="ctr">
              <a:buNone/>
              <a:defRPr>
                <a:solidFill>
                  <a:srgbClr val="96E71B"/>
                </a:solidFill>
              </a:defRPr>
            </a:lvl1pPr>
          </a:lstStyle>
          <a:p>
            <a:pPr lvl="0"/>
            <a:r>
              <a:rPr lang="en-US" dirty="0"/>
              <a:t>1</a:t>
            </a:r>
          </a:p>
        </p:txBody>
      </p:sp>
      <p:sp>
        <p:nvSpPr>
          <p:cNvPr id="38" name="Content 1">
            <a:extLst>
              <a:ext uri="{FF2B5EF4-FFF2-40B4-BE49-F238E27FC236}">
                <a16:creationId xmlns:a16="http://schemas.microsoft.com/office/drawing/2014/main" id="{8F05A25D-E269-47C8-BFA4-4BDE1A2B7D96}"/>
              </a:ext>
            </a:extLst>
          </p:cNvPr>
          <p:cNvSpPr>
            <a:spLocks noGrp="1"/>
          </p:cNvSpPr>
          <p:nvPr>
            <p:ph sz="half" idx="32"/>
          </p:nvPr>
        </p:nvSpPr>
        <p:spPr>
          <a:xfrm>
            <a:off x="9019773" y="2789228"/>
            <a:ext cx="2596615" cy="2422207"/>
          </a:xfrm>
          <a:prstGeom prst="rect">
            <a:avLst/>
          </a:prstGeom>
          <a:solidFill>
            <a:schemeClr val="bg2">
              <a:lumMod val="95000"/>
            </a:schemeClr>
          </a:solidFill>
        </p:spPr>
        <p:txBody>
          <a:bodyPr lIns="144000" tIns="252000" rIns="144000" bIns="108000"/>
          <a:lstStyle>
            <a:lvl1pPr>
              <a:defRPr sz="1050">
                <a:latin typeface="+mj-lt"/>
              </a:defRPr>
            </a:lvl1pPr>
            <a:lvl2pPr>
              <a:defRPr sz="1000">
                <a:latin typeface="+mj-lt"/>
              </a:defRPr>
            </a:lvl2pPr>
            <a:lvl3pPr>
              <a:defRPr sz="900">
                <a:latin typeface="+mj-lt"/>
              </a:defRPr>
            </a:lvl3pPr>
            <a:lvl4pPr>
              <a:defRPr sz="800">
                <a:latin typeface="+mj-lt"/>
              </a:defRPr>
            </a:lvl4pPr>
            <a:lvl5pPr>
              <a:defRPr sz="800">
                <a:latin typeface="+mj-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Content Placeholder 2">
            <a:extLst>
              <a:ext uri="{FF2B5EF4-FFF2-40B4-BE49-F238E27FC236}">
                <a16:creationId xmlns:a16="http://schemas.microsoft.com/office/drawing/2014/main" id="{19830706-D898-44D0-8B52-EE40E27FD82E}"/>
              </a:ext>
            </a:extLst>
          </p:cNvPr>
          <p:cNvSpPr>
            <a:spLocks noGrp="1"/>
          </p:cNvSpPr>
          <p:nvPr>
            <p:ph sz="quarter" idx="33" hasCustomPrompt="1"/>
          </p:nvPr>
        </p:nvSpPr>
        <p:spPr>
          <a:xfrm>
            <a:off x="9001124" y="2052322"/>
            <a:ext cx="2757727" cy="736906"/>
          </a:xfrm>
          <a:prstGeom prst="chevron">
            <a:avLst>
              <a:gd name="adj" fmla="val 20229"/>
            </a:avLst>
          </a:prstGeom>
          <a:solidFill>
            <a:srgbClr val="BAEF69"/>
          </a:solidFill>
        </p:spPr>
        <p:txBody>
          <a:bodyPr anchor="ctr"/>
          <a:lstStyle>
            <a:lvl1pPr marL="0" indent="0">
              <a:buNone/>
              <a:defRPr>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52" name="Text Placeholder 4">
            <a:extLst>
              <a:ext uri="{FF2B5EF4-FFF2-40B4-BE49-F238E27FC236}">
                <a16:creationId xmlns:a16="http://schemas.microsoft.com/office/drawing/2014/main" id="{3B7AEAE2-6F43-4381-ACFE-273D05B35AD2}"/>
              </a:ext>
            </a:extLst>
          </p:cNvPr>
          <p:cNvSpPr>
            <a:spLocks noGrp="1"/>
          </p:cNvSpPr>
          <p:nvPr>
            <p:ph type="body" sz="quarter" idx="34" hasCustomPrompt="1"/>
          </p:nvPr>
        </p:nvSpPr>
        <p:spPr>
          <a:xfrm>
            <a:off x="8910157" y="1431969"/>
            <a:ext cx="830831" cy="774952"/>
          </a:xfrm>
          <a:prstGeom prst="ellipse">
            <a:avLst/>
          </a:prstGeom>
          <a:solidFill>
            <a:srgbClr val="BAEF69"/>
          </a:solidFill>
        </p:spPr>
        <p:txBody>
          <a:bodyPr/>
          <a:lstStyle>
            <a:lvl1pPr marL="0" indent="0" algn="ctr">
              <a:buNone/>
              <a:defRPr>
                <a:solidFill>
                  <a:srgbClr val="4C8C33"/>
                </a:solidFill>
              </a:defRPr>
            </a:lvl1pPr>
          </a:lstStyle>
          <a:p>
            <a:pPr lvl="0"/>
            <a:r>
              <a:rPr lang="en-US" dirty="0"/>
              <a:t>.</a:t>
            </a:r>
          </a:p>
        </p:txBody>
      </p:sp>
      <p:sp>
        <p:nvSpPr>
          <p:cNvPr id="53" name="Text Placeholder 4">
            <a:extLst>
              <a:ext uri="{FF2B5EF4-FFF2-40B4-BE49-F238E27FC236}">
                <a16:creationId xmlns:a16="http://schemas.microsoft.com/office/drawing/2014/main" id="{7A19EE99-BD1C-4EF6-A4A8-CCFFA755B705}"/>
              </a:ext>
            </a:extLst>
          </p:cNvPr>
          <p:cNvSpPr>
            <a:spLocks noGrp="1"/>
          </p:cNvSpPr>
          <p:nvPr>
            <p:ph type="body" sz="quarter" idx="35" hasCustomPrompt="1"/>
          </p:nvPr>
        </p:nvSpPr>
        <p:spPr>
          <a:xfrm>
            <a:off x="9040111" y="1547036"/>
            <a:ext cx="584102" cy="544817"/>
          </a:xfrm>
          <a:prstGeom prst="ellipse">
            <a:avLst/>
          </a:prstGeom>
          <a:solidFill>
            <a:srgbClr val="F2F2F2"/>
          </a:solidFill>
        </p:spPr>
        <p:txBody>
          <a:bodyPr anchor="ctr"/>
          <a:lstStyle>
            <a:lvl1pPr marL="0" indent="0" algn="ctr">
              <a:buNone/>
              <a:defRPr>
                <a:solidFill>
                  <a:srgbClr val="BAEF69"/>
                </a:solidFill>
              </a:defRPr>
            </a:lvl1pPr>
          </a:lstStyle>
          <a:p>
            <a:pPr lvl="0"/>
            <a:r>
              <a:rPr lang="en-US" dirty="0"/>
              <a:t>1</a:t>
            </a:r>
          </a:p>
        </p:txBody>
      </p:sp>
    </p:spTree>
    <p:extLst>
      <p:ext uri="{BB962C8B-B14F-4D97-AF65-F5344CB8AC3E}">
        <p14:creationId xmlns:p14="http://schemas.microsoft.com/office/powerpoint/2010/main" val="321928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Placeholder">
    <p:spTree>
      <p:nvGrpSpPr>
        <p:cNvPr id="1" name=""/>
        <p:cNvGrpSpPr/>
        <p:nvPr/>
      </p:nvGrpSpPr>
      <p:grpSpPr>
        <a:xfrm>
          <a:off x="0" y="0"/>
          <a:ext cx="0" cy="0"/>
          <a:chOff x="0" y="0"/>
          <a:chExt cx="0" cy="0"/>
        </a:xfrm>
      </p:grpSpPr>
      <p:sp>
        <p:nvSpPr>
          <p:cNvPr id="7" name="Inhaltsplatzhalter 2">
            <a:extLst>
              <a:ext uri="{FF2B5EF4-FFF2-40B4-BE49-F238E27FC236}">
                <a16:creationId xmlns:a16="http://schemas.microsoft.com/office/drawing/2014/main" id="{560A247C-654F-48D6-8F58-FE830E2DD97D}"/>
              </a:ext>
            </a:extLst>
          </p:cNvPr>
          <p:cNvSpPr>
            <a:spLocks noGrp="1"/>
          </p:cNvSpPr>
          <p:nvPr>
            <p:ph idx="1" hasCustomPrompt="1"/>
          </p:nvPr>
        </p:nvSpPr>
        <p:spPr>
          <a:xfrm>
            <a:off x="516252" y="1483952"/>
            <a:ext cx="11133349" cy="4319248"/>
          </a:xfrm>
          <a:prstGeom prst="rect">
            <a:avLst/>
          </a:prstGeom>
          <a:noFill/>
        </p:spPr>
        <p:txBody>
          <a:bodyPr/>
          <a:lstStyle>
            <a:lvl1pPr marL="0" indent="0">
              <a:buNone/>
              <a:defRPr sz="1400">
                <a:latin typeface="Verdana" panose="020B0604030504040204" pitchFamily="34" charset="0"/>
                <a:ea typeface="Verdana" panose="020B0604030504040204" pitchFamily="34" charset="0"/>
              </a:defRPr>
            </a:lvl1pPr>
            <a:lvl2pPr marL="457200" indent="0">
              <a:buNone/>
              <a:defRPr sz="1400">
                <a:latin typeface="Verdana" panose="020B0604030504040204" pitchFamily="34" charset="0"/>
                <a:ea typeface="Verdana" panose="020B0604030504040204" pitchFamily="34" charset="0"/>
              </a:defRPr>
            </a:lvl2pPr>
            <a:lvl3pPr marL="914400" indent="0">
              <a:buNone/>
              <a:defRPr sz="1400">
                <a:latin typeface="Verdana" panose="020B0604030504040204" pitchFamily="34" charset="0"/>
                <a:ea typeface="Verdana" panose="020B0604030504040204" pitchFamily="34" charset="0"/>
              </a:defRPr>
            </a:lvl3pPr>
            <a:lvl4pPr marL="1371600" indent="0">
              <a:buNone/>
              <a:defRPr sz="1400">
                <a:latin typeface="Verdana" panose="020B0604030504040204" pitchFamily="34" charset="0"/>
                <a:ea typeface="Verdana" panose="020B0604030504040204" pitchFamily="34" charset="0"/>
              </a:defRPr>
            </a:lvl4pPr>
            <a:lvl5pPr marL="1828800" indent="0">
              <a:buNone/>
              <a:defRPr sz="1400">
                <a:latin typeface="Verdana" panose="020B0604030504040204" pitchFamily="34" charset="0"/>
                <a:ea typeface="Verdana" panose="020B0604030504040204" pitchFamily="34" charset="0"/>
              </a:defRPr>
            </a:lvl5pPr>
          </a:lstStyle>
          <a:p>
            <a:pPr lvl="0"/>
            <a:r>
              <a:rPr lang="en-US" noProof="0" dirty="0"/>
              <a:t>Body Text</a:t>
            </a:r>
          </a:p>
        </p:txBody>
      </p:sp>
      <p:sp>
        <p:nvSpPr>
          <p:cNvPr id="10" name="Titel 1">
            <a:extLst>
              <a:ext uri="{FF2B5EF4-FFF2-40B4-BE49-F238E27FC236}">
                <a16:creationId xmlns:a16="http://schemas.microsoft.com/office/drawing/2014/main" id="{B7D6B288-5089-4699-9831-11325B19D815}"/>
              </a:ext>
            </a:extLst>
          </p:cNvPr>
          <p:cNvSpPr>
            <a:spLocks noGrp="1"/>
          </p:cNvSpPr>
          <p:nvPr>
            <p:ph type="title" hasCustomPrompt="1"/>
          </p:nvPr>
        </p:nvSpPr>
        <p:spPr>
          <a:xfrm>
            <a:off x="516252" y="204811"/>
            <a:ext cx="11133349"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Tree>
    <p:extLst>
      <p:ext uri="{BB962C8B-B14F-4D97-AF65-F5344CB8AC3E}">
        <p14:creationId xmlns:p14="http://schemas.microsoft.com/office/powerpoint/2010/main" val="207821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Placeholders">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39D74C0-3082-4DC2-AAFE-30C7AD619B8B}"/>
              </a:ext>
            </a:extLst>
          </p:cNvPr>
          <p:cNvSpPr>
            <a:spLocks noGrp="1"/>
          </p:cNvSpPr>
          <p:nvPr>
            <p:ph sz="quarter" idx="13"/>
          </p:nvPr>
        </p:nvSpPr>
        <p:spPr>
          <a:xfrm>
            <a:off x="506420" y="1482993"/>
            <a:ext cx="5422432" cy="4209884"/>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el 1">
            <a:extLst>
              <a:ext uri="{FF2B5EF4-FFF2-40B4-BE49-F238E27FC236}">
                <a16:creationId xmlns:a16="http://schemas.microsoft.com/office/drawing/2014/main" id="{B332A7B1-AFEA-4B4E-9B9A-7C08F56EC199}"/>
              </a:ext>
            </a:extLst>
          </p:cNvPr>
          <p:cNvSpPr>
            <a:spLocks noGrp="1"/>
          </p:cNvSpPr>
          <p:nvPr>
            <p:ph type="title" hasCustomPrompt="1"/>
          </p:nvPr>
        </p:nvSpPr>
        <p:spPr>
          <a:xfrm>
            <a:off x="516252" y="204811"/>
            <a:ext cx="11133349"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10" name="Content Placeholder 6">
            <a:extLst>
              <a:ext uri="{FF2B5EF4-FFF2-40B4-BE49-F238E27FC236}">
                <a16:creationId xmlns:a16="http://schemas.microsoft.com/office/drawing/2014/main" id="{485D4EBD-CCAA-4583-9DF1-433FCDD984FC}"/>
              </a:ext>
            </a:extLst>
          </p:cNvPr>
          <p:cNvSpPr>
            <a:spLocks noGrp="1"/>
          </p:cNvSpPr>
          <p:nvPr>
            <p:ph sz="quarter" idx="17"/>
          </p:nvPr>
        </p:nvSpPr>
        <p:spPr>
          <a:xfrm>
            <a:off x="6251729" y="1482993"/>
            <a:ext cx="5422432" cy="4209884"/>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406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Placeholders">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39D74C0-3082-4DC2-AAFE-30C7AD619B8B}"/>
              </a:ext>
            </a:extLst>
          </p:cNvPr>
          <p:cNvSpPr>
            <a:spLocks noGrp="1"/>
          </p:cNvSpPr>
          <p:nvPr>
            <p:ph sz="quarter" idx="13"/>
          </p:nvPr>
        </p:nvSpPr>
        <p:spPr>
          <a:xfrm>
            <a:off x="506420" y="1482993"/>
            <a:ext cx="5422432"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6">
            <a:extLst>
              <a:ext uri="{FF2B5EF4-FFF2-40B4-BE49-F238E27FC236}">
                <a16:creationId xmlns:a16="http://schemas.microsoft.com/office/drawing/2014/main" id="{D078725D-BD4D-42CD-8043-AF8AA9A43418}"/>
              </a:ext>
            </a:extLst>
          </p:cNvPr>
          <p:cNvSpPr>
            <a:spLocks noGrp="1"/>
          </p:cNvSpPr>
          <p:nvPr>
            <p:ph sz="quarter" idx="16"/>
          </p:nvPr>
        </p:nvSpPr>
        <p:spPr>
          <a:xfrm>
            <a:off x="516252" y="3898169"/>
            <a:ext cx="5422431"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el 1">
            <a:extLst>
              <a:ext uri="{FF2B5EF4-FFF2-40B4-BE49-F238E27FC236}">
                <a16:creationId xmlns:a16="http://schemas.microsoft.com/office/drawing/2014/main" id="{B332A7B1-AFEA-4B4E-9B9A-7C08F56EC199}"/>
              </a:ext>
            </a:extLst>
          </p:cNvPr>
          <p:cNvSpPr>
            <a:spLocks noGrp="1"/>
          </p:cNvSpPr>
          <p:nvPr>
            <p:ph type="title" hasCustomPrompt="1"/>
          </p:nvPr>
        </p:nvSpPr>
        <p:spPr>
          <a:xfrm>
            <a:off x="516252" y="204811"/>
            <a:ext cx="11133349"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10" name="Content Placeholder 6">
            <a:extLst>
              <a:ext uri="{FF2B5EF4-FFF2-40B4-BE49-F238E27FC236}">
                <a16:creationId xmlns:a16="http://schemas.microsoft.com/office/drawing/2014/main" id="{485D4EBD-CCAA-4583-9DF1-433FCDD984FC}"/>
              </a:ext>
            </a:extLst>
          </p:cNvPr>
          <p:cNvSpPr>
            <a:spLocks noGrp="1"/>
          </p:cNvSpPr>
          <p:nvPr>
            <p:ph sz="quarter" idx="17"/>
          </p:nvPr>
        </p:nvSpPr>
        <p:spPr>
          <a:xfrm>
            <a:off x="6251729" y="1482993"/>
            <a:ext cx="5422432"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a:extLst>
              <a:ext uri="{FF2B5EF4-FFF2-40B4-BE49-F238E27FC236}">
                <a16:creationId xmlns:a16="http://schemas.microsoft.com/office/drawing/2014/main" id="{EFF92625-93A3-47F5-8531-760421566208}"/>
              </a:ext>
            </a:extLst>
          </p:cNvPr>
          <p:cNvSpPr>
            <a:spLocks noGrp="1"/>
          </p:cNvSpPr>
          <p:nvPr>
            <p:ph sz="quarter" idx="18"/>
          </p:nvPr>
        </p:nvSpPr>
        <p:spPr>
          <a:xfrm>
            <a:off x="6261561" y="3898169"/>
            <a:ext cx="5422431"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456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Placeholders">
    <p:spTree>
      <p:nvGrpSpPr>
        <p:cNvPr id="1" name=""/>
        <p:cNvGrpSpPr/>
        <p:nvPr/>
      </p:nvGrpSpPr>
      <p:grpSpPr>
        <a:xfrm>
          <a:off x="0" y="0"/>
          <a:ext cx="0" cy="0"/>
          <a:chOff x="0" y="0"/>
          <a:chExt cx="0" cy="0"/>
        </a:xfrm>
      </p:grpSpPr>
      <p:sp>
        <p:nvSpPr>
          <p:cNvPr id="17" name="Titel 1">
            <a:extLst>
              <a:ext uri="{FF2B5EF4-FFF2-40B4-BE49-F238E27FC236}">
                <a16:creationId xmlns:a16="http://schemas.microsoft.com/office/drawing/2014/main" id="{B332A7B1-AFEA-4B4E-9B9A-7C08F56EC199}"/>
              </a:ext>
            </a:extLst>
          </p:cNvPr>
          <p:cNvSpPr>
            <a:spLocks noGrp="1"/>
          </p:cNvSpPr>
          <p:nvPr>
            <p:ph type="title" hasCustomPrompt="1"/>
          </p:nvPr>
        </p:nvSpPr>
        <p:spPr>
          <a:xfrm>
            <a:off x="516252" y="204811"/>
            <a:ext cx="11133349"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10" name="Content Placeholder 6">
            <a:extLst>
              <a:ext uri="{FF2B5EF4-FFF2-40B4-BE49-F238E27FC236}">
                <a16:creationId xmlns:a16="http://schemas.microsoft.com/office/drawing/2014/main" id="{65BE2AFF-3E53-44E6-AC92-B48D68D4CF13}"/>
              </a:ext>
            </a:extLst>
          </p:cNvPr>
          <p:cNvSpPr>
            <a:spLocks noGrp="1"/>
          </p:cNvSpPr>
          <p:nvPr>
            <p:ph sz="quarter" idx="13"/>
          </p:nvPr>
        </p:nvSpPr>
        <p:spPr>
          <a:xfrm>
            <a:off x="506420" y="1482993"/>
            <a:ext cx="3657600"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a:extLst>
              <a:ext uri="{FF2B5EF4-FFF2-40B4-BE49-F238E27FC236}">
                <a16:creationId xmlns:a16="http://schemas.microsoft.com/office/drawing/2014/main" id="{559D971F-ACB0-46C8-9431-60D5B41497AA}"/>
              </a:ext>
            </a:extLst>
          </p:cNvPr>
          <p:cNvSpPr>
            <a:spLocks noGrp="1"/>
          </p:cNvSpPr>
          <p:nvPr>
            <p:ph sz="quarter" idx="16"/>
          </p:nvPr>
        </p:nvSpPr>
        <p:spPr>
          <a:xfrm>
            <a:off x="516252" y="3898169"/>
            <a:ext cx="3657600"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6">
            <a:extLst>
              <a:ext uri="{FF2B5EF4-FFF2-40B4-BE49-F238E27FC236}">
                <a16:creationId xmlns:a16="http://schemas.microsoft.com/office/drawing/2014/main" id="{7AAAAA54-CDDF-490B-8E8D-593BE0ED6198}"/>
              </a:ext>
            </a:extLst>
          </p:cNvPr>
          <p:cNvSpPr>
            <a:spLocks noGrp="1"/>
          </p:cNvSpPr>
          <p:nvPr>
            <p:ph sz="quarter" idx="17"/>
          </p:nvPr>
        </p:nvSpPr>
        <p:spPr>
          <a:xfrm>
            <a:off x="4294317" y="1482993"/>
            <a:ext cx="3657600"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6">
            <a:extLst>
              <a:ext uri="{FF2B5EF4-FFF2-40B4-BE49-F238E27FC236}">
                <a16:creationId xmlns:a16="http://schemas.microsoft.com/office/drawing/2014/main" id="{3F5A9CDC-C0CC-4405-88E3-16106376D767}"/>
              </a:ext>
            </a:extLst>
          </p:cNvPr>
          <p:cNvSpPr>
            <a:spLocks noGrp="1"/>
          </p:cNvSpPr>
          <p:nvPr>
            <p:ph sz="quarter" idx="18"/>
          </p:nvPr>
        </p:nvSpPr>
        <p:spPr>
          <a:xfrm>
            <a:off x="4304149" y="3898169"/>
            <a:ext cx="3657600"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6">
            <a:extLst>
              <a:ext uri="{FF2B5EF4-FFF2-40B4-BE49-F238E27FC236}">
                <a16:creationId xmlns:a16="http://schemas.microsoft.com/office/drawing/2014/main" id="{691E03F0-BC31-41AC-A8AC-0A4644742188}"/>
              </a:ext>
            </a:extLst>
          </p:cNvPr>
          <p:cNvSpPr>
            <a:spLocks noGrp="1"/>
          </p:cNvSpPr>
          <p:nvPr>
            <p:ph sz="quarter" idx="19"/>
          </p:nvPr>
        </p:nvSpPr>
        <p:spPr>
          <a:xfrm>
            <a:off x="8016562" y="1482993"/>
            <a:ext cx="3657600"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6">
            <a:extLst>
              <a:ext uri="{FF2B5EF4-FFF2-40B4-BE49-F238E27FC236}">
                <a16:creationId xmlns:a16="http://schemas.microsoft.com/office/drawing/2014/main" id="{C4697765-F12B-4DAB-B63B-455DE4E5429B}"/>
              </a:ext>
            </a:extLst>
          </p:cNvPr>
          <p:cNvSpPr>
            <a:spLocks noGrp="1"/>
          </p:cNvSpPr>
          <p:nvPr>
            <p:ph sz="quarter" idx="20"/>
          </p:nvPr>
        </p:nvSpPr>
        <p:spPr>
          <a:xfrm>
            <a:off x="8026394" y="3898169"/>
            <a:ext cx="3657600"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524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DA7C7D-6B5F-4256-AFCA-98176A78F0EB}"/>
              </a:ext>
            </a:extLst>
          </p:cNvPr>
          <p:cNvSpPr>
            <a:spLocks noGrp="1"/>
          </p:cNvSpPr>
          <p:nvPr>
            <p:ph type="body" sz="quarter" idx="14"/>
          </p:nvPr>
        </p:nvSpPr>
        <p:spPr>
          <a:xfrm>
            <a:off x="514350" y="1865314"/>
            <a:ext cx="5376328" cy="3944936"/>
          </a:xfrm>
          <a:prstGeom prst="rect">
            <a:avLst/>
          </a:prstGeom>
          <a:solidFill>
            <a:srgbClr val="F2F2F2"/>
          </a:solidFill>
        </p:spPr>
        <p:txBody>
          <a:bodyPr tIns="457200"/>
          <a:lstStyle>
            <a:lvl1pPr marL="228600" indent="-228600">
              <a:defRPr kumimoji="0" lang="en-US" sz="1800" b="0" i="0" u="none" strike="noStrike" kern="0" cap="none" spc="0" normalizeH="0" baseline="0" dirty="0">
                <a:ln>
                  <a:noFill/>
                </a:ln>
                <a:solidFill>
                  <a:srgbClr val="32373C"/>
                </a:solidFill>
                <a:effectLst/>
                <a:uLnTx/>
                <a:uFillTx/>
                <a:latin typeface="Verdana"/>
                <a:ea typeface="+mn-ea"/>
                <a:cs typeface="Arial" charset="0"/>
              </a:defRPr>
            </a:lvl1pPr>
            <a:lvl2pPr marL="228600" indent="-228600">
              <a:defRPr/>
            </a:lvl2pPr>
            <a:lvl3pPr marL="228600" indent="-228600">
              <a:defRPr/>
            </a:lvl3pPr>
            <a:lvl4pPr marL="228600" indent="-228600">
              <a:defRPr/>
            </a:lvl4pPr>
            <a:lvl5pPr marL="228600" indent="-228600">
              <a:defRPr/>
            </a:lvl5pPr>
          </a:lstStyle>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Edit Master text styles</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Second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Third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Fourth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Fifth level</a:t>
            </a:r>
          </a:p>
        </p:txBody>
      </p:sp>
      <p:sp>
        <p:nvSpPr>
          <p:cNvPr id="44" name="Title 7">
            <a:extLst>
              <a:ext uri="{FF2B5EF4-FFF2-40B4-BE49-F238E27FC236}">
                <a16:creationId xmlns:a16="http://schemas.microsoft.com/office/drawing/2014/main" id="{DBFE773C-B987-4BF2-8D89-C405F7F8BB9D}"/>
              </a:ext>
            </a:extLst>
          </p:cNvPr>
          <p:cNvSpPr>
            <a:spLocks noGrp="1"/>
          </p:cNvSpPr>
          <p:nvPr>
            <p:ph type="title" hasCustomPrompt="1"/>
          </p:nvPr>
        </p:nvSpPr>
        <p:spPr>
          <a:xfrm>
            <a:off x="516252" y="204811"/>
            <a:ext cx="11133349" cy="836360"/>
          </a:xfrm>
          <a:prstGeom prst="rect">
            <a:avLst/>
          </a:prstGeom>
        </p:spPr>
        <p:txBody>
          <a:bodyPr anchor="ctr"/>
          <a:lstStyle>
            <a:lvl1pPr>
              <a:defRPr sz="2400">
                <a:latin typeface="Verdana" panose="020B0604030504040204" pitchFamily="34" charset="0"/>
                <a:ea typeface="Verdana" panose="020B0604030504040204" pitchFamily="34" charset="0"/>
              </a:defRPr>
            </a:lvl1pPr>
          </a:lstStyle>
          <a:p>
            <a:r>
              <a:rPr lang="en-US" noProof="0" dirty="0"/>
              <a:t>Title</a:t>
            </a:r>
            <a:endParaRPr lang="en-US" dirty="0"/>
          </a:p>
        </p:txBody>
      </p:sp>
      <p:sp>
        <p:nvSpPr>
          <p:cNvPr id="26" name="Text Placeholder 2">
            <a:extLst>
              <a:ext uri="{FF2B5EF4-FFF2-40B4-BE49-F238E27FC236}">
                <a16:creationId xmlns:a16="http://schemas.microsoft.com/office/drawing/2014/main" id="{760A5078-F15A-4D28-9382-E92B1D5FED23}"/>
              </a:ext>
            </a:extLst>
          </p:cNvPr>
          <p:cNvSpPr>
            <a:spLocks noGrp="1"/>
          </p:cNvSpPr>
          <p:nvPr>
            <p:ph type="body" sz="quarter" idx="17"/>
          </p:nvPr>
        </p:nvSpPr>
        <p:spPr>
          <a:xfrm>
            <a:off x="6273273" y="1865942"/>
            <a:ext cx="5376328" cy="3944308"/>
          </a:xfrm>
          <a:prstGeom prst="rect">
            <a:avLst/>
          </a:prstGeom>
          <a:solidFill>
            <a:srgbClr val="F2F2F2"/>
          </a:solidFill>
        </p:spPr>
        <p:txBody>
          <a:bodyPr tIns="457200"/>
          <a:lstStyle>
            <a:lvl1pPr marL="228600" indent="-228600">
              <a:defRPr kumimoji="0" lang="en-US" sz="1800" b="0" i="0" u="none" strike="noStrike" kern="0" cap="none" spc="0" normalizeH="0" baseline="0" dirty="0">
                <a:ln>
                  <a:noFill/>
                </a:ln>
                <a:solidFill>
                  <a:srgbClr val="32373C"/>
                </a:solidFill>
                <a:effectLst/>
                <a:uLnTx/>
                <a:uFillTx/>
                <a:latin typeface="Verdana"/>
                <a:ea typeface="+mn-ea"/>
                <a:cs typeface="Arial" charset="0"/>
              </a:defRPr>
            </a:lvl1pPr>
            <a:lvl2pPr marL="228600" indent="-228600">
              <a:defRPr/>
            </a:lvl2pPr>
            <a:lvl3pPr marL="228600" indent="-228600">
              <a:defRPr/>
            </a:lvl3pPr>
            <a:lvl4pPr marL="228600" indent="-228600">
              <a:defRPr/>
            </a:lvl4pPr>
            <a:lvl5pPr marL="228600" indent="-228600">
              <a:defRPr/>
            </a:lvl5pPr>
          </a:lstStyle>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Edit Master text styles</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Second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Third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Fourth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Fifth level</a:t>
            </a:r>
          </a:p>
        </p:txBody>
      </p:sp>
      <p:sp>
        <p:nvSpPr>
          <p:cNvPr id="6" name="Text Placeholder 5">
            <a:extLst>
              <a:ext uri="{FF2B5EF4-FFF2-40B4-BE49-F238E27FC236}">
                <a16:creationId xmlns:a16="http://schemas.microsoft.com/office/drawing/2014/main" id="{E4F43A21-80C9-469A-A11C-05CF6A057552}"/>
              </a:ext>
            </a:extLst>
          </p:cNvPr>
          <p:cNvSpPr>
            <a:spLocks noGrp="1"/>
          </p:cNvSpPr>
          <p:nvPr>
            <p:ph type="body" sz="quarter" idx="16"/>
          </p:nvPr>
        </p:nvSpPr>
        <p:spPr>
          <a:xfrm>
            <a:off x="516252" y="1317625"/>
            <a:ext cx="5374426" cy="547688"/>
          </a:xfrm>
          <a:prstGeom prst="wedgeRectCallout">
            <a:avLst>
              <a:gd name="adj1" fmla="val 22963"/>
              <a:gd name="adj2" fmla="val 98388"/>
            </a:avLst>
          </a:prstGeom>
          <a:solidFill>
            <a:srgbClr val="4C8C33"/>
          </a:solidFill>
        </p:spPr>
        <p:txBody>
          <a:bodyPr anchor="ctr"/>
          <a:lstStyle>
            <a:lvl1pPr marL="0" indent="0">
              <a:buNone/>
              <a:defRPr kumimoji="0" lang="en-US" sz="1800" b="0" i="0" u="none" strike="noStrike" kern="0" cap="all" spc="0" normalizeH="0" baseline="0" dirty="0" smtClean="0">
                <a:ln>
                  <a:noFill/>
                </a:ln>
                <a:solidFill>
                  <a:srgbClr val="FFFFFF"/>
                </a:solidFill>
                <a:effectLst/>
                <a:uLnTx/>
                <a:uFillTx/>
                <a:latin typeface="Verdana"/>
                <a:ea typeface="+mn-ea"/>
                <a:cs typeface="+mn-cs"/>
              </a:defRPr>
            </a:lvl1pPr>
          </a:lstStyle>
          <a:p>
            <a:pPr lvl="0"/>
            <a:r>
              <a:rPr lang="en-US" dirty="0"/>
              <a:t>Edit Master text styles</a:t>
            </a:r>
          </a:p>
        </p:txBody>
      </p:sp>
      <p:sp>
        <p:nvSpPr>
          <p:cNvPr id="27" name="Text Placeholder 5">
            <a:extLst>
              <a:ext uri="{FF2B5EF4-FFF2-40B4-BE49-F238E27FC236}">
                <a16:creationId xmlns:a16="http://schemas.microsoft.com/office/drawing/2014/main" id="{0D7293F2-68E9-4ED8-9DFD-D39C8CE0AAE9}"/>
              </a:ext>
            </a:extLst>
          </p:cNvPr>
          <p:cNvSpPr>
            <a:spLocks noGrp="1"/>
          </p:cNvSpPr>
          <p:nvPr>
            <p:ph type="body" sz="quarter" idx="18"/>
          </p:nvPr>
        </p:nvSpPr>
        <p:spPr>
          <a:xfrm>
            <a:off x="6275175" y="1317625"/>
            <a:ext cx="5374426" cy="547688"/>
          </a:xfrm>
          <a:prstGeom prst="wedgeRectCallout">
            <a:avLst>
              <a:gd name="adj1" fmla="val 22963"/>
              <a:gd name="adj2" fmla="val 98388"/>
            </a:avLst>
          </a:prstGeom>
          <a:solidFill>
            <a:srgbClr val="71A100"/>
          </a:solidFill>
        </p:spPr>
        <p:txBody>
          <a:bodyPr anchor="ctr"/>
          <a:lstStyle>
            <a:lvl1pPr marL="0" indent="0">
              <a:buNone/>
              <a:defRPr kumimoji="0" lang="en-US" sz="1800" b="0" i="0" u="none" strike="noStrike" kern="0" cap="all" spc="0" normalizeH="0" baseline="0" dirty="0" smtClean="0">
                <a:ln>
                  <a:noFill/>
                </a:ln>
                <a:solidFill>
                  <a:srgbClr val="FFFFFF"/>
                </a:solidFill>
                <a:effectLst/>
                <a:uLnTx/>
                <a:uFillTx/>
                <a:latin typeface="Verdana"/>
                <a:ea typeface="+mn-ea"/>
                <a:cs typeface="+mn-cs"/>
              </a:defRPr>
            </a:lvl1pPr>
          </a:lstStyle>
          <a:p>
            <a:pPr lvl="0"/>
            <a:r>
              <a:rPr lang="en-US" dirty="0"/>
              <a:t>Edit Master text styles</a:t>
            </a:r>
          </a:p>
        </p:txBody>
      </p:sp>
      <p:sp>
        <p:nvSpPr>
          <p:cNvPr id="4" name="Text Placeholder 3">
            <a:extLst>
              <a:ext uri="{FF2B5EF4-FFF2-40B4-BE49-F238E27FC236}">
                <a16:creationId xmlns:a16="http://schemas.microsoft.com/office/drawing/2014/main" id="{3D2624CF-7C3A-4B31-A0EF-76250F5F7193}"/>
              </a:ext>
            </a:extLst>
          </p:cNvPr>
          <p:cNvSpPr>
            <a:spLocks noGrp="1"/>
          </p:cNvSpPr>
          <p:nvPr>
            <p:ph type="body" sz="quarter" idx="19" hasCustomPrompt="1"/>
          </p:nvPr>
        </p:nvSpPr>
        <p:spPr>
          <a:xfrm rot="10800000">
            <a:off x="4948622" y="1865313"/>
            <a:ext cx="658812" cy="547688"/>
          </a:xfrm>
          <a:prstGeom prst="triangle">
            <a:avLst/>
          </a:prstGeom>
          <a:solidFill>
            <a:srgbClr val="4C8C33"/>
          </a:solidFill>
        </p:spPr>
        <p:txBody>
          <a:bodyPr/>
          <a:lstStyle>
            <a:lvl1pPr marL="0" indent="0">
              <a:buNone/>
              <a:defRPr sz="800">
                <a:solidFill>
                  <a:srgbClr val="4C8C33"/>
                </a:solidFill>
              </a:defRPr>
            </a:lvl1pPr>
          </a:lstStyle>
          <a:p>
            <a:pPr lvl="0"/>
            <a:r>
              <a:rPr lang="en-US" dirty="0"/>
              <a:t>.</a:t>
            </a:r>
          </a:p>
        </p:txBody>
      </p:sp>
      <p:sp>
        <p:nvSpPr>
          <p:cNvPr id="10" name="Text Placeholder 3">
            <a:extLst>
              <a:ext uri="{FF2B5EF4-FFF2-40B4-BE49-F238E27FC236}">
                <a16:creationId xmlns:a16="http://schemas.microsoft.com/office/drawing/2014/main" id="{DC886314-ECF8-41D5-8889-16B1D745EFBC}"/>
              </a:ext>
            </a:extLst>
          </p:cNvPr>
          <p:cNvSpPr>
            <a:spLocks noGrp="1"/>
          </p:cNvSpPr>
          <p:nvPr>
            <p:ph type="body" sz="quarter" idx="20" hasCustomPrompt="1"/>
          </p:nvPr>
        </p:nvSpPr>
        <p:spPr>
          <a:xfrm rot="10800000">
            <a:off x="10725579" y="1865313"/>
            <a:ext cx="658812" cy="547688"/>
          </a:xfrm>
          <a:prstGeom prst="triangle">
            <a:avLst/>
          </a:prstGeom>
          <a:solidFill>
            <a:srgbClr val="71A100"/>
          </a:solidFill>
        </p:spPr>
        <p:txBody>
          <a:bodyPr/>
          <a:lstStyle>
            <a:lvl1pPr marL="0" indent="0">
              <a:buNone/>
              <a:defRPr sz="800">
                <a:solidFill>
                  <a:srgbClr val="71A100"/>
                </a:solidFill>
              </a:defRPr>
            </a:lvl1pPr>
          </a:lstStyle>
          <a:p>
            <a:pPr lvl="0"/>
            <a:r>
              <a:rPr lang="en-US" dirty="0"/>
              <a:t>.</a:t>
            </a:r>
          </a:p>
        </p:txBody>
      </p:sp>
    </p:spTree>
    <p:extLst>
      <p:ext uri="{BB962C8B-B14F-4D97-AF65-F5344CB8AC3E}">
        <p14:creationId xmlns:p14="http://schemas.microsoft.com/office/powerpoint/2010/main" val="3142604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Presenta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Holder 3"/>
          <p:cNvSpPr>
            <a:spLocks noGrp="1"/>
          </p:cNvSpPr>
          <p:nvPr>
            <p:ph type="subTitle" idx="4"/>
          </p:nvPr>
        </p:nvSpPr>
        <p:spPr>
          <a:xfrm>
            <a:off x="685710" y="3840480"/>
            <a:ext cx="10606852" cy="883920"/>
          </a:xfrm>
          <a:prstGeom prst="rect">
            <a:avLst/>
          </a:prstGeom>
        </p:spPr>
        <p:txBody>
          <a:bodyPr wrap="square" lIns="0" tIns="0" rIns="0" bIns="0">
            <a:noAutofit/>
          </a:bodyPr>
          <a:lstStyle>
            <a:lvl1pPr marL="0" indent="0">
              <a:buNone/>
              <a:defRPr>
                <a:solidFill>
                  <a:srgbClr val="96D700"/>
                </a:solidFill>
              </a:defRPr>
            </a:lvl1pPr>
          </a:lstStyle>
          <a:p>
            <a:endParaRPr dirty="0"/>
          </a:p>
        </p:txBody>
      </p:sp>
      <p:sp>
        <p:nvSpPr>
          <p:cNvPr id="10" name="Title 9"/>
          <p:cNvSpPr>
            <a:spLocks noGrp="1"/>
          </p:cNvSpPr>
          <p:nvPr>
            <p:ph type="title"/>
          </p:nvPr>
        </p:nvSpPr>
        <p:spPr>
          <a:xfrm>
            <a:off x="685710" y="2172836"/>
            <a:ext cx="10606853" cy="1484764"/>
          </a:xfrm>
          <a:prstGeom prst="rect">
            <a:avLst/>
          </a:prstGeom>
          <a:noFill/>
        </p:spPr>
        <p:txBody>
          <a:bodyPr>
            <a:normAutofit/>
          </a:bodyPr>
          <a:lstStyle>
            <a:lvl1pPr>
              <a:defRPr sz="3600" b="1">
                <a:solidFill>
                  <a:schemeClr val="bg1"/>
                </a:solidFill>
              </a:defRPr>
            </a:lvl1pPr>
          </a:lstStyle>
          <a:p>
            <a:r>
              <a:rPr lang="en-GB" dirty="0"/>
              <a:t>Click to edit Master title style</a:t>
            </a:r>
            <a:endParaRPr lang="en-US" dirty="0"/>
          </a:p>
        </p:txBody>
      </p:sp>
      <p:sp useBgFill="1">
        <p:nvSpPr>
          <p:cNvPr id="4" name="TextBox 3"/>
          <p:cNvSpPr txBox="1"/>
          <p:nvPr userDrawn="1"/>
        </p:nvSpPr>
        <p:spPr>
          <a:xfrm>
            <a:off x="1505875" y="-1021976"/>
            <a:ext cx="184707" cy="369332"/>
          </a:xfrm>
          <a:prstGeom prst="rect">
            <a:avLst/>
          </a:prstGeom>
        </p:spPr>
        <p:txBody>
          <a:bodyPr wrap="none" rtlCol="0">
            <a:spAutoFit/>
          </a:bodyPr>
          <a:lstStyle/>
          <a:p>
            <a:endParaRPr lang="en-US" sz="1800" dirty="0"/>
          </a:p>
        </p:txBody>
      </p:sp>
    </p:spTree>
    <p:extLst>
      <p:ext uri="{BB962C8B-B14F-4D97-AF65-F5344CB8AC3E}">
        <p14:creationId xmlns:p14="http://schemas.microsoft.com/office/powerpoint/2010/main" val="34094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s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609521" y="2133600"/>
            <a:ext cx="10438041" cy="3962400"/>
          </a:xfrm>
          <a:prstGeom prst="rect">
            <a:avLst/>
          </a:prstGeom>
        </p:spPr>
        <p:txBody>
          <a:bodyPr>
            <a:noAutofit/>
          </a:bodyPr>
          <a:lstStyle>
            <a:lvl1pPr marL="0" indent="0">
              <a:buNone/>
              <a:defRPr sz="1800" b="1">
                <a:solidFill>
                  <a:schemeClr val="bg1"/>
                </a:solidFill>
                <a:latin typeface="Verdana" charset="0"/>
                <a:ea typeface="Verdana" charset="0"/>
                <a:cs typeface="Verdana" charset="0"/>
              </a:defRPr>
            </a:lvl1pPr>
            <a:lvl2pPr>
              <a:defRPr sz="1800" b="1">
                <a:solidFill>
                  <a:schemeClr val="bg1"/>
                </a:solidFill>
                <a:latin typeface="Verdana" charset="0"/>
                <a:ea typeface="Verdana" charset="0"/>
                <a:cs typeface="Verdana" charset="0"/>
              </a:defRPr>
            </a:lvl2pPr>
            <a:lvl3pPr>
              <a:defRPr sz="1800" b="1">
                <a:solidFill>
                  <a:schemeClr val="bg1"/>
                </a:solidFill>
                <a:latin typeface="Verdana" charset="0"/>
                <a:ea typeface="Verdana" charset="0"/>
                <a:cs typeface="Verdana" charset="0"/>
              </a:defRPr>
            </a:lvl3pPr>
            <a:lvl4pPr>
              <a:defRPr sz="1800" b="1">
                <a:solidFill>
                  <a:schemeClr val="bg1"/>
                </a:solidFill>
                <a:latin typeface="Verdana" charset="0"/>
                <a:ea typeface="Verdana" charset="0"/>
                <a:cs typeface="Verdana" charset="0"/>
              </a:defRPr>
            </a:lvl4pPr>
            <a:lvl5pPr>
              <a:defRPr sz="1800" b="1">
                <a:solidFill>
                  <a:schemeClr val="bg1"/>
                </a:solidFill>
                <a:latin typeface="Verdana" charset="0"/>
                <a:ea typeface="Verdana" charset="0"/>
                <a:cs typeface="Verdana" charset="0"/>
              </a:defRPr>
            </a:lvl5pPr>
          </a:lstStyle>
          <a:p>
            <a:pPr lvl="0"/>
            <a:r>
              <a:rPr lang="en-GB" dirty="0"/>
              <a:t>Table of Content </a:t>
            </a:r>
          </a:p>
        </p:txBody>
      </p:sp>
      <p:sp>
        <p:nvSpPr>
          <p:cNvPr id="3" name="Rectangle 2">
            <a:extLst>
              <a:ext uri="{FF2B5EF4-FFF2-40B4-BE49-F238E27FC236}">
                <a16:creationId xmlns:a16="http://schemas.microsoft.com/office/drawing/2014/main" id="{D38D7B18-70EB-4606-8FF8-6F8F7A377F4B}"/>
              </a:ext>
            </a:extLst>
          </p:cNvPr>
          <p:cNvSpPr/>
          <p:nvPr userDrawn="1"/>
        </p:nvSpPr>
        <p:spPr>
          <a:xfrm>
            <a:off x="312476" y="6159136"/>
            <a:ext cx="1944294" cy="6857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Rectangle 8">
            <a:extLst>
              <a:ext uri="{FF2B5EF4-FFF2-40B4-BE49-F238E27FC236}">
                <a16:creationId xmlns:a16="http://schemas.microsoft.com/office/drawing/2014/main" id="{7E0468D6-3B6C-4B7A-982B-D29915F6A24D}"/>
              </a:ext>
            </a:extLst>
          </p:cNvPr>
          <p:cNvSpPr/>
          <p:nvPr userDrawn="1"/>
        </p:nvSpPr>
        <p:spPr>
          <a:xfrm>
            <a:off x="312516" y="6159135"/>
            <a:ext cx="1944547" cy="685797"/>
          </a:xfrm>
          <a:prstGeom prst="rect">
            <a:avLst/>
          </a:prstGeom>
          <a:solidFill>
            <a:srgbClr val="96D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91BF485-24E7-432D-A650-88984C44C1AF}"/>
              </a:ext>
            </a:extLst>
          </p:cNvPr>
          <p:cNvSpPr txBox="1"/>
          <p:nvPr userDrawn="1"/>
        </p:nvSpPr>
        <p:spPr>
          <a:xfrm>
            <a:off x="609521" y="680484"/>
            <a:ext cx="2819400" cy="646331"/>
          </a:xfrm>
          <a:prstGeom prst="rect">
            <a:avLst/>
          </a:prstGeom>
          <a:noFill/>
        </p:spPr>
        <p:txBody>
          <a:bodyPr wrap="square" rtlCol="0">
            <a:spAutoFit/>
          </a:bodyPr>
          <a:lstStyle/>
          <a:p>
            <a:r>
              <a:rPr lang="en-US" sz="3600" b="1" kern="1200" dirty="0">
                <a:solidFill>
                  <a:schemeClr val="bg1"/>
                </a:solidFill>
                <a:latin typeface="Verdana" charset="0"/>
                <a:ea typeface="Verdana" charset="0"/>
              </a:rPr>
              <a:t>Content </a:t>
            </a:r>
          </a:p>
        </p:txBody>
      </p:sp>
      <p:sp>
        <p:nvSpPr>
          <p:cNvPr id="11" name="Slide Number Placeholder 5">
            <a:extLst>
              <a:ext uri="{FF2B5EF4-FFF2-40B4-BE49-F238E27FC236}">
                <a16:creationId xmlns:a16="http://schemas.microsoft.com/office/drawing/2014/main" id="{A23CEADD-B843-4001-A841-A127CCEEB622}"/>
              </a:ext>
            </a:extLst>
          </p:cNvPr>
          <p:cNvSpPr txBox="1">
            <a:spLocks/>
          </p:cNvSpPr>
          <p:nvPr userDrawn="1"/>
        </p:nvSpPr>
        <p:spPr>
          <a:xfrm>
            <a:off x="11254517" y="6372537"/>
            <a:ext cx="507934" cy="276741"/>
          </a:xfrm>
          <a:prstGeom prst="rect">
            <a:avLst/>
          </a:prstGeom>
        </p:spPr>
        <p:txBody>
          <a:bodyPr vert="horz" lIns="91428" tIns="45714" rIns="91428" bIns="45714"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z="1050" smtClean="0">
                <a:solidFill>
                  <a:schemeClr val="bg1"/>
                </a:solidFill>
                <a:latin typeface="Verdana" panose="020B0604030504040204" pitchFamily="34" charset="0"/>
                <a:ea typeface="Verdana" panose="020B0604030504040204" pitchFamily="34" charset="0"/>
                <a:cs typeface="Verdana" panose="020B0604030504040204" pitchFamily="34" charset="0"/>
              </a:rPr>
              <a:pPr/>
              <a:t>‹#›</a:t>
            </a:fld>
            <a:endPar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cxnSp>
        <p:nvCxnSpPr>
          <p:cNvPr id="13" name="Straight Connector 12">
            <a:extLst>
              <a:ext uri="{FF2B5EF4-FFF2-40B4-BE49-F238E27FC236}">
                <a16:creationId xmlns:a16="http://schemas.microsoft.com/office/drawing/2014/main" id="{E7F86644-D837-49ED-9208-E1D083DDEA19}"/>
              </a:ext>
            </a:extLst>
          </p:cNvPr>
          <p:cNvCxnSpPr/>
          <p:nvPr userDrawn="1"/>
        </p:nvCxnSpPr>
        <p:spPr>
          <a:xfrm>
            <a:off x="10090785" y="6333540"/>
            <a:ext cx="1567453" cy="0"/>
          </a:xfrm>
          <a:prstGeom prst="line">
            <a:avLst/>
          </a:prstGeom>
          <a:noFill/>
          <a:ln w="6350" cap="flat" cmpd="sng" algn="ctr">
            <a:solidFill>
              <a:schemeClr val="bg1"/>
            </a:solidFill>
            <a:prstDash val="solid"/>
            <a:miter lim="800000"/>
          </a:ln>
          <a:effectLst/>
        </p:spPr>
      </p:cxnSp>
      <p:pic>
        <p:nvPicPr>
          <p:cNvPr id="12" name="Picture 11"/>
          <p:cNvPicPr>
            <a:picLocks noChangeAspect="1"/>
          </p:cNvPicPr>
          <p:nvPr userDrawn="1"/>
        </p:nvPicPr>
        <p:blipFill>
          <a:blip r:embed="rId3"/>
          <a:stretch>
            <a:fillRect/>
          </a:stretch>
        </p:blipFill>
        <p:spPr>
          <a:xfrm>
            <a:off x="10145270" y="6408151"/>
            <a:ext cx="1062601" cy="226036"/>
          </a:xfrm>
          <a:prstGeom prst="rect">
            <a:avLst/>
          </a:prstGeom>
        </p:spPr>
      </p:pic>
    </p:spTree>
    <p:extLst>
      <p:ext uri="{BB962C8B-B14F-4D97-AF65-F5344CB8AC3E}">
        <p14:creationId xmlns:p14="http://schemas.microsoft.com/office/powerpoint/2010/main" val="356104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2.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2.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ags" Target="../tags/tag4.xml"/><Relationship Id="rId5" Type="http://schemas.openxmlformats.org/officeDocument/2006/relationships/slideLayout" Target="../slideLayouts/slideLayout17.xml"/><Relationship Id="rId10" Type="http://schemas.openxmlformats.org/officeDocument/2006/relationships/vmlDrawing" Target="../drawings/vmlDrawing3.vml"/><Relationship Id="rId4" Type="http://schemas.openxmlformats.org/officeDocument/2006/relationships/slideLayout" Target="../slideLayouts/slideLayout16.xml"/><Relationship Id="rId9" Type="http://schemas.openxmlformats.org/officeDocument/2006/relationships/theme" Target="../theme/theme3.xml"/><Relationship Id="rId1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8992609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745" name="think-cell Slide" r:id="rId11" imgW="353" imgH="353" progId="TCLayout.ActiveDocument.1">
                  <p:embed/>
                </p:oleObj>
              </mc:Choice>
              <mc:Fallback>
                <p:oleObj name="think-cell Slide" r:id="rId11" imgW="353" imgH="353" progId="TCLayout.ActiveDocument.1">
                  <p:embed/>
                  <p:pic>
                    <p:nvPicPr>
                      <p:cNvPr id="0" name=""/>
                      <p:cNvPicPr/>
                      <p:nvPr/>
                    </p:nvPicPr>
                    <p:blipFill>
                      <a:blip r:embed="rId12"/>
                      <a:stretch>
                        <a:fillRect/>
                      </a:stretch>
                    </p:blipFill>
                    <p:spPr>
                      <a:xfrm>
                        <a:off x="1588" y="1588"/>
                        <a:ext cx="1587" cy="1587"/>
                      </a:xfrm>
                      <a:prstGeom prst="rect">
                        <a:avLst/>
                      </a:prstGeom>
                    </p:spPr>
                  </p:pic>
                </p:oleObj>
              </mc:Fallback>
            </mc:AlternateContent>
          </a:graphicData>
        </a:graphic>
      </p:graphicFrame>
      <p:cxnSp>
        <p:nvCxnSpPr>
          <p:cNvPr id="8" name="Straight Connector 7">
            <a:extLst>
              <a:ext uri="{FF2B5EF4-FFF2-40B4-BE49-F238E27FC236}">
                <a16:creationId xmlns:a16="http://schemas.microsoft.com/office/drawing/2014/main" id="{9824D097-2638-4B27-947D-0AA1E23B578A}"/>
              </a:ext>
            </a:extLst>
          </p:cNvPr>
          <p:cNvCxnSpPr>
            <a:cxnSpLocks/>
          </p:cNvCxnSpPr>
          <p:nvPr userDrawn="1"/>
        </p:nvCxnSpPr>
        <p:spPr>
          <a:xfrm>
            <a:off x="540000" y="1041171"/>
            <a:ext cx="11110413" cy="0"/>
          </a:xfrm>
          <a:prstGeom prst="line">
            <a:avLst/>
          </a:prstGeom>
          <a:noFill/>
          <a:ln w="19050" cap="flat" cmpd="sng" algn="ctr">
            <a:solidFill>
              <a:srgbClr val="96D700"/>
            </a:solidFill>
            <a:prstDash val="solid"/>
            <a:miter lim="800000"/>
          </a:ln>
          <a:effectLst/>
        </p:spPr>
      </p:cxnSp>
      <p:cxnSp>
        <p:nvCxnSpPr>
          <p:cNvPr id="9" name="Straight Connector 8">
            <a:extLst>
              <a:ext uri="{FF2B5EF4-FFF2-40B4-BE49-F238E27FC236}">
                <a16:creationId xmlns:a16="http://schemas.microsoft.com/office/drawing/2014/main" id="{1AB7AE45-A256-43C4-AD46-3B309586EE87}"/>
              </a:ext>
            </a:extLst>
          </p:cNvPr>
          <p:cNvCxnSpPr/>
          <p:nvPr userDrawn="1"/>
        </p:nvCxnSpPr>
        <p:spPr>
          <a:xfrm>
            <a:off x="10090785" y="6333540"/>
            <a:ext cx="1567453" cy="0"/>
          </a:xfrm>
          <a:prstGeom prst="line">
            <a:avLst/>
          </a:prstGeom>
          <a:noFill/>
          <a:ln w="6350" cap="flat" cmpd="sng" algn="ctr">
            <a:solidFill>
              <a:srgbClr val="96D700"/>
            </a:solidFill>
            <a:prstDash val="solid"/>
            <a:miter lim="800000"/>
          </a:ln>
          <a:effectLst/>
        </p:spPr>
      </p:cxnSp>
      <p:sp>
        <p:nvSpPr>
          <p:cNvPr id="11" name="Slide Number Placeholder 5">
            <a:extLst>
              <a:ext uri="{FF2B5EF4-FFF2-40B4-BE49-F238E27FC236}">
                <a16:creationId xmlns:a16="http://schemas.microsoft.com/office/drawing/2014/main" id="{AF4C25F8-10CB-4FA4-B706-990CB40B8D7B}"/>
              </a:ext>
            </a:extLst>
          </p:cNvPr>
          <p:cNvSpPr txBox="1">
            <a:spLocks/>
          </p:cNvSpPr>
          <p:nvPr userDrawn="1"/>
        </p:nvSpPr>
        <p:spPr>
          <a:xfrm>
            <a:off x="11295183" y="6391075"/>
            <a:ext cx="508000" cy="276741"/>
          </a:xfrm>
          <a:prstGeom prst="rect">
            <a:avLst/>
          </a:prstGeom>
        </p:spPr>
        <p:txBody>
          <a:bodyPr vert="horz" lIns="91440" tIns="45720" rIns="91440" bIns="45720"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mtClean="0">
                <a:latin typeface="Verdana" panose="020B0604030504040204" pitchFamily="34" charset="0"/>
                <a:ea typeface="Verdana" panose="020B0604030504040204" pitchFamily="34" charset="0"/>
                <a:cs typeface="Verdana" panose="020B0604030504040204" pitchFamily="34" charset="0"/>
              </a:rPr>
              <a:pPr/>
              <a:t>‹#›</a:t>
            </a:fld>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p:cNvPicPr>
            <a:picLocks noChangeAspect="1"/>
          </p:cNvPicPr>
          <p:nvPr userDrawn="1"/>
        </p:nvPicPr>
        <p:blipFill>
          <a:blip r:embed="rId13"/>
          <a:stretch>
            <a:fillRect/>
          </a:stretch>
        </p:blipFill>
        <p:spPr>
          <a:xfrm>
            <a:off x="10143249" y="6409897"/>
            <a:ext cx="1063255" cy="226175"/>
          </a:xfrm>
          <a:prstGeom prst="rect">
            <a:avLst/>
          </a:prstGeom>
        </p:spPr>
      </p:pic>
    </p:spTree>
    <p:extLst>
      <p:ext uri="{BB962C8B-B14F-4D97-AF65-F5344CB8AC3E}">
        <p14:creationId xmlns:p14="http://schemas.microsoft.com/office/powerpoint/2010/main" val="341615793"/>
      </p:ext>
    </p:extLst>
  </p:cSld>
  <p:clrMap bg1="lt1" tx1="dk1" bg2="lt2" tx2="dk2" accent1="accent1" accent2="accent2" accent3="accent3" accent4="accent4" accent5="accent5" accent6="accent6" hlink="hlink" folHlink="folHlink"/>
  <p:sldLayoutIdLst>
    <p:sldLayoutId id="2147483874" r:id="rId1"/>
    <p:sldLayoutId id="2147483885" r:id="rId2"/>
    <p:sldLayoutId id="2147483870" r:id="rId3"/>
    <p:sldLayoutId id="2147483924" r:id="rId4"/>
    <p:sldLayoutId id="2147483923" r:id="rId5"/>
    <p:sldLayoutId id="2147483883" r:id="rId6"/>
    <p:sldLayoutId id="214748388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8FF55A-5E10-4E2C-8BA0-B25B1B84D349}"/>
              </a:ext>
            </a:extLst>
          </p:cNvPr>
          <p:cNvSpPr>
            <a:spLocks noGrp="1"/>
          </p:cNvSpPr>
          <p:nvPr>
            <p:ph type="title"/>
          </p:nvPr>
        </p:nvSpPr>
        <p:spPr>
          <a:xfrm>
            <a:off x="838200" y="365125"/>
            <a:ext cx="1051401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6A67BA-9FB9-4B27-9C35-BC6E23EA1537}"/>
              </a:ext>
            </a:extLst>
          </p:cNvPr>
          <p:cNvSpPr>
            <a:spLocks noGrp="1"/>
          </p:cNvSpPr>
          <p:nvPr>
            <p:ph type="body" idx="1"/>
          </p:nvPr>
        </p:nvSpPr>
        <p:spPr>
          <a:xfrm>
            <a:off x="838200" y="1825625"/>
            <a:ext cx="10514013"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0D6BB-281A-44E6-BA59-E60F0F613B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6DC1A-A6F7-4244-8BD7-80C3DCCB4D93}" type="datetimeFigureOut">
              <a:rPr lang="en-US" smtClean="0"/>
              <a:t>11/25/2018</a:t>
            </a:fld>
            <a:endParaRPr lang="en-US" dirty="0"/>
          </a:p>
        </p:txBody>
      </p:sp>
      <p:sp>
        <p:nvSpPr>
          <p:cNvPr id="5" name="Footer Placeholder 4">
            <a:extLst>
              <a:ext uri="{FF2B5EF4-FFF2-40B4-BE49-F238E27FC236}">
                <a16:creationId xmlns:a16="http://schemas.microsoft.com/office/drawing/2014/main" id="{254D8DE2-3E67-4F02-820F-F92E6068C03A}"/>
              </a:ext>
            </a:extLst>
          </p:cNvPr>
          <p:cNvSpPr>
            <a:spLocks noGrp="1"/>
          </p:cNvSpPr>
          <p:nvPr>
            <p:ph type="ftr" sz="quarter" idx="3"/>
          </p:nvPr>
        </p:nvSpPr>
        <p:spPr>
          <a:xfrm>
            <a:off x="4038600" y="6356350"/>
            <a:ext cx="411321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9CFF4FD-4692-4DE9-B4FF-AEB9DB8C54C6}"/>
              </a:ext>
            </a:extLst>
          </p:cNvPr>
          <p:cNvSpPr>
            <a:spLocks noGrp="1"/>
          </p:cNvSpPr>
          <p:nvPr>
            <p:ph type="sldNum" sz="quarter" idx="4"/>
          </p:nvPr>
        </p:nvSpPr>
        <p:spPr>
          <a:xfrm>
            <a:off x="8609013"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A2802-83F4-434B-94BD-E79714686664}" type="slidenum">
              <a:rPr lang="en-US" smtClean="0"/>
              <a:t>‹#›</a:t>
            </a:fld>
            <a:endParaRPr lang="en-US" dirty="0"/>
          </a:p>
        </p:txBody>
      </p:sp>
    </p:spTree>
    <p:extLst>
      <p:ext uri="{BB962C8B-B14F-4D97-AF65-F5344CB8AC3E}">
        <p14:creationId xmlns:p14="http://schemas.microsoft.com/office/powerpoint/2010/main" val="3479406002"/>
      </p:ext>
    </p:extLst>
  </p:cSld>
  <p:clrMap bg1="lt1" tx1="dk1" bg2="lt2" tx2="dk2" accent1="accent1" accent2="accent2" accent3="accent3" accent4="accent4" accent5="accent5" accent6="accent6" hlink="hlink" folHlink="folHlink"/>
  <p:sldLayoutIdLst>
    <p:sldLayoutId id="2147483743" r:id="rId1"/>
    <p:sldLayoutId id="2147483899" r:id="rId2"/>
    <p:sldLayoutId id="2147483922" r:id="rId3"/>
    <p:sldLayoutId id="2147483920" r:id="rId4"/>
    <p:sldLayoutId id="2147483921"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1"/>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97" name="think-cell Slide" r:id="rId12" imgW="353" imgH="353" progId="TCLayout.ActiveDocument.1">
                  <p:embed/>
                </p:oleObj>
              </mc:Choice>
              <mc:Fallback>
                <p:oleObj name="think-cell Slide" r:id="rId12" imgW="353" imgH="353" progId="TCLayout.ActiveDocument.1">
                  <p:embed/>
                  <p:pic>
                    <p:nvPicPr>
                      <p:cNvPr id="2" name="Object 1" hidden="1"/>
                      <p:cNvPicPr/>
                      <p:nvPr/>
                    </p:nvPicPr>
                    <p:blipFill>
                      <a:blip r:embed="rId13"/>
                      <a:stretch>
                        <a:fillRect/>
                      </a:stretch>
                    </p:blipFill>
                    <p:spPr>
                      <a:xfrm>
                        <a:off x="1588" y="1588"/>
                        <a:ext cx="1587" cy="1587"/>
                      </a:xfrm>
                      <a:prstGeom prst="rect">
                        <a:avLst/>
                      </a:prstGeom>
                    </p:spPr>
                  </p:pic>
                </p:oleObj>
              </mc:Fallback>
            </mc:AlternateContent>
          </a:graphicData>
        </a:graphic>
      </p:graphicFrame>
      <p:cxnSp>
        <p:nvCxnSpPr>
          <p:cNvPr id="8" name="Straight Connector 7">
            <a:extLst>
              <a:ext uri="{FF2B5EF4-FFF2-40B4-BE49-F238E27FC236}">
                <a16:creationId xmlns:a16="http://schemas.microsoft.com/office/drawing/2014/main" id="{9824D097-2638-4B27-947D-0AA1E23B578A}"/>
              </a:ext>
            </a:extLst>
          </p:cNvPr>
          <p:cNvCxnSpPr>
            <a:cxnSpLocks/>
          </p:cNvCxnSpPr>
          <p:nvPr userDrawn="1"/>
        </p:nvCxnSpPr>
        <p:spPr>
          <a:xfrm>
            <a:off x="540000" y="1041171"/>
            <a:ext cx="11110413" cy="0"/>
          </a:xfrm>
          <a:prstGeom prst="line">
            <a:avLst/>
          </a:prstGeom>
          <a:noFill/>
          <a:ln w="19050" cap="flat" cmpd="sng" algn="ctr">
            <a:solidFill>
              <a:srgbClr val="96D700"/>
            </a:solidFill>
            <a:prstDash val="solid"/>
            <a:miter lim="800000"/>
          </a:ln>
          <a:effectLst/>
        </p:spPr>
      </p:cxnSp>
      <p:cxnSp>
        <p:nvCxnSpPr>
          <p:cNvPr id="9" name="Straight Connector 8">
            <a:extLst>
              <a:ext uri="{FF2B5EF4-FFF2-40B4-BE49-F238E27FC236}">
                <a16:creationId xmlns:a16="http://schemas.microsoft.com/office/drawing/2014/main" id="{1AB7AE45-A256-43C4-AD46-3B309586EE87}"/>
              </a:ext>
            </a:extLst>
          </p:cNvPr>
          <p:cNvCxnSpPr/>
          <p:nvPr userDrawn="1"/>
        </p:nvCxnSpPr>
        <p:spPr>
          <a:xfrm>
            <a:off x="10090785" y="6333540"/>
            <a:ext cx="1567453" cy="0"/>
          </a:xfrm>
          <a:prstGeom prst="line">
            <a:avLst/>
          </a:prstGeom>
          <a:noFill/>
          <a:ln w="6350" cap="flat" cmpd="sng" algn="ctr">
            <a:solidFill>
              <a:srgbClr val="96D700"/>
            </a:solidFill>
            <a:prstDash val="solid"/>
            <a:miter lim="800000"/>
          </a:ln>
          <a:effectLst/>
        </p:spPr>
      </p:cxnSp>
      <p:sp>
        <p:nvSpPr>
          <p:cNvPr id="11" name="Slide Number Placeholder 5">
            <a:extLst>
              <a:ext uri="{FF2B5EF4-FFF2-40B4-BE49-F238E27FC236}">
                <a16:creationId xmlns:a16="http://schemas.microsoft.com/office/drawing/2014/main" id="{AF4C25F8-10CB-4FA4-B706-990CB40B8D7B}"/>
              </a:ext>
            </a:extLst>
          </p:cNvPr>
          <p:cNvSpPr txBox="1">
            <a:spLocks/>
          </p:cNvSpPr>
          <p:nvPr userDrawn="1"/>
        </p:nvSpPr>
        <p:spPr>
          <a:xfrm>
            <a:off x="11295183" y="6391075"/>
            <a:ext cx="508000" cy="276741"/>
          </a:xfrm>
          <a:prstGeom prst="rect">
            <a:avLst/>
          </a:prstGeom>
        </p:spPr>
        <p:txBody>
          <a:bodyPr vert="horz" lIns="91440" tIns="45720" rIns="91440" bIns="45720"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32ECD629-4DA5-4EAE-B174-69948CAAE2CE}" type="slidenum">
              <a:rPr kumimoji="0" lang="en-US" sz="1050" b="0" i="0" u="none" strike="noStrike" kern="1200" cap="none" spc="0" normalizeH="0" baseline="0" noProof="0" smtClean="0">
                <a:ln>
                  <a:noFill/>
                </a:ln>
                <a:solidFill>
                  <a:srgbClr val="445469"/>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srgbClr val="445469"/>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p:cNvPicPr>
            <a:picLocks noChangeAspect="1"/>
          </p:cNvPicPr>
          <p:nvPr userDrawn="1"/>
        </p:nvPicPr>
        <p:blipFill>
          <a:blip r:embed="rId14"/>
          <a:stretch>
            <a:fillRect/>
          </a:stretch>
        </p:blipFill>
        <p:spPr>
          <a:xfrm>
            <a:off x="10143249" y="6409897"/>
            <a:ext cx="1063255" cy="226175"/>
          </a:xfrm>
          <a:prstGeom prst="rect">
            <a:avLst/>
          </a:prstGeom>
        </p:spPr>
      </p:pic>
    </p:spTree>
    <p:extLst>
      <p:ext uri="{BB962C8B-B14F-4D97-AF65-F5344CB8AC3E}">
        <p14:creationId xmlns:p14="http://schemas.microsoft.com/office/powerpoint/2010/main" val="2199247143"/>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hyperlink" Target="https://www.joelonsoftware.com/2005/05/11/making-wrong-code-look-wron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4"/>
          </p:nvPr>
        </p:nvSpPr>
        <p:spPr/>
        <p:txBody>
          <a:bodyPr anchor="ctr"/>
          <a:lstStyle/>
          <a:p>
            <a:pPr marL="0" indent="0">
              <a:buNone/>
            </a:pPr>
            <a:r>
              <a:rPr lang="en-US" dirty="0" smtClean="0">
                <a:solidFill>
                  <a:srgbClr val="96E71B"/>
                </a:solidFill>
              </a:rPr>
              <a:t>November 2018</a:t>
            </a:r>
            <a:endParaRPr lang="en-US" dirty="0">
              <a:solidFill>
                <a:srgbClr val="96E71B"/>
              </a:solidFill>
            </a:endParaRPr>
          </a:p>
        </p:txBody>
      </p:sp>
      <p:sp>
        <p:nvSpPr>
          <p:cNvPr id="3" name="Title 2"/>
          <p:cNvSpPr>
            <a:spLocks noGrp="1"/>
          </p:cNvSpPr>
          <p:nvPr>
            <p:ph type="title"/>
          </p:nvPr>
        </p:nvSpPr>
        <p:spPr/>
        <p:txBody>
          <a:bodyPr vert="horz" lIns="0" tIns="0" rIns="0" bIns="0" rtlCol="0" anchor="ctr">
            <a:normAutofit/>
          </a:bodyPr>
          <a:lstStyle/>
          <a:p>
            <a:r>
              <a:rPr lang="en-US" dirty="0" smtClean="0">
                <a:latin typeface="Verdana" panose="020B0604030504040204" pitchFamily="34" charset="0"/>
                <a:ea typeface="Verdana" panose="020B0604030504040204" pitchFamily="34" charset="0"/>
              </a:rPr>
              <a:t>Auditing source code for vulnerabilities</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3789570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Code review is a skill</a:t>
            </a:r>
          </a:p>
          <a:p>
            <a:pPr algn="r"/>
            <a:r>
              <a:rPr lang="en-US" sz="1400" dirty="0" smtClean="0"/>
              <a:t>-- The Art Of Software Security Assessment</a:t>
            </a:r>
            <a:endParaRPr lang="en-US" sz="1400" dirty="0"/>
          </a:p>
        </p:txBody>
      </p:sp>
    </p:spTree>
    <p:extLst>
      <p:ext uri="{BB962C8B-B14F-4D97-AF65-F5344CB8AC3E}">
        <p14:creationId xmlns:p14="http://schemas.microsoft.com/office/powerpoint/2010/main" val="6879401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517827" y="1555749"/>
            <a:ext cx="11142851" cy="4253942"/>
            <a:chOff x="517827" y="1555749"/>
            <a:chExt cx="11142851" cy="4253942"/>
          </a:xfrm>
        </p:grpSpPr>
        <p:grpSp>
          <p:nvGrpSpPr>
            <p:cNvPr id="9" name="Gruppieren 8"/>
            <p:cNvGrpSpPr/>
            <p:nvPr/>
          </p:nvGrpSpPr>
          <p:grpSpPr bwMode="gray">
            <a:xfrm>
              <a:off x="3969439" y="1555749"/>
              <a:ext cx="4251534" cy="4253942"/>
              <a:chOff x="3969439" y="1555749"/>
              <a:chExt cx="4251534" cy="4253942"/>
            </a:xfrm>
          </p:grpSpPr>
          <p:grpSp>
            <p:nvGrpSpPr>
              <p:cNvPr id="8" name="Gruppieren 7"/>
              <p:cNvGrpSpPr/>
              <p:nvPr/>
            </p:nvGrpSpPr>
            <p:grpSpPr bwMode="gray">
              <a:xfrm>
                <a:off x="3969439" y="1555749"/>
                <a:ext cx="4251534" cy="4253942"/>
                <a:chOff x="3969439" y="1555749"/>
                <a:chExt cx="4251534" cy="4253942"/>
              </a:xfrm>
            </p:grpSpPr>
            <p:sp>
              <p:nvSpPr>
                <p:cNvPr id="46" name="Freeform 11"/>
                <p:cNvSpPr>
                  <a:spLocks/>
                </p:cNvSpPr>
                <p:nvPr/>
              </p:nvSpPr>
              <p:spPr bwMode="gray">
                <a:xfrm>
                  <a:off x="6157799" y="1555749"/>
                  <a:ext cx="2063174" cy="2053545"/>
                </a:xfrm>
                <a:custGeom>
                  <a:avLst/>
                  <a:gdLst/>
                  <a:ahLst/>
                  <a:cxnLst>
                    <a:cxn ang="0">
                      <a:pos x="28" y="173"/>
                    </a:cxn>
                    <a:cxn ang="0">
                      <a:pos x="63" y="226"/>
                    </a:cxn>
                    <a:cxn ang="0">
                      <a:pos x="227" y="226"/>
                    </a:cxn>
                    <a:cxn ang="0">
                      <a:pos x="0" y="0"/>
                    </a:cxn>
                    <a:cxn ang="0">
                      <a:pos x="0" y="164"/>
                    </a:cxn>
                    <a:cxn ang="0">
                      <a:pos x="28" y="173"/>
                    </a:cxn>
                  </a:cxnLst>
                  <a:rect l="0" t="0" r="r" b="b"/>
                  <a:pathLst>
                    <a:path w="227" h="226">
                      <a:moveTo>
                        <a:pt x="28" y="173"/>
                      </a:moveTo>
                      <a:cubicBezTo>
                        <a:pt x="48" y="184"/>
                        <a:pt x="60" y="205"/>
                        <a:pt x="63" y="226"/>
                      </a:cubicBezTo>
                      <a:cubicBezTo>
                        <a:pt x="227" y="226"/>
                        <a:pt x="227" y="226"/>
                        <a:pt x="227" y="226"/>
                      </a:cubicBezTo>
                      <a:cubicBezTo>
                        <a:pt x="223" y="103"/>
                        <a:pt x="124" y="4"/>
                        <a:pt x="0" y="0"/>
                      </a:cubicBezTo>
                      <a:cubicBezTo>
                        <a:pt x="0" y="164"/>
                        <a:pt x="0" y="164"/>
                        <a:pt x="0" y="164"/>
                      </a:cubicBezTo>
                      <a:cubicBezTo>
                        <a:pt x="10" y="165"/>
                        <a:pt x="19" y="168"/>
                        <a:pt x="28" y="173"/>
                      </a:cubicBezTo>
                      <a:close/>
                    </a:path>
                  </a:pathLst>
                </a:custGeom>
                <a:solidFill>
                  <a:srgbClr val="4B6C00"/>
                </a:solidFill>
                <a:ln w="12700" cap="flat">
                  <a:noFill/>
                  <a:prstDash val="solid"/>
                  <a:miter lim="800000"/>
                  <a:headEnd/>
                  <a:tailEnd/>
                </a:ln>
                <a:effectLst/>
              </p:spPr>
              <p:txBody>
                <a:bodyPr vert="horz" wrap="square" lIns="0" tIns="0" rIns="0" bIns="0" numCol="1" anchor="ctr" anchorCtr="0" compatLnSpc="1">
                  <a:prstTxWarp prst="textNoShape">
                    <a:avLst/>
                  </a:prstTxWarp>
                </a:bodyPr>
                <a:lstStyle/>
                <a:p>
                  <a:pPr marL="0" marR="0" lvl="0" indent="0" algn="ctr" defTabSz="914309"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j-lt"/>
                    <a:ea typeface="+mn-ea"/>
                    <a:cs typeface="+mn-cs"/>
                  </a:endParaRPr>
                </a:p>
              </p:txBody>
            </p:sp>
            <p:sp>
              <p:nvSpPr>
                <p:cNvPr id="47" name="Freeform 12"/>
                <p:cNvSpPr>
                  <a:spLocks/>
                </p:cNvSpPr>
                <p:nvPr/>
              </p:nvSpPr>
              <p:spPr bwMode="gray">
                <a:xfrm>
                  <a:off x="3969439" y="1555749"/>
                  <a:ext cx="2058358" cy="2053545"/>
                </a:xfrm>
                <a:custGeom>
                  <a:avLst/>
                  <a:gdLst/>
                  <a:ahLst/>
                  <a:cxnLst>
                    <a:cxn ang="0">
                      <a:pos x="173" y="199"/>
                    </a:cxn>
                    <a:cxn ang="0">
                      <a:pos x="227" y="164"/>
                    </a:cxn>
                    <a:cxn ang="0">
                      <a:pos x="227" y="0"/>
                    </a:cxn>
                    <a:cxn ang="0">
                      <a:pos x="0" y="226"/>
                    </a:cxn>
                    <a:cxn ang="0">
                      <a:pos x="164" y="226"/>
                    </a:cxn>
                    <a:cxn ang="0">
                      <a:pos x="173" y="199"/>
                    </a:cxn>
                  </a:cxnLst>
                  <a:rect l="0" t="0" r="r" b="b"/>
                  <a:pathLst>
                    <a:path w="227" h="226">
                      <a:moveTo>
                        <a:pt x="173" y="199"/>
                      </a:moveTo>
                      <a:cubicBezTo>
                        <a:pt x="185" y="178"/>
                        <a:pt x="205" y="166"/>
                        <a:pt x="227" y="164"/>
                      </a:cubicBezTo>
                      <a:cubicBezTo>
                        <a:pt x="227" y="0"/>
                        <a:pt x="227" y="0"/>
                        <a:pt x="227" y="0"/>
                      </a:cubicBezTo>
                      <a:cubicBezTo>
                        <a:pt x="103" y="3"/>
                        <a:pt x="4" y="103"/>
                        <a:pt x="0" y="226"/>
                      </a:cubicBezTo>
                      <a:cubicBezTo>
                        <a:pt x="164" y="226"/>
                        <a:pt x="164" y="226"/>
                        <a:pt x="164" y="226"/>
                      </a:cubicBezTo>
                      <a:cubicBezTo>
                        <a:pt x="165" y="217"/>
                        <a:pt x="168" y="207"/>
                        <a:pt x="173" y="199"/>
                      </a:cubicBezTo>
                      <a:close/>
                    </a:path>
                  </a:pathLst>
                </a:custGeom>
                <a:solidFill>
                  <a:srgbClr val="96D700"/>
                </a:solidFill>
                <a:ln w="12700" cap="flat">
                  <a:noFill/>
                  <a:prstDash val="solid"/>
                  <a:miter lim="800000"/>
                  <a:headEnd/>
                  <a:tailEnd/>
                </a:ln>
                <a:effectLst/>
              </p:spPr>
              <p:txBody>
                <a:bodyPr vert="horz" wrap="square" lIns="0" tIns="0" rIns="0" bIns="0" numCol="1" anchor="ctr" anchorCtr="0" compatLnSpc="1">
                  <a:prstTxWarp prst="textNoShape">
                    <a:avLst/>
                  </a:prstTxWarp>
                </a:bodyPr>
                <a:lstStyle/>
                <a:p>
                  <a:pPr marL="0" marR="0" lvl="0" indent="0" algn="ctr" defTabSz="914309"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646464"/>
                    </a:solidFill>
                    <a:effectLst/>
                    <a:uLnTx/>
                    <a:uFillTx/>
                    <a:latin typeface="+mj-lt"/>
                    <a:ea typeface="+mn-ea"/>
                    <a:cs typeface="+mn-cs"/>
                  </a:endParaRPr>
                </a:p>
              </p:txBody>
            </p:sp>
            <p:sp>
              <p:nvSpPr>
                <p:cNvPr id="48" name="Freeform 13"/>
                <p:cNvSpPr>
                  <a:spLocks/>
                </p:cNvSpPr>
                <p:nvPr/>
              </p:nvSpPr>
              <p:spPr bwMode="gray">
                <a:xfrm>
                  <a:off x="6157799" y="3744110"/>
                  <a:ext cx="2063174" cy="2065581"/>
                </a:xfrm>
                <a:custGeom>
                  <a:avLst/>
                  <a:gdLst/>
                  <a:ahLst/>
                  <a:cxnLst>
                    <a:cxn ang="0">
                      <a:pos x="54" y="28"/>
                    </a:cxn>
                    <a:cxn ang="0">
                      <a:pos x="0" y="63"/>
                    </a:cxn>
                    <a:cxn ang="0">
                      <a:pos x="0" y="227"/>
                    </a:cxn>
                    <a:cxn ang="0">
                      <a:pos x="227" y="0"/>
                    </a:cxn>
                    <a:cxn ang="0">
                      <a:pos x="63" y="0"/>
                    </a:cxn>
                    <a:cxn ang="0">
                      <a:pos x="54" y="28"/>
                    </a:cxn>
                  </a:cxnLst>
                  <a:rect l="0" t="0" r="r" b="b"/>
                  <a:pathLst>
                    <a:path w="227" h="227">
                      <a:moveTo>
                        <a:pt x="54" y="28"/>
                      </a:moveTo>
                      <a:cubicBezTo>
                        <a:pt x="42" y="48"/>
                        <a:pt x="22" y="60"/>
                        <a:pt x="0" y="63"/>
                      </a:cubicBezTo>
                      <a:cubicBezTo>
                        <a:pt x="0" y="227"/>
                        <a:pt x="0" y="227"/>
                        <a:pt x="0" y="227"/>
                      </a:cubicBezTo>
                      <a:cubicBezTo>
                        <a:pt x="124" y="223"/>
                        <a:pt x="223" y="123"/>
                        <a:pt x="227" y="0"/>
                      </a:cubicBezTo>
                      <a:cubicBezTo>
                        <a:pt x="63" y="0"/>
                        <a:pt x="63" y="0"/>
                        <a:pt x="63" y="0"/>
                      </a:cubicBezTo>
                      <a:cubicBezTo>
                        <a:pt x="62" y="9"/>
                        <a:pt x="59" y="19"/>
                        <a:pt x="54" y="28"/>
                      </a:cubicBezTo>
                      <a:close/>
                    </a:path>
                  </a:pathLst>
                </a:custGeom>
                <a:solidFill>
                  <a:srgbClr val="4C8C33"/>
                </a:solidFill>
                <a:ln w="12700" cap="flat">
                  <a:noFill/>
                  <a:prstDash val="solid"/>
                  <a:miter lim="800000"/>
                  <a:headEnd/>
                  <a:tailEnd/>
                </a:ln>
                <a:effectLst/>
              </p:spPr>
              <p:txBody>
                <a:bodyPr vert="horz" wrap="square" lIns="0" tIns="0" rIns="0" bIns="0" numCol="1" anchor="ctr" anchorCtr="0" compatLnSpc="1">
                  <a:prstTxWarp prst="textNoShape">
                    <a:avLst/>
                  </a:prstTxWarp>
                </a:bodyPr>
                <a:lstStyle/>
                <a:p>
                  <a:pPr marL="0" marR="0" lvl="0" indent="0" algn="ctr" defTabSz="914309"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646464"/>
                    </a:solidFill>
                    <a:effectLst/>
                    <a:uLnTx/>
                    <a:uFillTx/>
                    <a:latin typeface="+mj-lt"/>
                    <a:ea typeface="+mn-ea"/>
                    <a:cs typeface="+mn-cs"/>
                  </a:endParaRPr>
                </a:p>
              </p:txBody>
            </p:sp>
            <p:sp>
              <p:nvSpPr>
                <p:cNvPr id="49" name="Freeform 14"/>
                <p:cNvSpPr>
                  <a:spLocks/>
                </p:cNvSpPr>
                <p:nvPr/>
              </p:nvSpPr>
              <p:spPr bwMode="gray">
                <a:xfrm>
                  <a:off x="3969439" y="3744110"/>
                  <a:ext cx="2058358" cy="2065581"/>
                </a:xfrm>
                <a:custGeom>
                  <a:avLst/>
                  <a:gdLst/>
                  <a:ahLst/>
                  <a:cxnLst>
                    <a:cxn ang="0">
                      <a:pos x="199" y="54"/>
                    </a:cxn>
                    <a:cxn ang="0">
                      <a:pos x="164" y="0"/>
                    </a:cxn>
                    <a:cxn ang="0">
                      <a:pos x="0" y="0"/>
                    </a:cxn>
                    <a:cxn ang="0">
                      <a:pos x="227" y="227"/>
                    </a:cxn>
                    <a:cxn ang="0">
                      <a:pos x="227" y="63"/>
                    </a:cxn>
                    <a:cxn ang="0">
                      <a:pos x="199" y="54"/>
                    </a:cxn>
                  </a:cxnLst>
                  <a:rect l="0" t="0" r="r" b="b"/>
                  <a:pathLst>
                    <a:path w="227" h="227">
                      <a:moveTo>
                        <a:pt x="199" y="54"/>
                      </a:moveTo>
                      <a:cubicBezTo>
                        <a:pt x="178" y="42"/>
                        <a:pt x="166" y="21"/>
                        <a:pt x="164" y="0"/>
                      </a:cubicBezTo>
                      <a:cubicBezTo>
                        <a:pt x="0" y="0"/>
                        <a:pt x="0" y="0"/>
                        <a:pt x="0" y="0"/>
                      </a:cubicBezTo>
                      <a:cubicBezTo>
                        <a:pt x="3" y="123"/>
                        <a:pt x="103" y="223"/>
                        <a:pt x="227" y="227"/>
                      </a:cubicBezTo>
                      <a:cubicBezTo>
                        <a:pt x="227" y="63"/>
                        <a:pt x="227" y="63"/>
                        <a:pt x="227" y="63"/>
                      </a:cubicBezTo>
                      <a:cubicBezTo>
                        <a:pt x="217" y="62"/>
                        <a:pt x="208" y="59"/>
                        <a:pt x="199" y="54"/>
                      </a:cubicBezTo>
                      <a:close/>
                    </a:path>
                  </a:pathLst>
                </a:custGeom>
                <a:solidFill>
                  <a:srgbClr val="71A100"/>
                </a:solidFill>
                <a:ln w="12700" cap="flat">
                  <a:noFill/>
                  <a:prstDash val="solid"/>
                  <a:miter lim="800000"/>
                  <a:headEnd/>
                  <a:tailEnd/>
                </a:ln>
                <a:effectLst/>
              </p:spPr>
              <p:txBody>
                <a:bodyPr vert="horz" wrap="square" lIns="0" tIns="0" rIns="0" bIns="0" numCol="1" anchor="ctr" anchorCtr="0" compatLnSpc="1">
                  <a:prstTxWarp prst="textNoShape">
                    <a:avLst/>
                  </a:prstTxWarp>
                </a:bodyPr>
                <a:lstStyle/>
                <a:p>
                  <a:pPr marL="0" marR="0" lvl="0" indent="0" algn="ctr" defTabSz="914309"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646464"/>
                    </a:solidFill>
                    <a:effectLst/>
                    <a:uLnTx/>
                    <a:uFillTx/>
                    <a:latin typeface="+mj-lt"/>
                    <a:ea typeface="+mn-ea"/>
                    <a:cs typeface="+mn-cs"/>
                  </a:endParaRPr>
                </a:p>
              </p:txBody>
            </p:sp>
          </p:grpSp>
          <p:sp>
            <p:nvSpPr>
              <p:cNvPr id="50" name="Rechteck 49"/>
              <p:cNvSpPr/>
              <p:nvPr/>
            </p:nvSpPr>
            <p:spPr bwMode="gray">
              <a:xfrm rot="2700000">
                <a:off x="4078838" y="3506188"/>
                <a:ext cx="2791663" cy="1521936"/>
              </a:xfrm>
              <a:prstGeom prst="rect">
                <a:avLst/>
              </a:prstGeom>
            </p:spPr>
            <p:txBody>
              <a:bodyPr wrap="none">
                <a:prstTxWarp prst="textArchDown">
                  <a:avLst>
                    <a:gd name="adj" fmla="val 987856"/>
                  </a:avLst>
                </a:prstTxWarp>
                <a:spAutoFit/>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lang="en-US" b="1" dirty="0" smtClean="0">
                    <a:solidFill>
                      <a:srgbClr val="FFFFFF"/>
                    </a:solidFill>
                    <a:latin typeface="+mj-lt"/>
                  </a:rPr>
                  <a:t>Vulnerability</a:t>
                </a:r>
                <a:endParaRPr kumimoji="0" lang="en-US" sz="1800" b="1" i="0" u="none" strike="noStrike" kern="1200" cap="none" spc="0" normalizeH="0" baseline="0" noProof="0" dirty="0">
                  <a:ln>
                    <a:noFill/>
                  </a:ln>
                  <a:solidFill>
                    <a:srgbClr val="FFFFFF"/>
                  </a:solidFill>
                  <a:effectLst/>
                  <a:uLnTx/>
                  <a:uFillTx/>
                  <a:latin typeface="+mj-lt"/>
                  <a:ea typeface="+mn-ea"/>
                  <a:cs typeface="+mn-cs"/>
                </a:endParaRPr>
              </a:p>
            </p:txBody>
          </p:sp>
          <p:sp>
            <p:nvSpPr>
              <p:cNvPr id="51" name="Rechteck 50"/>
              <p:cNvSpPr/>
              <p:nvPr/>
            </p:nvSpPr>
            <p:spPr bwMode="gray">
              <a:xfrm rot="2700000">
                <a:off x="5235745" y="2343314"/>
                <a:ext cx="2786502" cy="1550810"/>
              </a:xfrm>
              <a:prstGeom prst="rect">
                <a:avLst/>
              </a:prstGeom>
            </p:spPr>
            <p:txBody>
              <a:bodyPr wrap="none">
                <a:prstTxWarp prst="textArchUp">
                  <a:avLst>
                    <a:gd name="adj" fmla="val 12040232"/>
                  </a:avLst>
                </a:prstTxWarp>
                <a:spAutoFit/>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lang="en-US" b="1" dirty="0" smtClean="0">
                    <a:solidFill>
                      <a:srgbClr val="FFFFFF"/>
                    </a:solidFill>
                    <a:latin typeface="+mj-lt"/>
                  </a:rPr>
                  <a:t>System</a:t>
                </a:r>
                <a:endParaRPr kumimoji="0" lang="en-US" sz="1800" b="1" i="0" u="none" strike="noStrike" kern="1200" cap="none" spc="0" normalizeH="0" baseline="0" noProof="0" dirty="0">
                  <a:ln>
                    <a:noFill/>
                  </a:ln>
                  <a:solidFill>
                    <a:srgbClr val="FFFFFF"/>
                  </a:solidFill>
                  <a:effectLst/>
                  <a:uLnTx/>
                  <a:uFillTx/>
                  <a:latin typeface="+mj-lt"/>
                  <a:ea typeface="+mn-ea"/>
                  <a:cs typeface="+mn-cs"/>
                </a:endParaRPr>
              </a:p>
            </p:txBody>
          </p:sp>
          <p:sp>
            <p:nvSpPr>
              <p:cNvPr id="52" name="Rechteck 51"/>
              <p:cNvSpPr/>
              <p:nvPr/>
            </p:nvSpPr>
            <p:spPr bwMode="gray">
              <a:xfrm rot="18900000">
                <a:off x="5248322" y="3497951"/>
                <a:ext cx="2791663" cy="1578180"/>
              </a:xfrm>
              <a:prstGeom prst="rect">
                <a:avLst/>
              </a:prstGeom>
            </p:spPr>
            <p:txBody>
              <a:bodyPr wrap="none">
                <a:prstTxWarp prst="textArchDown">
                  <a:avLst>
                    <a:gd name="adj" fmla="val 987856"/>
                  </a:avLst>
                </a:prstTxWarp>
                <a:spAutoFit/>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lang="en-US" b="1" dirty="0" smtClean="0">
                    <a:solidFill>
                      <a:srgbClr val="FFFFFF"/>
                    </a:solidFill>
                    <a:latin typeface="+mj-lt"/>
                  </a:rPr>
                  <a:t>Creativity</a:t>
                </a:r>
                <a:endParaRPr kumimoji="0" lang="en-US" sz="1800" b="1" i="0" u="none" strike="noStrike" kern="1200" cap="none" spc="0" normalizeH="0" baseline="0" noProof="0" dirty="0">
                  <a:ln>
                    <a:noFill/>
                  </a:ln>
                  <a:solidFill>
                    <a:srgbClr val="FFFFFF"/>
                  </a:solidFill>
                  <a:effectLst/>
                  <a:uLnTx/>
                  <a:uFillTx/>
                  <a:latin typeface="+mj-lt"/>
                  <a:ea typeface="+mn-ea"/>
                  <a:cs typeface="+mn-cs"/>
                </a:endParaRPr>
              </a:p>
            </p:txBody>
          </p:sp>
          <p:sp>
            <p:nvSpPr>
              <p:cNvPr id="53" name="Rechteck 52"/>
              <p:cNvSpPr/>
              <p:nvPr/>
            </p:nvSpPr>
            <p:spPr bwMode="gray">
              <a:xfrm rot="18900000">
                <a:off x="4098958" y="2397069"/>
                <a:ext cx="2786502" cy="1487829"/>
              </a:xfrm>
              <a:prstGeom prst="rect">
                <a:avLst/>
              </a:prstGeom>
            </p:spPr>
            <p:txBody>
              <a:bodyPr wrap="none">
                <a:prstTxWarp prst="textArchUp">
                  <a:avLst>
                    <a:gd name="adj" fmla="val 11939300"/>
                  </a:avLst>
                </a:prstTxWarp>
                <a:spAutoFit/>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lang="en-US" b="1" dirty="0" smtClean="0">
                    <a:solidFill>
                      <a:schemeClr val="bg1"/>
                    </a:solidFill>
                    <a:latin typeface="+mj-lt"/>
                  </a:rPr>
                  <a:t>Language</a:t>
                </a:r>
                <a:endParaRPr kumimoji="0" lang="en-US" sz="1800" b="1" i="0" u="none" strike="noStrike" kern="1200" cap="none" spc="0" normalizeH="0" baseline="0" noProof="0" dirty="0">
                  <a:ln>
                    <a:noFill/>
                  </a:ln>
                  <a:solidFill>
                    <a:schemeClr val="bg1"/>
                  </a:solidFill>
                  <a:effectLst/>
                  <a:uLnTx/>
                  <a:uFillTx/>
                  <a:latin typeface="+mj-lt"/>
                  <a:ea typeface="+mn-ea"/>
                  <a:cs typeface="+mn-cs"/>
                </a:endParaRPr>
              </a:p>
            </p:txBody>
          </p:sp>
          <p:sp>
            <p:nvSpPr>
              <p:cNvPr id="7" name="Ellipse 6"/>
              <p:cNvSpPr/>
              <p:nvPr/>
            </p:nvSpPr>
            <p:spPr bwMode="gray">
              <a:xfrm>
                <a:off x="5190654" y="2778168"/>
                <a:ext cx="1809104" cy="1809104"/>
              </a:xfrm>
              <a:prstGeom prst="ellipse">
                <a:avLst/>
              </a:prstGeom>
              <a:solidFill>
                <a:srgbClr val="F2F2F2"/>
              </a:solidFill>
              <a:ln w="1047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309" rtl="0" eaLnBrk="1" fontAlgn="auto" latinLnBrk="0" hangingPunct="1">
                  <a:lnSpc>
                    <a:spcPct val="80000"/>
                  </a:lnSpc>
                  <a:spcBef>
                    <a:spcPts val="0"/>
                  </a:spcBef>
                  <a:spcAft>
                    <a:spcPts val="0"/>
                  </a:spcAft>
                  <a:buClrTx/>
                  <a:buSzTx/>
                  <a:buFontTx/>
                  <a:buNone/>
                  <a:tabLst/>
                  <a:defRPr/>
                </a:pPr>
                <a:r>
                  <a:rPr lang="en-US" b="1" dirty="0" smtClean="0">
                    <a:solidFill>
                      <a:srgbClr val="000000"/>
                    </a:solidFill>
                    <a:latin typeface="+mj-lt"/>
                  </a:rPr>
                  <a:t>Secure code</a:t>
                </a:r>
                <a:r>
                  <a:rPr kumimoji="0" lang="en-US" sz="1800" b="1" i="0" u="none" strike="noStrike" kern="1200" cap="none" spc="0" normalizeH="0" baseline="0" noProof="0" dirty="0" smtClean="0">
                    <a:ln>
                      <a:noFill/>
                    </a:ln>
                    <a:solidFill>
                      <a:srgbClr val="000000"/>
                    </a:solidFill>
                    <a:effectLst/>
                    <a:uLnTx/>
                    <a:uFillTx/>
                    <a:latin typeface="+mj-lt"/>
                    <a:ea typeface="+mn-ea"/>
                    <a:cs typeface="+mn-cs"/>
                  </a:rPr>
                  <a:t/>
                </a:r>
                <a:br>
                  <a:rPr kumimoji="0" lang="en-US" sz="1800" b="1" i="0" u="none" strike="noStrike" kern="1200" cap="none" spc="0" normalizeH="0" baseline="0" noProof="0" dirty="0" smtClean="0">
                    <a:ln>
                      <a:noFill/>
                    </a:ln>
                    <a:solidFill>
                      <a:srgbClr val="000000"/>
                    </a:solidFill>
                    <a:effectLst/>
                    <a:uLnTx/>
                    <a:uFillTx/>
                    <a:latin typeface="+mj-lt"/>
                    <a:ea typeface="+mn-ea"/>
                    <a:cs typeface="+mn-cs"/>
                  </a:rPr>
                </a:br>
                <a:r>
                  <a:rPr kumimoji="0" lang="en-US" sz="1800" b="1" i="0" u="none" strike="noStrike" kern="1200" cap="none" spc="0" normalizeH="0" baseline="0" noProof="0" dirty="0" smtClean="0">
                    <a:ln>
                      <a:noFill/>
                    </a:ln>
                    <a:solidFill>
                      <a:srgbClr val="000000"/>
                    </a:solidFill>
                    <a:effectLst/>
                    <a:uLnTx/>
                    <a:uFillTx/>
                    <a:latin typeface="+mj-lt"/>
                    <a:ea typeface="+mn-ea"/>
                    <a:cs typeface="+mn-cs"/>
                  </a:rPr>
                  <a:t>Review</a:t>
                </a:r>
                <a:endParaRPr kumimoji="0" lang="en-US" sz="1800" b="1" i="0" u="none" strike="noStrike" kern="1200" cap="none" spc="0" normalizeH="0" baseline="0" noProof="0" dirty="0">
                  <a:ln>
                    <a:noFill/>
                  </a:ln>
                  <a:solidFill>
                    <a:srgbClr val="000000"/>
                  </a:solidFill>
                  <a:effectLst/>
                  <a:uLnTx/>
                  <a:uFillTx/>
                  <a:latin typeface="+mj-lt"/>
                  <a:ea typeface="+mn-ea"/>
                  <a:cs typeface="+mn-cs"/>
                </a:endParaRPr>
              </a:p>
            </p:txBody>
          </p:sp>
        </p:grpSp>
        <p:cxnSp>
          <p:nvCxnSpPr>
            <p:cNvPr id="32" name="Gerade Verbindung 31"/>
            <p:cNvCxnSpPr/>
            <p:nvPr/>
          </p:nvCxnSpPr>
          <p:spPr bwMode="gray">
            <a:xfrm>
              <a:off x="529116" y="2845796"/>
              <a:ext cx="3454549" cy="0"/>
            </a:xfrm>
            <a:prstGeom prst="line">
              <a:avLst/>
            </a:prstGeom>
            <a:noFill/>
            <a:ln w="19050">
              <a:solidFill>
                <a:srgbClr val="969696"/>
              </a:solidFill>
              <a:prstDash val="sysDot"/>
              <a:round/>
              <a:headEnd/>
              <a:tailEnd/>
            </a:ln>
          </p:spPr>
        </p:cxnSp>
        <p:cxnSp>
          <p:nvCxnSpPr>
            <p:cNvPr id="33" name="Gerade Verbindung 32"/>
            <p:cNvCxnSpPr/>
            <p:nvPr/>
          </p:nvCxnSpPr>
          <p:spPr bwMode="gray">
            <a:xfrm>
              <a:off x="8194840" y="2845796"/>
              <a:ext cx="3454549" cy="0"/>
            </a:xfrm>
            <a:prstGeom prst="line">
              <a:avLst/>
            </a:prstGeom>
            <a:noFill/>
            <a:ln w="19050">
              <a:solidFill>
                <a:srgbClr val="969696"/>
              </a:solidFill>
              <a:prstDash val="sysDot"/>
              <a:round/>
              <a:headEnd/>
              <a:tailEnd/>
            </a:ln>
          </p:spPr>
        </p:cxnSp>
        <p:cxnSp>
          <p:nvCxnSpPr>
            <p:cNvPr id="34" name="Gerade Verbindung 33"/>
            <p:cNvCxnSpPr/>
            <p:nvPr/>
          </p:nvCxnSpPr>
          <p:spPr bwMode="gray">
            <a:xfrm>
              <a:off x="529116" y="4530892"/>
              <a:ext cx="3454549" cy="0"/>
            </a:xfrm>
            <a:prstGeom prst="line">
              <a:avLst/>
            </a:prstGeom>
            <a:noFill/>
            <a:ln w="19050">
              <a:solidFill>
                <a:srgbClr val="969696"/>
              </a:solidFill>
              <a:prstDash val="sysDot"/>
              <a:round/>
              <a:headEnd/>
              <a:tailEnd/>
            </a:ln>
          </p:spPr>
        </p:cxnSp>
        <p:cxnSp>
          <p:nvCxnSpPr>
            <p:cNvPr id="35" name="Gerade Verbindung 34"/>
            <p:cNvCxnSpPr/>
            <p:nvPr/>
          </p:nvCxnSpPr>
          <p:spPr bwMode="gray">
            <a:xfrm>
              <a:off x="8194840" y="4530892"/>
              <a:ext cx="3454549" cy="0"/>
            </a:xfrm>
            <a:prstGeom prst="line">
              <a:avLst/>
            </a:prstGeom>
            <a:noFill/>
            <a:ln w="19050">
              <a:solidFill>
                <a:srgbClr val="969696"/>
              </a:solidFill>
              <a:prstDash val="sysDot"/>
              <a:round/>
              <a:headEnd/>
              <a:tailEnd/>
            </a:ln>
          </p:spPr>
        </p:cxnSp>
        <p:sp>
          <p:nvSpPr>
            <p:cNvPr id="36" name="Text Box 13"/>
            <p:cNvSpPr txBox="1">
              <a:spLocks noChangeArrowheads="1"/>
            </p:cNvSpPr>
            <p:nvPr/>
          </p:nvSpPr>
          <p:spPr bwMode="gray">
            <a:xfrm>
              <a:off x="517827" y="1827953"/>
              <a:ext cx="3259112" cy="701731"/>
            </a:xfrm>
            <a:prstGeom prst="rect">
              <a:avLst/>
            </a:prstGeom>
            <a:noFill/>
            <a:ln w="9525" algn="ctr">
              <a:noFill/>
              <a:miter lim="800000"/>
              <a:headEnd/>
              <a:tailEnd/>
            </a:ln>
          </p:spPr>
          <p:txBody>
            <a:bodyPr wrap="square" lIns="0" tIns="0" rIns="0" bIns="0" anchor="t">
              <a:spAutoFit/>
            </a:bodyPr>
            <a:lstStyle/>
            <a:p>
              <a:pPr marL="0" marR="0" lvl="0" indent="0" algn="l" defTabSz="801608" rtl="0" eaLnBrk="1" fontAlgn="auto" latinLnBrk="0" hangingPunct="1">
                <a:lnSpc>
                  <a:spcPct val="95000"/>
                </a:lnSpc>
                <a:spcBef>
                  <a:spcPts val="0"/>
                </a:spcBef>
                <a:spcAft>
                  <a:spcPts val="800"/>
                </a:spcAft>
                <a:buClrTx/>
                <a:buSzTx/>
                <a:buFontTx/>
                <a:buNone/>
                <a:tabLst/>
                <a:defRPr/>
              </a:pPr>
              <a:r>
                <a:rPr lang="en-US" sz="1600" dirty="0" smtClean="0">
                  <a:solidFill>
                    <a:prstClr val="black"/>
                  </a:solidFill>
                  <a:latin typeface="+mj-lt"/>
                </a:rPr>
                <a:t>Many security problems require in-depth knowledge of the language</a:t>
              </a:r>
              <a:endParaRPr kumimoji="0" lang="en-US" sz="1600" b="0" i="0" u="none" strike="noStrike" kern="1200" cap="none" spc="0" normalizeH="0" baseline="0" noProof="0" dirty="0">
                <a:ln>
                  <a:noFill/>
                </a:ln>
                <a:solidFill>
                  <a:prstClr val="black"/>
                </a:solidFill>
                <a:effectLst/>
                <a:uLnTx/>
                <a:uFillTx/>
                <a:latin typeface="+mj-lt"/>
                <a:ea typeface="+mn-ea"/>
                <a:cs typeface="+mn-cs"/>
              </a:endParaRPr>
            </a:p>
          </p:txBody>
        </p:sp>
        <p:sp>
          <p:nvSpPr>
            <p:cNvPr id="37" name="Text Box 13"/>
            <p:cNvSpPr txBox="1">
              <a:spLocks noChangeArrowheads="1"/>
            </p:cNvSpPr>
            <p:nvPr/>
          </p:nvSpPr>
          <p:spPr bwMode="gray">
            <a:xfrm>
              <a:off x="517827" y="4623925"/>
              <a:ext cx="3259112" cy="701731"/>
            </a:xfrm>
            <a:prstGeom prst="rect">
              <a:avLst/>
            </a:prstGeom>
            <a:noFill/>
            <a:ln w="9525" algn="ctr">
              <a:noFill/>
              <a:miter lim="800000"/>
              <a:headEnd/>
              <a:tailEnd/>
            </a:ln>
          </p:spPr>
          <p:txBody>
            <a:bodyPr wrap="square" lIns="0" tIns="0" rIns="0" bIns="0" anchor="t" anchorCtr="0">
              <a:spAutoFit/>
            </a:bodyPr>
            <a:lstStyle/>
            <a:p>
              <a:pPr marL="0" marR="0" lvl="0" indent="0" algn="l" defTabSz="801608" rtl="0" eaLnBrk="1" fontAlgn="auto" latinLnBrk="0" hangingPunct="1">
                <a:lnSpc>
                  <a:spcPct val="95000"/>
                </a:lnSpc>
                <a:spcBef>
                  <a:spcPts val="0"/>
                </a:spcBef>
                <a:spcAft>
                  <a:spcPts val="80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mj-lt"/>
                  <a:ea typeface="+mn-ea"/>
                  <a:cs typeface="+mn-cs"/>
                </a:rPr>
                <a:t>Understanding vulnerabilities</a:t>
              </a:r>
              <a:r>
                <a:rPr kumimoji="0" lang="en-US" sz="1600" b="0" i="0" u="none" strike="noStrike" kern="1200" cap="none" spc="0" normalizeH="0" noProof="0" dirty="0" smtClean="0">
                  <a:ln>
                    <a:noFill/>
                  </a:ln>
                  <a:solidFill>
                    <a:prstClr val="black"/>
                  </a:solidFill>
                  <a:effectLst/>
                  <a:uLnTx/>
                  <a:uFillTx/>
                  <a:latin typeface="+mj-lt"/>
                  <a:ea typeface="+mn-ea"/>
                  <a:cs typeface="+mn-cs"/>
                </a:rPr>
                <a:t> helps identify their presence in source code</a:t>
              </a:r>
              <a:endParaRPr kumimoji="0" lang="en-US" sz="1600" b="0" i="0" u="none" strike="noStrike" kern="1200" cap="none" spc="0" normalizeH="0" baseline="0" noProof="0" dirty="0">
                <a:ln>
                  <a:noFill/>
                </a:ln>
                <a:solidFill>
                  <a:prstClr val="black"/>
                </a:solidFill>
                <a:effectLst/>
                <a:uLnTx/>
                <a:uFillTx/>
                <a:latin typeface="+mj-lt"/>
                <a:ea typeface="+mn-ea"/>
                <a:cs typeface="+mn-cs"/>
              </a:endParaRPr>
            </a:p>
          </p:txBody>
        </p:sp>
        <p:sp>
          <p:nvSpPr>
            <p:cNvPr id="56" name="Text Box 13"/>
            <p:cNvSpPr txBox="1">
              <a:spLocks noChangeArrowheads="1"/>
            </p:cNvSpPr>
            <p:nvPr/>
          </p:nvSpPr>
          <p:spPr bwMode="gray">
            <a:xfrm>
              <a:off x="8401566" y="1827953"/>
              <a:ext cx="3259112" cy="701731"/>
            </a:xfrm>
            <a:prstGeom prst="rect">
              <a:avLst/>
            </a:prstGeom>
            <a:noFill/>
            <a:ln w="9525" algn="ctr">
              <a:noFill/>
              <a:miter lim="800000"/>
              <a:headEnd/>
              <a:tailEnd/>
            </a:ln>
          </p:spPr>
          <p:txBody>
            <a:bodyPr wrap="square" lIns="0" tIns="0" rIns="0" bIns="0" anchor="t">
              <a:spAutoFit/>
            </a:bodyPr>
            <a:lstStyle/>
            <a:p>
              <a:pPr marL="0" marR="0" lvl="0" indent="0" algn="r" defTabSz="801608" rtl="0" eaLnBrk="1" fontAlgn="auto" latinLnBrk="0" hangingPunct="1">
                <a:lnSpc>
                  <a:spcPct val="95000"/>
                </a:lnSpc>
                <a:spcBef>
                  <a:spcPts val="0"/>
                </a:spcBef>
                <a:spcAft>
                  <a:spcPts val="80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mj-lt"/>
                  <a:ea typeface="+mn-ea"/>
                  <a:cs typeface="+mn-cs"/>
                </a:rPr>
                <a:t>Knowledge</a:t>
              </a:r>
              <a:r>
                <a:rPr kumimoji="0" lang="en-US" sz="1600" b="0" i="0" u="none" strike="noStrike" kern="1200" cap="none" spc="0" normalizeH="0" noProof="0" dirty="0" smtClean="0">
                  <a:ln>
                    <a:noFill/>
                  </a:ln>
                  <a:solidFill>
                    <a:prstClr val="black"/>
                  </a:solidFill>
                  <a:effectLst/>
                  <a:uLnTx/>
                  <a:uFillTx/>
                  <a:latin typeface="+mj-lt"/>
                  <a:ea typeface="+mn-ea"/>
                  <a:cs typeface="+mn-cs"/>
                </a:rPr>
                <a:t> about the system in use is helpful, size limits, permissions model, etc.</a:t>
              </a:r>
              <a:endParaRPr kumimoji="0" lang="en-US" sz="1600" b="0" i="0" u="none" strike="noStrike" kern="1200" cap="none" spc="0" normalizeH="0" baseline="0" noProof="0" dirty="0">
                <a:ln>
                  <a:noFill/>
                </a:ln>
                <a:solidFill>
                  <a:prstClr val="black"/>
                </a:solidFill>
                <a:effectLst/>
                <a:uLnTx/>
                <a:uFillTx/>
                <a:latin typeface="+mj-lt"/>
                <a:ea typeface="+mn-ea"/>
                <a:cs typeface="+mn-cs"/>
              </a:endParaRPr>
            </a:p>
          </p:txBody>
        </p:sp>
        <p:sp>
          <p:nvSpPr>
            <p:cNvPr id="57" name="Text Box 13"/>
            <p:cNvSpPr txBox="1">
              <a:spLocks noChangeArrowheads="1"/>
            </p:cNvSpPr>
            <p:nvPr/>
          </p:nvSpPr>
          <p:spPr bwMode="gray">
            <a:xfrm>
              <a:off x="8401566" y="4623925"/>
              <a:ext cx="3259112" cy="701731"/>
            </a:xfrm>
            <a:prstGeom prst="rect">
              <a:avLst/>
            </a:prstGeom>
            <a:noFill/>
            <a:ln w="9525" algn="ctr">
              <a:noFill/>
              <a:miter lim="800000"/>
              <a:headEnd/>
              <a:tailEnd/>
            </a:ln>
          </p:spPr>
          <p:txBody>
            <a:bodyPr wrap="square" lIns="0" tIns="0" rIns="0" bIns="0" anchor="t" anchorCtr="0">
              <a:spAutoFit/>
            </a:bodyPr>
            <a:lstStyle/>
            <a:p>
              <a:pPr marL="0" marR="0" lvl="0" indent="0" algn="r" defTabSz="801608" rtl="0" eaLnBrk="1" fontAlgn="auto" latinLnBrk="0" hangingPunct="1">
                <a:lnSpc>
                  <a:spcPct val="95000"/>
                </a:lnSpc>
                <a:spcBef>
                  <a:spcPts val="0"/>
                </a:spcBef>
                <a:spcAft>
                  <a:spcPts val="80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mj-lt"/>
                  <a:ea typeface="+mn-ea"/>
                  <a:cs typeface="+mn-cs"/>
                </a:rPr>
                <a:t>Many times you</a:t>
              </a:r>
              <a:r>
                <a:rPr kumimoji="0" lang="en-US" sz="1600" b="0" i="0" u="none" strike="noStrike" kern="1200" cap="none" spc="0" normalizeH="0" noProof="0" dirty="0" smtClean="0">
                  <a:ln>
                    <a:noFill/>
                  </a:ln>
                  <a:solidFill>
                    <a:prstClr val="black"/>
                  </a:solidFill>
                  <a:effectLst/>
                  <a:uLnTx/>
                  <a:uFillTx/>
                  <a:latin typeface="+mj-lt"/>
                  <a:ea typeface="+mn-ea"/>
                  <a:cs typeface="+mn-cs"/>
                </a:rPr>
                <a:t> need to think outside of the box to identify and exploit vulnerabilities</a:t>
              </a:r>
              <a:endParaRPr kumimoji="0" lang="en-US" sz="1600" b="0" i="0" u="none" strike="noStrike" kern="1200" cap="none" spc="0" normalizeH="0" baseline="0" noProof="0" dirty="0">
                <a:ln>
                  <a:noFill/>
                </a:ln>
                <a:solidFill>
                  <a:prstClr val="black"/>
                </a:solidFill>
                <a:effectLst/>
                <a:uLnTx/>
                <a:uFillTx/>
                <a:latin typeface="+mj-lt"/>
                <a:ea typeface="+mn-ea"/>
                <a:cs typeface="+mn-cs"/>
              </a:endParaRPr>
            </a:p>
          </p:txBody>
        </p:sp>
      </p:grpSp>
      <p:sp>
        <p:nvSpPr>
          <p:cNvPr id="2" name="Заголовок 1"/>
          <p:cNvSpPr>
            <a:spLocks noGrp="1"/>
          </p:cNvSpPr>
          <p:nvPr>
            <p:ph type="title"/>
          </p:nvPr>
        </p:nvSpPr>
        <p:spPr/>
        <p:txBody>
          <a:bodyPr/>
          <a:lstStyle/>
          <a:p>
            <a:r>
              <a:rPr lang="de-DE" dirty="0" smtClean="0"/>
              <a:t>Skills and knowledge</a:t>
            </a:r>
            <a:endParaRPr lang="ru-RU" dirty="0"/>
          </a:p>
        </p:txBody>
      </p:sp>
    </p:spTree>
    <p:extLst>
      <p:ext uri="{BB962C8B-B14F-4D97-AF65-F5344CB8AC3E}">
        <p14:creationId xmlns:p14="http://schemas.microsoft.com/office/powerpoint/2010/main" val="40321096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51627"/>
            <a:ext cx="6834909" cy="6701079"/>
          </a:xfrm>
          <a:prstGeom prst="rect">
            <a:avLst/>
          </a:prstGeom>
        </p:spPr>
      </p:pic>
      <p:sp>
        <p:nvSpPr>
          <p:cNvPr id="4" name="Rectangle 3"/>
          <p:cNvSpPr/>
          <p:nvPr/>
        </p:nvSpPr>
        <p:spPr>
          <a:xfrm>
            <a:off x="9605817" y="5394960"/>
            <a:ext cx="1847273" cy="1357746"/>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5" name="Oval 4"/>
          <p:cNvSpPr/>
          <p:nvPr/>
        </p:nvSpPr>
        <p:spPr>
          <a:xfrm>
            <a:off x="-1639155" y="-2335695"/>
            <a:ext cx="10495185" cy="10654748"/>
          </a:xfrm>
          <a:prstGeom prst="ellipse">
            <a:avLst/>
          </a:prstGeom>
          <a:noFill/>
          <a:ln w="86391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6781174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a:t>
            </a:r>
            <a:endParaRPr lang="en-US" dirty="0"/>
          </a:p>
        </p:txBody>
      </p:sp>
      <p:sp>
        <p:nvSpPr>
          <p:cNvPr id="3" name="Text Placeholder 2"/>
          <p:cNvSpPr>
            <a:spLocks noGrp="1"/>
          </p:cNvSpPr>
          <p:nvPr>
            <p:ph type="body" sz="quarter" idx="10"/>
          </p:nvPr>
        </p:nvSpPr>
        <p:spPr/>
        <p:txBody>
          <a:bodyPr/>
          <a:lstStyle/>
          <a:p>
            <a:r>
              <a:rPr lang="en-US" dirty="0" smtClean="0"/>
              <a:t>Flow is fundamental to understanding not just code, but how the various components interact</a:t>
            </a:r>
          </a:p>
          <a:p>
            <a:r>
              <a:rPr lang="en-US" dirty="0" smtClean="0"/>
              <a:t>Control flow is the order in which individual statements, instructions of function calls are executed</a:t>
            </a:r>
          </a:p>
          <a:p>
            <a:r>
              <a:rPr lang="en-US" dirty="0" smtClean="0"/>
              <a:t>Data flow is how data is advanced through the </a:t>
            </a:r>
            <a:r>
              <a:rPr lang="en-US" dirty="0" smtClean="0"/>
              <a:t>system</a:t>
            </a:r>
          </a:p>
          <a:p>
            <a:r>
              <a:rPr lang="en-US" dirty="0" smtClean="0"/>
              <a:t>Consider interruptions to flow</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40749766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flow graph</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4529"/>
          <a:stretch/>
        </p:blipFill>
        <p:spPr>
          <a:xfrm>
            <a:off x="2472819" y="1115059"/>
            <a:ext cx="6855908" cy="5677182"/>
          </a:xfrm>
          <a:prstGeom prst="rect">
            <a:avLst/>
          </a:prstGeom>
        </p:spPr>
      </p:pic>
    </p:spTree>
    <p:extLst>
      <p:ext uri="{BB962C8B-B14F-4D97-AF65-F5344CB8AC3E}">
        <p14:creationId xmlns:p14="http://schemas.microsoft.com/office/powerpoint/2010/main" val="32124168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el 23"/>
          <p:cNvSpPr>
            <a:spLocks noGrp="1"/>
          </p:cNvSpPr>
          <p:nvPr>
            <p:ph type="title"/>
          </p:nvPr>
        </p:nvSpPr>
        <p:spPr bwMode="gray"/>
        <p:txBody>
          <a:bodyPr anchor="ctr">
            <a:normAutofit/>
          </a:bodyPr>
          <a:lstStyle/>
          <a:p>
            <a:r>
              <a:rPr lang="en-US" dirty="0" smtClean="0"/>
              <a:t>Flow</a:t>
            </a:r>
            <a:endParaRPr lang="en-US" dirty="0"/>
          </a:p>
        </p:txBody>
      </p:sp>
      <p:grpSp>
        <p:nvGrpSpPr>
          <p:cNvPr id="2" name="Gruppieren 1"/>
          <p:cNvGrpSpPr/>
          <p:nvPr/>
        </p:nvGrpSpPr>
        <p:grpSpPr>
          <a:xfrm>
            <a:off x="540000" y="1560905"/>
            <a:ext cx="11110412" cy="4298400"/>
            <a:chOff x="352425" y="1555748"/>
            <a:chExt cx="11407301" cy="4246566"/>
          </a:xfrm>
        </p:grpSpPr>
        <p:sp>
          <p:nvSpPr>
            <p:cNvPr id="17" name="Rectangle 16"/>
            <p:cNvSpPr>
              <a:spLocks noChangeArrowheads="1"/>
            </p:cNvSpPr>
            <p:nvPr/>
          </p:nvSpPr>
          <p:spPr bwMode="gray">
            <a:xfrm>
              <a:off x="352425" y="1915750"/>
              <a:ext cx="3673555" cy="3886563"/>
            </a:xfrm>
            <a:prstGeom prst="rect">
              <a:avLst/>
            </a:prstGeom>
            <a:solidFill>
              <a:schemeClr val="bg1">
                <a:lumMod val="95000"/>
              </a:schemeClr>
            </a:solidFill>
            <a:ln w="12700">
              <a:noFill/>
              <a:miter lim="800000"/>
              <a:headEnd/>
              <a:tailEnd/>
            </a:ln>
            <a:effectLst/>
          </p:spPr>
          <p:txBody>
            <a:bodyPr lIns="180000" tIns="216000" rIns="72000" bIns="0" anchor="t" anchorCtr="0"/>
            <a:lstStyle/>
            <a:p>
              <a:pPr marL="285750" lvl="0" indent="-285750">
                <a:lnSpc>
                  <a:spcPct val="90000"/>
                </a:lnSpc>
                <a:spcAft>
                  <a:spcPts val="1000"/>
                </a:spcAft>
                <a:buClr>
                  <a:srgbClr val="32373C"/>
                </a:buClr>
                <a:buFont typeface="Wingdings" pitchFamily="2" charset="2"/>
                <a:buChar char="§"/>
                <a:defRPr/>
              </a:pPr>
              <a:r>
                <a:rPr lang="en-US" sz="1200" dirty="0">
                  <a:solidFill>
                    <a:srgbClr val="32373C">
                      <a:lumMod val="85000"/>
                      <a:lumOff val="15000"/>
                    </a:srgbClr>
                  </a:solidFill>
                </a:rPr>
                <a:t>The origin of the data as it enters the flow is the “</a:t>
              </a:r>
              <a:r>
                <a:rPr lang="en-US" sz="1200" b="1" dirty="0">
                  <a:solidFill>
                    <a:srgbClr val="32373C">
                      <a:lumMod val="85000"/>
                      <a:lumOff val="15000"/>
                    </a:srgbClr>
                  </a:solidFill>
                </a:rPr>
                <a:t>source</a:t>
              </a:r>
              <a:r>
                <a:rPr lang="en-US" sz="1200" dirty="0">
                  <a:solidFill>
                    <a:srgbClr val="32373C">
                      <a:lumMod val="85000"/>
                      <a:lumOff val="15000"/>
                    </a:srgbClr>
                  </a:solidFill>
                </a:rPr>
                <a:t>”</a:t>
              </a:r>
            </a:p>
            <a:p>
              <a:pPr marL="285750" lvl="0" indent="-285750">
                <a:lnSpc>
                  <a:spcPct val="90000"/>
                </a:lnSpc>
                <a:spcAft>
                  <a:spcPts val="1000"/>
                </a:spcAft>
                <a:buClr>
                  <a:srgbClr val="32373C"/>
                </a:buClr>
                <a:buFont typeface="Wingdings" pitchFamily="2" charset="2"/>
                <a:buChar char="§"/>
                <a:defRPr/>
              </a:pPr>
              <a:r>
                <a:rPr lang="en-US" sz="1200" dirty="0">
                  <a:solidFill>
                    <a:srgbClr val="32373C">
                      <a:lumMod val="85000"/>
                      <a:lumOff val="15000"/>
                    </a:srgbClr>
                  </a:solidFill>
                </a:rPr>
                <a:t>Usually we only care about sources that introduce untrusted or user supplied data</a:t>
              </a:r>
            </a:p>
            <a:p>
              <a:pPr marL="285750" lvl="0" indent="-285750">
                <a:lnSpc>
                  <a:spcPct val="90000"/>
                </a:lnSpc>
                <a:spcAft>
                  <a:spcPts val="1000"/>
                </a:spcAft>
                <a:buClr>
                  <a:srgbClr val="32373C"/>
                </a:buClr>
                <a:buFont typeface="Wingdings" pitchFamily="2" charset="2"/>
                <a:buChar char="§"/>
                <a:defRPr/>
              </a:pPr>
              <a:r>
                <a:rPr lang="en-US" sz="1200" b="1" dirty="0">
                  <a:solidFill>
                    <a:srgbClr val="32373C">
                      <a:lumMod val="85000"/>
                      <a:lumOff val="15000"/>
                    </a:srgbClr>
                  </a:solidFill>
                </a:rPr>
                <a:t>Identifying user controlled data is not always </a:t>
              </a:r>
              <a:r>
                <a:rPr lang="en-US" sz="1200" b="1" dirty="0" smtClean="0">
                  <a:solidFill>
                    <a:srgbClr val="32373C">
                      <a:lumMod val="85000"/>
                      <a:lumOff val="15000"/>
                    </a:srgbClr>
                  </a:solidFill>
                </a:rPr>
                <a:t>simple</a:t>
              </a:r>
              <a:endParaRPr lang="en-US" sz="1200" b="1" dirty="0">
                <a:solidFill>
                  <a:srgbClr val="32373C">
                    <a:lumMod val="85000"/>
                    <a:lumOff val="15000"/>
                  </a:srgbClr>
                </a:solidFill>
              </a:endParaRPr>
            </a:p>
          </p:txBody>
        </p:sp>
        <p:sp>
          <p:nvSpPr>
            <p:cNvPr id="18" name="Rectangle 17"/>
            <p:cNvSpPr>
              <a:spLocks noChangeArrowheads="1"/>
            </p:cNvSpPr>
            <p:nvPr/>
          </p:nvSpPr>
          <p:spPr bwMode="gray">
            <a:xfrm>
              <a:off x="4219298" y="1915749"/>
              <a:ext cx="3673555" cy="3886565"/>
            </a:xfrm>
            <a:prstGeom prst="rect">
              <a:avLst/>
            </a:prstGeom>
            <a:solidFill>
              <a:schemeClr val="bg1">
                <a:lumMod val="95000"/>
              </a:schemeClr>
            </a:solidFill>
            <a:ln w="12700">
              <a:noFill/>
              <a:miter lim="800000"/>
              <a:headEnd/>
              <a:tailEnd/>
            </a:ln>
            <a:effectLst/>
          </p:spPr>
          <p:txBody>
            <a:bodyPr lIns="180000" tIns="216000" rIns="72000" bIns="0" anchor="t" anchorCtr="0"/>
            <a:lstStyle/>
            <a:p>
              <a:pPr marL="285750" lvl="0" indent="-285750">
                <a:lnSpc>
                  <a:spcPct val="90000"/>
                </a:lnSpc>
                <a:spcAft>
                  <a:spcPts val="1000"/>
                </a:spcAft>
                <a:buClr>
                  <a:srgbClr val="32373C"/>
                </a:buClr>
                <a:buFont typeface="Wingdings" panose="05000000000000000000" pitchFamily="2" charset="2"/>
                <a:buChar char="§"/>
                <a:defRPr/>
              </a:pPr>
              <a:r>
                <a:rPr lang="en-US" sz="1200" dirty="0">
                  <a:solidFill>
                    <a:srgbClr val="32373C">
                      <a:lumMod val="85000"/>
                      <a:lumOff val="15000"/>
                    </a:srgbClr>
                  </a:solidFill>
                </a:rPr>
                <a:t>The function that the data ends up in is the “</a:t>
              </a:r>
              <a:r>
                <a:rPr lang="en-US" sz="1200" b="1" dirty="0">
                  <a:solidFill>
                    <a:srgbClr val="32373C">
                      <a:lumMod val="85000"/>
                      <a:lumOff val="15000"/>
                    </a:srgbClr>
                  </a:solidFill>
                </a:rPr>
                <a:t>sink</a:t>
              </a:r>
              <a:r>
                <a:rPr lang="en-US" sz="1200" dirty="0">
                  <a:solidFill>
                    <a:srgbClr val="32373C">
                      <a:lumMod val="85000"/>
                      <a:lumOff val="15000"/>
                    </a:srgbClr>
                  </a:solidFill>
                </a:rPr>
                <a:t>”</a:t>
              </a:r>
            </a:p>
            <a:p>
              <a:pPr marL="285750" lvl="0" indent="-285750">
                <a:lnSpc>
                  <a:spcPct val="90000"/>
                </a:lnSpc>
                <a:spcAft>
                  <a:spcPts val="1000"/>
                </a:spcAft>
                <a:buClr>
                  <a:srgbClr val="32373C"/>
                </a:buClr>
                <a:buFont typeface="Wingdings" panose="05000000000000000000" pitchFamily="2" charset="2"/>
                <a:buChar char="§"/>
                <a:defRPr/>
              </a:pPr>
              <a:r>
                <a:rPr lang="en-US" sz="1200" dirty="0">
                  <a:solidFill>
                    <a:srgbClr val="32373C">
                      <a:lumMod val="85000"/>
                      <a:lumOff val="15000"/>
                    </a:srgbClr>
                  </a:solidFill>
                </a:rPr>
                <a:t>The only sinks worth tracking is functions that must receive clean data</a:t>
              </a:r>
            </a:p>
            <a:p>
              <a:pPr marL="285750" lvl="0" indent="-285750">
                <a:lnSpc>
                  <a:spcPct val="90000"/>
                </a:lnSpc>
                <a:spcAft>
                  <a:spcPts val="1000"/>
                </a:spcAft>
                <a:buClr>
                  <a:srgbClr val="32373C"/>
                </a:buClr>
                <a:buFont typeface="Wingdings" panose="05000000000000000000" pitchFamily="2" charset="2"/>
                <a:buChar char="§"/>
                <a:defRPr/>
              </a:pPr>
              <a:r>
                <a:rPr lang="en-US" sz="1200" b="1" dirty="0">
                  <a:solidFill>
                    <a:srgbClr val="32373C">
                      <a:lumMod val="85000"/>
                      <a:lumOff val="15000"/>
                    </a:srgbClr>
                  </a:solidFill>
                </a:rPr>
                <a:t>The source to sink flow may not direct or even intended to exist</a:t>
              </a:r>
            </a:p>
            <a:p>
              <a:pPr marR="0" lvl="0" algn="l" defTabSz="914400" rtl="0" eaLnBrk="1" fontAlgn="auto" latinLnBrk="0" hangingPunct="1">
                <a:lnSpc>
                  <a:spcPct val="90000"/>
                </a:lnSpc>
                <a:spcBef>
                  <a:spcPts val="0"/>
                </a:spcBef>
                <a:spcAft>
                  <a:spcPts val="1000"/>
                </a:spcAft>
                <a:buClr>
                  <a:srgbClr val="32373C"/>
                </a:buClr>
                <a:buSzTx/>
                <a:tabLst/>
                <a:defRPr/>
              </a:pPr>
              <a:endParaRPr kumimoji="0" lang="en-US" sz="1100" b="1" i="0" u="none" strike="noStrike" kern="1200" cap="none" spc="0" normalizeH="0" baseline="0" noProof="0" dirty="0">
                <a:ln>
                  <a:noFill/>
                </a:ln>
                <a:solidFill>
                  <a:srgbClr val="32373C"/>
                </a:solidFill>
                <a:effectLst/>
                <a:uLnTx/>
                <a:uFillTx/>
                <a:latin typeface="Verdana"/>
                <a:ea typeface="+mn-ea"/>
                <a:cs typeface="+mn-cs"/>
              </a:endParaRPr>
            </a:p>
          </p:txBody>
        </p:sp>
        <p:sp>
          <p:nvSpPr>
            <p:cNvPr id="19" name="Rectangle 18"/>
            <p:cNvSpPr>
              <a:spLocks noChangeArrowheads="1"/>
            </p:cNvSpPr>
            <p:nvPr/>
          </p:nvSpPr>
          <p:spPr bwMode="gray">
            <a:xfrm>
              <a:off x="8086171" y="1915750"/>
              <a:ext cx="3672491" cy="3886563"/>
            </a:xfrm>
            <a:prstGeom prst="rect">
              <a:avLst/>
            </a:prstGeom>
            <a:solidFill>
              <a:schemeClr val="bg1">
                <a:lumMod val="95000"/>
              </a:schemeClr>
            </a:solidFill>
            <a:ln w="12700">
              <a:noFill/>
              <a:miter lim="800000"/>
              <a:headEnd/>
              <a:tailEnd/>
            </a:ln>
            <a:effectLst/>
          </p:spPr>
          <p:txBody>
            <a:bodyPr lIns="180000" tIns="216000" rIns="72000" bIns="0" anchor="t" anchorCtr="0"/>
            <a:lstStyle/>
            <a:p>
              <a:pPr marL="285750" marR="0" lvl="0" indent="-285750" algn="l" defTabSz="914400" rtl="0" eaLnBrk="1" fontAlgn="auto" latinLnBrk="0" hangingPunct="1">
                <a:lnSpc>
                  <a:spcPct val="90000"/>
                </a:lnSpc>
                <a:spcBef>
                  <a:spcPts val="0"/>
                </a:spcBef>
                <a:spcAft>
                  <a:spcPts val="1000"/>
                </a:spcAft>
                <a:buClr>
                  <a:srgbClr val="32373C"/>
                </a:buClr>
                <a:buSzTx/>
                <a:buFont typeface="Wingdings" panose="05000000000000000000" pitchFamily="2" charset="2"/>
                <a:buChar char="§"/>
                <a:tabLst/>
                <a:defRPr/>
              </a:pPr>
              <a:r>
                <a:rPr kumimoji="0" lang="en-US" sz="1200" b="0" i="0" u="none" strike="noStrike" kern="1200" cap="none" spc="0" normalizeH="0" baseline="0" noProof="0" dirty="0" smtClean="0">
                  <a:ln>
                    <a:noFill/>
                  </a:ln>
                  <a:solidFill>
                    <a:srgbClr val="32373C">
                      <a:lumMod val="85000"/>
                      <a:lumOff val="15000"/>
                    </a:srgbClr>
                  </a:solidFill>
                  <a:effectLst/>
                  <a:uLnTx/>
                  <a:uFillTx/>
                  <a:latin typeface="Verdana"/>
                  <a:ea typeface="+mn-ea"/>
                  <a:cs typeface="+mn-cs"/>
                </a:rPr>
                <a:t>Trust boundaries</a:t>
              </a:r>
            </a:p>
            <a:p>
              <a:pPr marL="285750" marR="0" lvl="0" indent="-285750" algn="l" defTabSz="914400" rtl="0" eaLnBrk="1" fontAlgn="auto" latinLnBrk="0" hangingPunct="1">
                <a:lnSpc>
                  <a:spcPct val="90000"/>
                </a:lnSpc>
                <a:spcBef>
                  <a:spcPts val="0"/>
                </a:spcBef>
                <a:spcAft>
                  <a:spcPts val="1000"/>
                </a:spcAft>
                <a:buClr>
                  <a:srgbClr val="32373C"/>
                </a:buClr>
                <a:buSzTx/>
                <a:buFont typeface="Wingdings" panose="05000000000000000000" pitchFamily="2" charset="2"/>
                <a:buChar char="§"/>
                <a:tabLst/>
                <a:defRPr/>
              </a:pPr>
              <a:r>
                <a:rPr lang="en-US" sz="1200" dirty="0" smtClean="0">
                  <a:solidFill>
                    <a:srgbClr val="32373C">
                      <a:lumMod val="85000"/>
                      <a:lumOff val="15000"/>
                    </a:srgbClr>
                  </a:solidFill>
                  <a:latin typeface="Verdana"/>
                </a:rPr>
                <a:t>State change</a:t>
              </a:r>
            </a:p>
          </p:txBody>
        </p:sp>
        <p:sp>
          <p:nvSpPr>
            <p:cNvPr id="11" name="Rechteck 10"/>
            <p:cNvSpPr/>
            <p:nvPr/>
          </p:nvSpPr>
          <p:spPr bwMode="auto">
            <a:xfrm>
              <a:off x="352426" y="1555748"/>
              <a:ext cx="3673553" cy="360000"/>
            </a:xfrm>
            <a:prstGeom prst="rect">
              <a:avLst/>
            </a:prstGeom>
            <a:solidFill>
              <a:srgbClr val="4C8C33"/>
            </a:solidFill>
            <a:ln w="12700">
              <a:noFill/>
              <a:miter lim="800000"/>
              <a:headEnd/>
              <a:tailEnd/>
            </a:ln>
            <a:effectLst/>
          </p:spPr>
          <p:txBody>
            <a:bodyPr lIns="324000" tIns="0" rIns="0" bIns="0" anchor="ctr" anchorCtr="0"/>
            <a:lstStyle/>
            <a:p>
              <a:pPr marL="0" marR="0" lvl="0" indent="-177800" algn="l" defTabSz="914400" rtl="0" eaLnBrk="1" fontAlgn="auto" latinLnBrk="0" hangingPunct="1">
                <a:lnSpc>
                  <a:spcPct val="80000"/>
                </a:lnSpc>
                <a:spcBef>
                  <a:spcPts val="0"/>
                </a:spcBef>
                <a:spcAft>
                  <a:spcPts val="1000"/>
                </a:spcAft>
                <a:buClr>
                  <a:srgbClr val="969696"/>
                </a:buClr>
                <a:buSzTx/>
                <a:buFontTx/>
                <a:buNone/>
                <a:tabLst/>
                <a:defRPr/>
              </a:pPr>
              <a:r>
                <a:rPr kumimoji="0" lang="en-US" sz="1400" b="1" i="0" u="none" strike="noStrike" kern="1200" cap="none" spc="0" normalizeH="0" baseline="0" noProof="0" dirty="0" smtClean="0">
                  <a:ln>
                    <a:noFill/>
                  </a:ln>
                  <a:solidFill>
                    <a:srgbClr val="FFFFFF"/>
                  </a:solidFill>
                  <a:effectLst/>
                  <a:uLnTx/>
                  <a:uFillTx/>
                  <a:latin typeface="Verdana"/>
                  <a:ea typeface="+mn-ea"/>
                  <a:cs typeface="Arial" charset="0"/>
                </a:rPr>
                <a:t>Source</a:t>
              </a:r>
              <a:endParaRPr kumimoji="0" lang="en-US" sz="1400" b="1" i="0" u="none" strike="noStrike" kern="1200" cap="none" spc="0" normalizeH="0" baseline="0" noProof="0" dirty="0">
                <a:ln>
                  <a:noFill/>
                </a:ln>
                <a:solidFill>
                  <a:srgbClr val="FFFFFF"/>
                </a:solidFill>
                <a:effectLst/>
                <a:uLnTx/>
                <a:uFillTx/>
                <a:latin typeface="Verdana"/>
                <a:ea typeface="+mn-ea"/>
                <a:cs typeface="Arial" charset="0"/>
              </a:endParaRPr>
            </a:p>
          </p:txBody>
        </p:sp>
        <p:sp>
          <p:nvSpPr>
            <p:cNvPr id="12" name="Rechteck 11"/>
            <p:cNvSpPr/>
            <p:nvPr/>
          </p:nvSpPr>
          <p:spPr bwMode="auto">
            <a:xfrm>
              <a:off x="4219298" y="1555748"/>
              <a:ext cx="3673555" cy="360000"/>
            </a:xfrm>
            <a:prstGeom prst="rect">
              <a:avLst/>
            </a:prstGeom>
            <a:solidFill>
              <a:srgbClr val="71A100"/>
            </a:solidFill>
            <a:ln w="12700">
              <a:noFill/>
              <a:miter lim="800000"/>
              <a:headEnd/>
              <a:tailEnd/>
            </a:ln>
            <a:effectLst/>
          </p:spPr>
          <p:txBody>
            <a:bodyPr lIns="324000" tIns="0" rIns="0" bIns="0" anchor="ctr" anchorCtr="0"/>
            <a:lstStyle/>
            <a:p>
              <a:pPr marL="0" marR="0" lvl="0" indent="-177800" algn="l" defTabSz="914400" rtl="0" eaLnBrk="1" fontAlgn="auto" latinLnBrk="0" hangingPunct="1">
                <a:lnSpc>
                  <a:spcPct val="80000"/>
                </a:lnSpc>
                <a:spcBef>
                  <a:spcPts val="0"/>
                </a:spcBef>
                <a:spcAft>
                  <a:spcPts val="1000"/>
                </a:spcAft>
                <a:buClr>
                  <a:srgbClr val="969696"/>
                </a:buClr>
                <a:buSzTx/>
                <a:buFont typeface="Wingdings" pitchFamily="2" charset="2"/>
                <a:buNone/>
                <a:tabLst/>
                <a:defRPr/>
              </a:pPr>
              <a:r>
                <a:rPr kumimoji="0" lang="en-US" sz="1400" b="1" i="0" u="none" strike="noStrike" kern="1200" cap="none" spc="0" normalizeH="0" baseline="0" noProof="0" dirty="0" smtClean="0">
                  <a:ln>
                    <a:noFill/>
                  </a:ln>
                  <a:solidFill>
                    <a:srgbClr val="FFFFFF"/>
                  </a:solidFill>
                  <a:effectLst/>
                  <a:uLnTx/>
                  <a:uFillTx/>
                  <a:latin typeface="Verdana"/>
                  <a:ea typeface="+mn-ea"/>
                  <a:cs typeface="Arial" charset="0"/>
                </a:rPr>
                <a:t>Sink</a:t>
              </a:r>
              <a:endParaRPr kumimoji="0" lang="en-US" sz="1400" b="1" i="0" u="none" strike="noStrike" kern="1200" cap="none" spc="0" normalizeH="0" baseline="0" noProof="0" dirty="0">
                <a:ln>
                  <a:noFill/>
                </a:ln>
                <a:solidFill>
                  <a:srgbClr val="FFFFFF"/>
                </a:solidFill>
                <a:effectLst/>
                <a:uLnTx/>
                <a:uFillTx/>
                <a:latin typeface="Verdana"/>
                <a:ea typeface="+mn-ea"/>
                <a:cs typeface="Arial" charset="0"/>
              </a:endParaRPr>
            </a:p>
          </p:txBody>
        </p:sp>
        <p:sp>
          <p:nvSpPr>
            <p:cNvPr id="13" name="Rechteck 12"/>
            <p:cNvSpPr/>
            <p:nvPr/>
          </p:nvSpPr>
          <p:spPr bwMode="auto">
            <a:xfrm>
              <a:off x="8086171" y="1555748"/>
              <a:ext cx="3673555" cy="360000"/>
            </a:xfrm>
            <a:prstGeom prst="rect">
              <a:avLst/>
            </a:prstGeom>
            <a:solidFill>
              <a:srgbClr val="96D700"/>
            </a:solidFill>
            <a:ln w="12700">
              <a:noFill/>
              <a:miter lim="800000"/>
              <a:headEnd/>
              <a:tailEnd/>
            </a:ln>
            <a:effectLst/>
          </p:spPr>
          <p:txBody>
            <a:bodyPr lIns="324000" tIns="0" rIns="0" bIns="0" anchor="ctr" anchorCtr="0"/>
            <a:lstStyle/>
            <a:p>
              <a:pPr marL="0" marR="0" lvl="0" indent="-177800" algn="l" defTabSz="914400" rtl="0" eaLnBrk="1" fontAlgn="auto" latinLnBrk="0" hangingPunct="1">
                <a:lnSpc>
                  <a:spcPct val="80000"/>
                </a:lnSpc>
                <a:spcBef>
                  <a:spcPts val="0"/>
                </a:spcBef>
                <a:spcAft>
                  <a:spcPts val="1000"/>
                </a:spcAft>
                <a:buClr>
                  <a:srgbClr val="969696"/>
                </a:buClr>
                <a:buSzTx/>
                <a:buFontTx/>
                <a:buNone/>
                <a:tabLst/>
                <a:defRPr/>
              </a:pPr>
              <a:r>
                <a:rPr kumimoji="0" lang="en-US" sz="1400" b="1" i="0" u="none" strike="noStrike" kern="1200" cap="none" spc="0" normalizeH="0" baseline="0" noProof="0" dirty="0" smtClean="0">
                  <a:ln>
                    <a:noFill/>
                  </a:ln>
                  <a:solidFill>
                    <a:srgbClr val="FFFFFF"/>
                  </a:solidFill>
                  <a:effectLst/>
                  <a:uLnTx/>
                  <a:uFillTx/>
                  <a:latin typeface="Verdana"/>
                  <a:ea typeface="+mn-ea"/>
                  <a:cs typeface="Arial" charset="0"/>
                </a:rPr>
                <a:t>Other</a:t>
              </a:r>
              <a:endParaRPr kumimoji="0" lang="en-US" sz="1400" b="1" i="0" u="none" strike="noStrike" kern="1200" cap="none" spc="0" normalizeH="0" baseline="0" noProof="0" dirty="0">
                <a:ln>
                  <a:noFill/>
                </a:ln>
                <a:solidFill>
                  <a:srgbClr val="FFFFFF"/>
                </a:solidFill>
                <a:effectLst/>
                <a:uLnTx/>
                <a:uFillTx/>
                <a:latin typeface="Verdana"/>
                <a:ea typeface="+mn-ea"/>
                <a:cs typeface="Arial" charset="0"/>
              </a:endParaRPr>
            </a:p>
          </p:txBody>
        </p:sp>
      </p:grpSp>
    </p:spTree>
    <p:extLst>
      <p:ext uri="{BB962C8B-B14F-4D97-AF65-F5344CB8AC3E}">
        <p14:creationId xmlns:p14="http://schemas.microsoft.com/office/powerpoint/2010/main" val="15886132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Taint analysis</a:t>
            </a:r>
            <a:endParaRPr lang="en-US" dirty="0"/>
          </a:p>
        </p:txBody>
      </p:sp>
      <p:sp>
        <p:nvSpPr>
          <p:cNvPr id="4" name="Rectangle 1"/>
          <p:cNvSpPr>
            <a:spLocks noGrp="1" noChangeArrowheads="1"/>
          </p:cNvSpPr>
          <p:nvPr>
            <p:ph type="body" sz="quarter" idx="10"/>
          </p:nvPr>
        </p:nvSpPr>
        <p:spPr bwMode="auto">
          <a:xfrm>
            <a:off x="515938" y="1202210"/>
            <a:ext cx="4918206" cy="500444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800" i="0" u="none" strike="noStrike" cap="none" normalizeH="0" baseline="0" dirty="0" smtClean="0">
                <a:ln>
                  <a:noFill/>
                </a:ln>
                <a:solidFill>
                  <a:srgbClr val="BC7A00"/>
                </a:solidFill>
                <a:effectLst/>
                <a:latin typeface="Times New Roman" panose="02020603050405020304" pitchFamily="18" charset="0"/>
                <a:cs typeface="Times New Roman" panose="02020603050405020304" pitchFamily="18" charset="0"/>
              </a:rPr>
              <a:t>#include</a:t>
            </a: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i="1" u="none" strike="noStrike" cap="none" normalizeH="0" baseline="0" dirty="0" smtClean="0">
                <a:ln>
                  <a:noFill/>
                </a:ln>
                <a:solidFill>
                  <a:srgbClr val="408080"/>
                </a:solidFill>
                <a:effectLst/>
                <a:latin typeface="Times New Roman" panose="02020603050405020304" pitchFamily="18" charset="0"/>
                <a:cs typeface="Times New Roman" panose="02020603050405020304" pitchFamily="18" charset="0"/>
              </a:rPr>
              <a:t>&lt;string.h&gt;</a:t>
            </a: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800" i="0" u="none" strike="noStrike" cap="none" normalizeH="0" baseline="0" dirty="0" smtClean="0">
                <a:ln>
                  <a:noFill/>
                </a:ln>
                <a:solidFill>
                  <a:srgbClr val="B00040"/>
                </a:solidFill>
                <a:effectLst/>
                <a:latin typeface="Times New Roman" panose="02020603050405020304" pitchFamily="18" charset="0"/>
                <a:cs typeface="Times New Roman" panose="02020603050405020304" pitchFamily="18" charset="0"/>
              </a:rPr>
              <a:t>void</a:t>
            </a: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lang="en-US" altLang="en-US" sz="2800" dirty="0" smtClean="0">
                <a:solidFill>
                  <a:srgbClr val="0000FF"/>
                </a:solidFill>
                <a:latin typeface="Times New Roman" panose="02020603050405020304" pitchFamily="18" charset="0"/>
                <a:cs typeface="Times New Roman" panose="02020603050405020304" pitchFamily="18" charset="0"/>
              </a:rPr>
              <a:t>hello</a:t>
            </a: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i="0" u="none" strike="noStrike" cap="none" normalizeH="0" baseline="0" dirty="0" smtClean="0">
                <a:ln>
                  <a:noFill/>
                </a:ln>
                <a:solidFill>
                  <a:srgbClr val="B00040"/>
                </a:solidFill>
                <a:effectLst/>
                <a:latin typeface="Times New Roman" panose="02020603050405020304" pitchFamily="18" charset="0"/>
                <a:cs typeface="Times New Roman" panose="02020603050405020304" pitchFamily="18" charset="0"/>
              </a:rPr>
              <a:t>char</a:t>
            </a: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i="0" u="none" strike="noStrike" cap="none" normalizeH="0" baseline="0" dirty="0" smtClean="0">
                <a:ln>
                  <a:noFill/>
                </a:ln>
                <a:solidFill>
                  <a:srgbClr val="666666"/>
                </a:solidFill>
                <a:effectLst/>
                <a:latin typeface="Times New Roman" panose="02020603050405020304" pitchFamily="18" charset="0"/>
                <a:cs typeface="Times New Roman" panose="02020603050405020304" pitchFamily="18" charset="0"/>
              </a:rPr>
              <a:t>*</a:t>
            </a:r>
            <a:r>
              <a:rPr lang="en-US" altLang="en-US" sz="2800" dirty="0">
                <a:solidFill>
                  <a:schemeClr val="tx1"/>
                </a:solidFill>
                <a:latin typeface="Times New Roman" panose="02020603050405020304" pitchFamily="18" charset="0"/>
                <a:cs typeface="Times New Roman" panose="02020603050405020304" pitchFamily="18" charset="0"/>
              </a:rPr>
              <a:t>n</a:t>
            </a: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800" dirty="0">
                <a:solidFill>
                  <a:srgbClr val="000000"/>
                </a:solidFill>
                <a:latin typeface="Times New Roman" panose="02020603050405020304" pitchFamily="18" charset="0"/>
                <a:cs typeface="Times New Roman" panose="02020603050405020304" pitchFamily="18" charset="0"/>
              </a:rPr>
              <a:t>	</a:t>
            </a:r>
            <a:r>
              <a:rPr kumimoji="0" lang="en-US" altLang="en-US" sz="2800" i="0" u="none" strike="noStrike" cap="none" normalizeH="0" baseline="0" dirty="0" smtClean="0">
                <a:ln>
                  <a:noFill/>
                </a:ln>
                <a:solidFill>
                  <a:srgbClr val="B00040"/>
                </a:solidFill>
                <a:effectLst/>
                <a:latin typeface="Times New Roman" panose="02020603050405020304" pitchFamily="18" charset="0"/>
                <a:cs typeface="Times New Roman" panose="02020603050405020304" pitchFamily="18" charset="0"/>
              </a:rPr>
              <a:t>char</a:t>
            </a: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lang="en-US" altLang="en-US" sz="2800" dirty="0" smtClean="0">
                <a:solidFill>
                  <a:schemeClr val="tx1"/>
                </a:solidFill>
                <a:latin typeface="Times New Roman" panose="02020603050405020304" pitchFamily="18" charset="0"/>
                <a:cs typeface="Times New Roman" panose="02020603050405020304" pitchFamily="18" charset="0"/>
              </a:rPr>
              <a:t>name</a:t>
            </a: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lang="en-US" altLang="en-US" sz="2800" dirty="0" smtClean="0">
                <a:solidFill>
                  <a:srgbClr val="666666"/>
                </a:solidFill>
                <a:latin typeface="Times New Roman" panose="02020603050405020304" pitchFamily="18" charset="0"/>
                <a:cs typeface="Times New Roman" panose="02020603050405020304" pitchFamily="18" charset="0"/>
              </a:rPr>
              <a:t>40</a:t>
            </a: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800" dirty="0">
                <a:solidFill>
                  <a:srgbClr val="000000"/>
                </a:solidFill>
                <a:latin typeface="Times New Roman" panose="02020603050405020304" pitchFamily="18" charset="0"/>
                <a:cs typeface="Times New Roman" panose="02020603050405020304" pitchFamily="18" charset="0"/>
              </a:rPr>
              <a:t>	</a:t>
            </a:r>
            <a:r>
              <a:rPr kumimoji="0" lang="en-US" altLang="en-US" sz="2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strcpy</a:t>
            </a: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lang="en-US" altLang="en-US" sz="2800" dirty="0" smtClean="0">
                <a:solidFill>
                  <a:schemeClr val="tx1"/>
                </a:solidFill>
                <a:latin typeface="Times New Roman" panose="02020603050405020304" pitchFamily="18" charset="0"/>
                <a:cs typeface="Times New Roman" panose="02020603050405020304" pitchFamily="18" charset="0"/>
              </a:rPr>
              <a:t>name</a:t>
            </a: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lang="en-US" altLang="en-US" sz="2800" dirty="0">
                <a:solidFill>
                  <a:schemeClr val="tx1"/>
                </a:solidFill>
                <a:latin typeface="Times New Roman" panose="02020603050405020304" pitchFamily="18" charset="0"/>
                <a:cs typeface="Times New Roman" panose="02020603050405020304" pitchFamily="18" charset="0"/>
              </a:rPr>
              <a:t>n</a:t>
            </a: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800" i="0" u="none" strike="noStrike" cap="none" normalizeH="0" baseline="0" dirty="0" smtClean="0">
                <a:ln>
                  <a:noFill/>
                </a:ln>
                <a:solidFill>
                  <a:srgbClr val="B00040"/>
                </a:solidFill>
                <a:effectLst/>
                <a:latin typeface="Times New Roman" panose="02020603050405020304" pitchFamily="18" charset="0"/>
                <a:cs typeface="Times New Roman" panose="02020603050405020304" pitchFamily="18" charset="0"/>
              </a:rPr>
              <a:t>int</a:t>
            </a: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i="0" u="none" strike="noStrike" cap="none" normalizeH="0" baseline="0" dirty="0" smtClean="0">
                <a:ln>
                  <a:noFill/>
                </a:ln>
                <a:solidFill>
                  <a:srgbClr val="0000FF"/>
                </a:solidFill>
                <a:effectLst/>
                <a:latin typeface="Times New Roman" panose="02020603050405020304" pitchFamily="18" charset="0"/>
                <a:cs typeface="Times New Roman" panose="02020603050405020304" pitchFamily="18" charset="0"/>
              </a:rPr>
              <a:t>main</a:t>
            </a: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i="0" u="none" strike="noStrike" cap="none" normalizeH="0" baseline="0" dirty="0" smtClean="0">
                <a:ln>
                  <a:noFill/>
                </a:ln>
                <a:solidFill>
                  <a:srgbClr val="B00040"/>
                </a:solidFill>
                <a:effectLst/>
                <a:latin typeface="Times New Roman" panose="02020603050405020304" pitchFamily="18" charset="0"/>
                <a:cs typeface="Times New Roman" panose="02020603050405020304" pitchFamily="18" charset="0"/>
              </a:rPr>
              <a:t>int</a:t>
            </a: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argc</a:t>
            </a: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i="0" u="none" strike="noStrike" cap="none" normalizeH="0" baseline="0" dirty="0" smtClean="0">
                <a:ln>
                  <a:noFill/>
                </a:ln>
                <a:solidFill>
                  <a:srgbClr val="B00040"/>
                </a:solidFill>
                <a:effectLst/>
                <a:latin typeface="Times New Roman" panose="02020603050405020304" pitchFamily="18" charset="0"/>
                <a:cs typeface="Times New Roman" panose="02020603050405020304" pitchFamily="18" charset="0"/>
              </a:rPr>
              <a:t>char</a:t>
            </a: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i="0" u="none" strike="noStrike" cap="none" normalizeH="0" baseline="0" dirty="0" smtClean="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argv</a:t>
            </a: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smtClean="0">
                <a:solidFill>
                  <a:schemeClr val="tx1"/>
                </a:solidFill>
                <a:latin typeface="Times New Roman" panose="02020603050405020304" pitchFamily="18" charset="0"/>
                <a:cs typeface="Times New Roman" panose="02020603050405020304" pitchFamily="18" charset="0"/>
              </a:rPr>
              <a:t>hello</a:t>
            </a: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argv</a:t>
            </a: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i="0" u="none" strike="noStrike" cap="none" normalizeH="0" baseline="0" dirty="0" smtClean="0">
                <a:ln>
                  <a:noFill/>
                </a:ln>
                <a:solidFill>
                  <a:srgbClr val="666666"/>
                </a:solidFill>
                <a:effectLst/>
                <a:latin typeface="Times New Roman" panose="02020603050405020304" pitchFamily="18" charset="0"/>
                <a:cs typeface="Times New Roman" panose="02020603050405020304" pitchFamily="18" charset="0"/>
              </a:rPr>
              <a:t>1</a:t>
            </a: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800" dirty="0">
                <a:solidFill>
                  <a:srgbClr val="000000"/>
                </a:solidFill>
                <a:latin typeface="Times New Roman" panose="02020603050405020304" pitchFamily="18" charset="0"/>
                <a:cs typeface="Times New Roman" panose="02020603050405020304" pitchFamily="18" charset="0"/>
              </a:rPr>
              <a:t>	</a:t>
            </a:r>
            <a:r>
              <a:rPr kumimoji="0" lang="en-US" altLang="en-US" sz="2800" i="0" u="none" strike="noStrike" cap="none" normalizeH="0" baseline="0" dirty="0" smtClean="0">
                <a:ln>
                  <a:noFill/>
                </a:ln>
                <a:solidFill>
                  <a:srgbClr val="008000"/>
                </a:solidFill>
                <a:effectLst/>
                <a:latin typeface="Times New Roman" panose="02020603050405020304" pitchFamily="18" charset="0"/>
                <a:cs typeface="Times New Roman" panose="02020603050405020304" pitchFamily="18" charset="0"/>
              </a:rPr>
              <a:t>return</a:t>
            </a: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i="0" u="none" strike="noStrike" cap="none" normalizeH="0" baseline="0" dirty="0" smtClean="0">
                <a:ln>
                  <a:noFill/>
                </a:ln>
                <a:solidFill>
                  <a:srgbClr val="666666"/>
                </a:solidFill>
                <a:effectLst/>
                <a:latin typeface="Times New Roman" panose="02020603050405020304" pitchFamily="18" charset="0"/>
                <a:cs typeface="Times New Roman" panose="02020603050405020304" pitchFamily="18" charset="0"/>
              </a:rPr>
              <a:t>0</a:t>
            </a: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8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cxnSp>
        <p:nvCxnSpPr>
          <p:cNvPr id="9" name="Curved Connector 8"/>
          <p:cNvCxnSpPr/>
          <p:nvPr/>
        </p:nvCxnSpPr>
        <p:spPr>
          <a:xfrm rot="10800000" flipV="1">
            <a:off x="3749965" y="4461164"/>
            <a:ext cx="1246909" cy="406400"/>
          </a:xfrm>
          <a:prstGeom prst="curvedConnector3">
            <a:avLst>
              <a:gd name="adj1" fmla="val -11482"/>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Freeform 26"/>
          <p:cNvSpPr/>
          <p:nvPr/>
        </p:nvSpPr>
        <p:spPr>
          <a:xfrm>
            <a:off x="3759200" y="2115127"/>
            <a:ext cx="3131173" cy="3056808"/>
          </a:xfrm>
          <a:custGeom>
            <a:avLst/>
            <a:gdLst>
              <a:gd name="connsiteX0" fmla="*/ 0 w 3131173"/>
              <a:gd name="connsiteY0" fmla="*/ 2881746 h 3056808"/>
              <a:gd name="connsiteX1" fmla="*/ 3131127 w 3131173"/>
              <a:gd name="connsiteY1" fmla="*/ 2743200 h 3056808"/>
              <a:gd name="connsiteX2" fmla="*/ 83127 w 3131173"/>
              <a:gd name="connsiteY2" fmla="*/ 0 h 3056808"/>
              <a:gd name="connsiteX3" fmla="*/ 83127 w 3131173"/>
              <a:gd name="connsiteY3" fmla="*/ 0 h 3056808"/>
            </a:gdLst>
            <a:ahLst/>
            <a:cxnLst>
              <a:cxn ang="0">
                <a:pos x="connsiteX0" y="connsiteY0"/>
              </a:cxn>
              <a:cxn ang="0">
                <a:pos x="connsiteX1" y="connsiteY1"/>
              </a:cxn>
              <a:cxn ang="0">
                <a:pos x="connsiteX2" y="connsiteY2"/>
              </a:cxn>
              <a:cxn ang="0">
                <a:pos x="connsiteX3" y="connsiteY3"/>
              </a:cxn>
            </a:cxnLst>
            <a:rect l="l" t="t" r="r" b="b"/>
            <a:pathLst>
              <a:path w="3131173" h="3056808">
                <a:moveTo>
                  <a:pt x="0" y="2881746"/>
                </a:moveTo>
                <a:cubicBezTo>
                  <a:pt x="1558636" y="3052618"/>
                  <a:pt x="3117273" y="3223491"/>
                  <a:pt x="3131127" y="2743200"/>
                </a:cubicBezTo>
                <a:cubicBezTo>
                  <a:pt x="3144981" y="2262909"/>
                  <a:pt x="83127" y="0"/>
                  <a:pt x="83127" y="0"/>
                </a:cubicBezTo>
                <a:lnTo>
                  <a:pt x="83127" y="0"/>
                </a:lnTo>
              </a:path>
            </a:pathLst>
          </a:custGeom>
          <a:ln>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28" name="Freeform 27"/>
          <p:cNvSpPr/>
          <p:nvPr/>
        </p:nvSpPr>
        <p:spPr>
          <a:xfrm>
            <a:off x="3435927" y="2207491"/>
            <a:ext cx="829518" cy="942109"/>
          </a:xfrm>
          <a:custGeom>
            <a:avLst/>
            <a:gdLst>
              <a:gd name="connsiteX0" fmla="*/ 0 w 829518"/>
              <a:gd name="connsiteY0" fmla="*/ 0 h 942109"/>
              <a:gd name="connsiteX1" fmla="*/ 822037 w 829518"/>
              <a:gd name="connsiteY1" fmla="*/ 646545 h 942109"/>
              <a:gd name="connsiteX2" fmla="*/ 406400 w 829518"/>
              <a:gd name="connsiteY2" fmla="*/ 942109 h 942109"/>
            </a:gdLst>
            <a:ahLst/>
            <a:cxnLst>
              <a:cxn ang="0">
                <a:pos x="connsiteX0" y="connsiteY0"/>
              </a:cxn>
              <a:cxn ang="0">
                <a:pos x="connsiteX1" y="connsiteY1"/>
              </a:cxn>
              <a:cxn ang="0">
                <a:pos x="connsiteX2" y="connsiteY2"/>
              </a:cxn>
            </a:cxnLst>
            <a:rect l="l" t="t" r="r" b="b"/>
            <a:pathLst>
              <a:path w="829518" h="942109">
                <a:moveTo>
                  <a:pt x="0" y="0"/>
                </a:moveTo>
                <a:cubicBezTo>
                  <a:pt x="377152" y="244763"/>
                  <a:pt x="754304" y="489527"/>
                  <a:pt x="822037" y="646545"/>
                </a:cubicBezTo>
                <a:cubicBezTo>
                  <a:pt x="889770" y="803563"/>
                  <a:pt x="477212" y="885151"/>
                  <a:pt x="406400" y="942109"/>
                </a:cubicBezTo>
              </a:path>
            </a:pathLst>
          </a:custGeom>
          <a:ln>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3113753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a:t>
            </a:r>
            <a:endParaRPr lang="en-US" dirty="0"/>
          </a:p>
        </p:txBody>
      </p:sp>
      <p:sp>
        <p:nvSpPr>
          <p:cNvPr id="3" name="Text Placeholder 2"/>
          <p:cNvSpPr>
            <a:spLocks noGrp="1"/>
          </p:cNvSpPr>
          <p:nvPr>
            <p:ph type="body" sz="quarter" idx="10"/>
          </p:nvPr>
        </p:nvSpPr>
        <p:spPr/>
        <p:txBody>
          <a:bodyPr/>
          <a:lstStyle/>
          <a:p>
            <a:r>
              <a:rPr lang="en-US" dirty="0" smtClean="0"/>
              <a:t>Hot spot checking</a:t>
            </a:r>
          </a:p>
          <a:p>
            <a:r>
              <a:rPr lang="en-US" dirty="0" smtClean="0"/>
              <a:t>Control flow sensitive</a:t>
            </a:r>
          </a:p>
          <a:p>
            <a:r>
              <a:rPr lang="en-US" dirty="0" smtClean="0"/>
              <a:t>Data flow sensitive</a:t>
            </a:r>
          </a:p>
          <a:p>
            <a:r>
              <a:rPr lang="en-US" dirty="0" smtClean="0"/>
              <a:t>Focus oriented</a:t>
            </a:r>
          </a:p>
          <a:p>
            <a:r>
              <a:rPr lang="en-US" dirty="0"/>
              <a:t>Forward tracing</a:t>
            </a:r>
          </a:p>
          <a:p>
            <a:r>
              <a:rPr lang="en-US" dirty="0"/>
              <a:t>Backwards tracing</a:t>
            </a:r>
          </a:p>
          <a:p>
            <a:endParaRPr lang="en-US" dirty="0" smtClean="0"/>
          </a:p>
          <a:p>
            <a:endParaRPr lang="en-US" dirty="0"/>
          </a:p>
        </p:txBody>
      </p:sp>
    </p:spTree>
    <p:extLst>
      <p:ext uri="{BB962C8B-B14F-4D97-AF65-F5344CB8AC3E}">
        <p14:creationId xmlns:p14="http://schemas.microsoft.com/office/powerpoint/2010/main" val="2735629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 name="Titel 35"/>
          <p:cNvSpPr>
            <a:spLocks noGrp="1"/>
          </p:cNvSpPr>
          <p:nvPr>
            <p:ph type="title"/>
          </p:nvPr>
        </p:nvSpPr>
        <p:spPr bwMode="gray"/>
        <p:txBody>
          <a:bodyPr anchor="ctr">
            <a:normAutofit/>
          </a:bodyPr>
          <a:lstStyle/>
          <a:p>
            <a:r>
              <a:rPr lang="en-US" noProof="1" smtClean="0"/>
              <a:t>Theory</a:t>
            </a:r>
            <a:endParaRPr lang="en-US" noProof="1"/>
          </a:p>
        </p:txBody>
      </p:sp>
      <p:grpSp>
        <p:nvGrpSpPr>
          <p:cNvPr id="11" name="Gruppieren 10"/>
          <p:cNvGrpSpPr/>
          <p:nvPr/>
        </p:nvGrpSpPr>
        <p:grpSpPr>
          <a:xfrm>
            <a:off x="540000" y="1390784"/>
            <a:ext cx="11110412" cy="4298400"/>
            <a:chOff x="352424" y="1473201"/>
            <a:chExt cx="11407301" cy="4445965"/>
          </a:xfrm>
        </p:grpSpPr>
        <p:grpSp>
          <p:nvGrpSpPr>
            <p:cNvPr id="15" name="Gruppieren 14"/>
            <p:cNvGrpSpPr/>
            <p:nvPr/>
          </p:nvGrpSpPr>
          <p:grpSpPr bwMode="gray">
            <a:xfrm>
              <a:off x="352424" y="1473201"/>
              <a:ext cx="11407301" cy="443107"/>
              <a:chOff x="323850" y="1527709"/>
              <a:chExt cx="8497092" cy="362616"/>
            </a:xfrm>
          </p:grpSpPr>
          <p:sp>
            <p:nvSpPr>
              <p:cNvPr id="19" name="Rectangle 56"/>
              <p:cNvSpPr>
                <a:spLocks noChangeArrowheads="1"/>
              </p:cNvSpPr>
              <p:nvPr/>
            </p:nvSpPr>
            <p:spPr bwMode="gray">
              <a:xfrm>
                <a:off x="4643438" y="1527709"/>
                <a:ext cx="4177504" cy="362616"/>
              </a:xfrm>
              <a:prstGeom prst="rect">
                <a:avLst/>
              </a:prstGeom>
              <a:solidFill>
                <a:srgbClr val="B10047"/>
              </a:solidFill>
              <a:ln w="12700" algn="ctr">
                <a:noFill/>
                <a:miter lim="800000"/>
                <a:headEnd/>
                <a:tailEnd/>
              </a:ln>
              <a:effectLst/>
            </p:spPr>
            <p:txBody>
              <a:bodyPr lIns="0" tIns="0" rIns="0" bIns="0" anchor="ctr"/>
              <a:lstStyle/>
              <a:p>
                <a:pPr marL="0" marR="0" lvl="0" indent="0" algn="ctr" defTabSz="801688" rtl="0" eaLnBrk="0" fontAlgn="auto" latinLnBrk="0" hangingPunct="0">
                  <a:lnSpc>
                    <a:spcPct val="80000"/>
                  </a:lnSpc>
                  <a:spcBef>
                    <a:spcPts val="0"/>
                  </a:spcBef>
                  <a:spcAft>
                    <a:spcPts val="1000"/>
                  </a:spcAft>
                  <a:buClrTx/>
                  <a:buSzTx/>
                  <a:buFontTx/>
                  <a:buNone/>
                  <a:tabLst/>
                  <a:defRPr/>
                </a:pPr>
                <a:r>
                  <a:rPr kumimoji="0" lang="en-US" sz="1400" b="1" i="0" u="none" strike="noStrike" kern="1200" cap="none" spc="0" normalizeH="0" baseline="0" noProof="0" dirty="0" smtClean="0">
                    <a:ln>
                      <a:noFill/>
                    </a:ln>
                    <a:solidFill>
                      <a:srgbClr val="FFFFFF"/>
                    </a:solidFill>
                    <a:effectLst/>
                    <a:uLnTx/>
                    <a:uFillTx/>
                    <a:latin typeface="Verdana"/>
                    <a:ea typeface="+mn-ea"/>
                    <a:cs typeface="+mn-cs"/>
                  </a:rPr>
                  <a:t>Limitations</a:t>
                </a:r>
                <a:endParaRPr kumimoji="0" lang="en-US" sz="1400" b="1" i="0" u="none" strike="noStrike" kern="1200" cap="none" spc="0" normalizeH="0" baseline="0" noProof="0" dirty="0">
                  <a:ln>
                    <a:noFill/>
                  </a:ln>
                  <a:solidFill>
                    <a:srgbClr val="FFFFFF"/>
                  </a:solidFill>
                  <a:effectLst/>
                  <a:uLnTx/>
                  <a:uFillTx/>
                  <a:latin typeface="Verdana"/>
                  <a:ea typeface="+mn-ea"/>
                  <a:cs typeface="+mn-cs"/>
                </a:endParaRPr>
              </a:p>
            </p:txBody>
          </p:sp>
          <p:sp>
            <p:nvSpPr>
              <p:cNvPr id="21" name="Rectangle 55"/>
              <p:cNvSpPr>
                <a:spLocks noChangeArrowheads="1"/>
              </p:cNvSpPr>
              <p:nvPr/>
            </p:nvSpPr>
            <p:spPr bwMode="gray">
              <a:xfrm>
                <a:off x="323850" y="1527709"/>
                <a:ext cx="4175124" cy="362616"/>
              </a:xfrm>
              <a:prstGeom prst="rect">
                <a:avLst/>
              </a:prstGeom>
              <a:solidFill>
                <a:srgbClr val="4C8C33"/>
              </a:solidFill>
              <a:ln w="12700" algn="ctr">
                <a:noFill/>
                <a:miter lim="800000"/>
                <a:headEnd/>
                <a:tailEnd/>
              </a:ln>
              <a:effectLst/>
            </p:spPr>
            <p:txBody>
              <a:bodyPr lIns="0" tIns="0" rIns="0" bIns="0" anchor="ctr"/>
              <a:lstStyle/>
              <a:p>
                <a:pPr marL="0" marR="0" lvl="0" indent="0" algn="ctr" defTabSz="801688" rtl="0" eaLnBrk="0" fontAlgn="auto" latinLnBrk="0" hangingPunct="0">
                  <a:lnSpc>
                    <a:spcPct val="80000"/>
                  </a:lnSpc>
                  <a:spcBef>
                    <a:spcPts val="0"/>
                  </a:spcBef>
                  <a:spcAft>
                    <a:spcPts val="1000"/>
                  </a:spcAft>
                  <a:buClrTx/>
                  <a:buSzTx/>
                  <a:buFontTx/>
                  <a:buNone/>
                  <a:tabLst/>
                  <a:defRPr/>
                </a:pPr>
                <a:r>
                  <a:rPr kumimoji="0" lang="en-US" sz="1400" b="1" i="0" u="none" strike="noStrike" kern="1200" cap="none" spc="0" normalizeH="0" baseline="0" noProof="0" dirty="0" smtClean="0">
                    <a:ln>
                      <a:noFill/>
                    </a:ln>
                    <a:solidFill>
                      <a:srgbClr val="FFFFFF"/>
                    </a:solidFill>
                    <a:effectLst/>
                    <a:uLnTx/>
                    <a:uFillTx/>
                    <a:latin typeface="Verdana"/>
                    <a:ea typeface="+mn-ea"/>
                    <a:cs typeface="+mn-cs"/>
                  </a:rPr>
                  <a:t>Considerations</a:t>
                </a:r>
                <a:endParaRPr kumimoji="0" lang="en-US" sz="1400" b="1" i="0" u="none" strike="noStrike" kern="1200" cap="none" spc="0" normalizeH="0" baseline="0" noProof="0" dirty="0">
                  <a:ln>
                    <a:noFill/>
                  </a:ln>
                  <a:solidFill>
                    <a:srgbClr val="FFFFFF"/>
                  </a:solidFill>
                  <a:effectLst/>
                  <a:uLnTx/>
                  <a:uFillTx/>
                  <a:latin typeface="Verdana"/>
                  <a:ea typeface="+mn-ea"/>
                  <a:cs typeface="+mn-cs"/>
                </a:endParaRPr>
              </a:p>
            </p:txBody>
          </p:sp>
        </p:grpSp>
        <p:sp>
          <p:nvSpPr>
            <p:cNvPr id="16" name="Rectangle 52"/>
            <p:cNvSpPr>
              <a:spLocks noChangeArrowheads="1"/>
            </p:cNvSpPr>
            <p:nvPr/>
          </p:nvSpPr>
          <p:spPr bwMode="gray">
            <a:xfrm>
              <a:off x="6151448" y="2057044"/>
              <a:ext cx="5608277" cy="3862122"/>
            </a:xfrm>
            <a:prstGeom prst="rect">
              <a:avLst/>
            </a:prstGeom>
            <a:solidFill>
              <a:schemeClr val="bg1">
                <a:lumMod val="95000"/>
              </a:schemeClr>
            </a:solidFill>
            <a:ln w="12700">
              <a:noFill/>
              <a:miter lim="800000"/>
              <a:headEnd/>
              <a:tailEnd/>
            </a:ln>
            <a:effectLst/>
          </p:spPr>
          <p:txBody>
            <a:bodyPr lIns="288000" tIns="216000" rIns="0" bIns="0" anchor="t" anchorCtr="0"/>
            <a:lstStyle/>
            <a:p>
              <a:pPr marL="266700" lvl="0" indent="-266700">
                <a:lnSpc>
                  <a:spcPct val="90000"/>
                </a:lnSpc>
                <a:spcAft>
                  <a:spcPts val="1000"/>
                </a:spcAft>
                <a:buFont typeface="Wingdings" pitchFamily="2" charset="2"/>
                <a:buChar char="§"/>
                <a:defRPr/>
              </a:pPr>
              <a:r>
                <a:rPr lang="en-US" sz="1600" dirty="0">
                  <a:solidFill>
                    <a:srgbClr val="32373C"/>
                  </a:solidFill>
                </a:rPr>
                <a:t>Dynamic evaluation</a:t>
              </a:r>
            </a:p>
            <a:p>
              <a:pPr marL="266700" lvl="0" indent="-266700">
                <a:lnSpc>
                  <a:spcPct val="90000"/>
                </a:lnSpc>
                <a:spcAft>
                  <a:spcPts val="1000"/>
                </a:spcAft>
                <a:buFont typeface="Wingdings" pitchFamily="2" charset="2"/>
                <a:buChar char="§"/>
                <a:defRPr/>
              </a:pPr>
              <a:r>
                <a:rPr lang="en-US" sz="1600" dirty="0">
                  <a:solidFill>
                    <a:srgbClr val="32373C"/>
                  </a:solidFill>
                </a:rPr>
                <a:t>Callbacks</a:t>
              </a:r>
            </a:p>
            <a:p>
              <a:pPr marL="266700" lvl="0" indent="-266700">
                <a:lnSpc>
                  <a:spcPct val="90000"/>
                </a:lnSpc>
                <a:spcAft>
                  <a:spcPts val="1000"/>
                </a:spcAft>
                <a:buFont typeface="Wingdings" pitchFamily="2" charset="2"/>
                <a:buChar char="§"/>
                <a:defRPr/>
              </a:pPr>
              <a:r>
                <a:rPr lang="en-US" sz="1600" dirty="0">
                  <a:solidFill>
                    <a:srgbClr val="32373C"/>
                  </a:solidFill>
                </a:rPr>
                <a:t>Dynamic data </a:t>
              </a:r>
              <a:r>
                <a:rPr lang="en-US" sz="1600" dirty="0" smtClean="0">
                  <a:solidFill>
                    <a:srgbClr val="32373C"/>
                  </a:solidFill>
                </a:rPr>
                <a:t>operations</a:t>
              </a:r>
              <a:endParaRPr lang="en-US" sz="1600" dirty="0">
                <a:solidFill>
                  <a:srgbClr val="32373C"/>
                </a:solidFill>
              </a:endParaRPr>
            </a:p>
          </p:txBody>
        </p:sp>
        <p:sp>
          <p:nvSpPr>
            <p:cNvPr id="17" name="Rectangle 58"/>
            <p:cNvSpPr>
              <a:spLocks noChangeArrowheads="1"/>
            </p:cNvSpPr>
            <p:nvPr/>
          </p:nvSpPr>
          <p:spPr bwMode="gray">
            <a:xfrm>
              <a:off x="352424" y="2057044"/>
              <a:ext cx="5605082" cy="3862121"/>
            </a:xfrm>
            <a:prstGeom prst="rect">
              <a:avLst/>
            </a:prstGeom>
            <a:solidFill>
              <a:schemeClr val="bg1">
                <a:lumMod val="95000"/>
              </a:schemeClr>
            </a:solidFill>
            <a:ln w="12700">
              <a:noFill/>
              <a:miter lim="800000"/>
              <a:headEnd/>
              <a:tailEnd/>
            </a:ln>
            <a:effectLst/>
          </p:spPr>
          <p:txBody>
            <a:bodyPr lIns="288000" tIns="216000" rIns="0" bIns="0" anchor="t" anchorCtr="0"/>
            <a:lstStyle/>
            <a:p>
              <a:pPr marL="266700" lvl="0" indent="-266700">
                <a:lnSpc>
                  <a:spcPct val="90000"/>
                </a:lnSpc>
                <a:spcAft>
                  <a:spcPts val="1000"/>
                </a:spcAft>
                <a:buFont typeface="Wingdings" pitchFamily="2" charset="2"/>
                <a:buChar char="§"/>
                <a:defRPr/>
              </a:pPr>
              <a:r>
                <a:rPr lang="en-US" sz="1600" dirty="0">
                  <a:solidFill>
                    <a:srgbClr val="32373C"/>
                  </a:solidFill>
                </a:rPr>
                <a:t>Systems don’t exist in a vacuum</a:t>
              </a:r>
            </a:p>
            <a:p>
              <a:pPr marL="723900" lvl="1" indent="-266700">
                <a:lnSpc>
                  <a:spcPct val="90000"/>
                </a:lnSpc>
                <a:spcAft>
                  <a:spcPts val="1000"/>
                </a:spcAft>
                <a:buFont typeface="Wingdings" pitchFamily="2" charset="2"/>
                <a:buChar char="§"/>
                <a:defRPr/>
              </a:pPr>
              <a:r>
                <a:rPr lang="en-US" sz="1600" dirty="0">
                  <a:solidFill>
                    <a:srgbClr val="32373C"/>
                  </a:solidFill>
                </a:rPr>
                <a:t>Race conditions</a:t>
              </a:r>
            </a:p>
            <a:p>
              <a:pPr marL="723900" lvl="1" indent="-266700">
                <a:lnSpc>
                  <a:spcPct val="90000"/>
                </a:lnSpc>
                <a:spcAft>
                  <a:spcPts val="1000"/>
                </a:spcAft>
                <a:buFont typeface="Wingdings" pitchFamily="2" charset="2"/>
                <a:buChar char="§"/>
                <a:defRPr/>
              </a:pPr>
              <a:r>
                <a:rPr lang="en-US" sz="1600" dirty="0">
                  <a:solidFill>
                    <a:srgbClr val="32373C"/>
                  </a:solidFill>
                </a:rPr>
                <a:t>PHP </a:t>
              </a:r>
              <a:r>
                <a:rPr lang="en-US" sz="1600" dirty="0" smtClean="0">
                  <a:solidFill>
                    <a:srgbClr val="32373C"/>
                  </a:solidFill>
                </a:rPr>
                <a:t>configuration</a:t>
              </a:r>
            </a:p>
            <a:p>
              <a:pPr marL="266700" lvl="0" indent="-266700">
                <a:lnSpc>
                  <a:spcPct val="90000"/>
                </a:lnSpc>
                <a:spcAft>
                  <a:spcPts val="1000"/>
                </a:spcAft>
                <a:buFont typeface="Wingdings" pitchFamily="2" charset="2"/>
                <a:buChar char="§"/>
                <a:defRPr/>
              </a:pPr>
              <a:r>
                <a:rPr lang="en-US" sz="1600" dirty="0" smtClean="0">
                  <a:solidFill>
                    <a:srgbClr val="32373C"/>
                  </a:solidFill>
                </a:rPr>
                <a:t>Compiler optimizations can introduce vulnerabilities</a:t>
              </a:r>
              <a:endParaRPr lang="en-US" sz="1600" dirty="0">
                <a:solidFill>
                  <a:srgbClr val="32373C"/>
                </a:solidFill>
              </a:endParaRPr>
            </a:p>
          </p:txBody>
        </p:sp>
      </p:grpSp>
    </p:spTree>
    <p:extLst>
      <p:ext uri="{BB962C8B-B14F-4D97-AF65-F5344CB8AC3E}">
        <p14:creationId xmlns:p14="http://schemas.microsoft.com/office/powerpoint/2010/main" val="20078068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t>Vulnerabilities</a:t>
            </a:r>
            <a:endParaRPr lang="en-US" dirty="0"/>
          </a:p>
        </p:txBody>
      </p:sp>
      <p:sp>
        <p:nvSpPr>
          <p:cNvPr id="3" name="Text Placeholder 2"/>
          <p:cNvSpPr>
            <a:spLocks noGrp="1"/>
          </p:cNvSpPr>
          <p:nvPr>
            <p:ph type="body" sz="quarter" idx="11"/>
          </p:nvPr>
        </p:nvSpPr>
        <p:spPr/>
        <p:txBody>
          <a:bodyPr/>
          <a:lstStyle/>
          <a:p>
            <a:r>
              <a:rPr lang="en-US" dirty="0" smtClean="0"/>
              <a:t>03</a:t>
            </a:r>
            <a:endParaRPr lang="en-US" dirty="0"/>
          </a:p>
        </p:txBody>
      </p:sp>
    </p:spTree>
    <p:extLst>
      <p:ext uri="{BB962C8B-B14F-4D97-AF65-F5344CB8AC3E}">
        <p14:creationId xmlns:p14="http://schemas.microsoft.com/office/powerpoint/2010/main" val="170811907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p:cNvSpPr>
            <a:spLocks noGrp="1"/>
          </p:cNvSpPr>
          <p:nvPr>
            <p:ph type="body" sz="quarter" idx="12"/>
          </p:nvPr>
        </p:nvSpPr>
        <p:spPr/>
        <p:txBody>
          <a:bodyPr>
            <a:normAutofit/>
          </a:bodyPr>
          <a:lstStyle/>
          <a:p>
            <a:pPr>
              <a:lnSpc>
                <a:spcPct val="150000"/>
              </a:lnSpc>
            </a:pPr>
            <a:r>
              <a:rPr lang="en-US" dirty="0"/>
              <a:t>01 </a:t>
            </a:r>
            <a:r>
              <a:rPr lang="en-US" dirty="0" smtClean="0"/>
              <a:t>Introduction</a:t>
            </a:r>
            <a:endParaRPr lang="en-US" dirty="0"/>
          </a:p>
          <a:p>
            <a:pPr>
              <a:lnSpc>
                <a:spcPct val="150000"/>
              </a:lnSpc>
            </a:pPr>
            <a:r>
              <a:rPr lang="en-US" dirty="0"/>
              <a:t>02 </a:t>
            </a:r>
            <a:r>
              <a:rPr lang="en-US" dirty="0" smtClean="0"/>
              <a:t>Theory</a:t>
            </a:r>
            <a:endParaRPr lang="en-US" dirty="0"/>
          </a:p>
          <a:p>
            <a:pPr>
              <a:lnSpc>
                <a:spcPct val="150000"/>
              </a:lnSpc>
            </a:pPr>
            <a:r>
              <a:rPr lang="en-US" dirty="0"/>
              <a:t>03 </a:t>
            </a:r>
            <a:r>
              <a:rPr lang="en-US" dirty="0" smtClean="0"/>
              <a:t>Vulnerabilities</a:t>
            </a:r>
          </a:p>
          <a:p>
            <a:pPr>
              <a:lnSpc>
                <a:spcPct val="150000"/>
              </a:lnSpc>
            </a:pPr>
            <a:r>
              <a:rPr lang="en-US" dirty="0" smtClean="0"/>
              <a:t>04 Audit</a:t>
            </a:r>
          </a:p>
          <a:p>
            <a:pPr>
              <a:lnSpc>
                <a:spcPct val="150000"/>
              </a:lnSpc>
            </a:pPr>
            <a:r>
              <a:rPr lang="en-US" dirty="0" smtClean="0"/>
              <a:t>05 Workshop audit</a:t>
            </a:r>
          </a:p>
          <a:p>
            <a:pPr>
              <a:lnSpc>
                <a:spcPct val="150000"/>
              </a:lnSpc>
            </a:pPr>
            <a:r>
              <a:rPr lang="en-US" dirty="0" smtClean="0"/>
              <a:t>06 Conclusion</a:t>
            </a:r>
            <a:endParaRPr lang="en-US" dirty="0"/>
          </a:p>
          <a:p>
            <a:endParaRPr lang="en-US" dirty="0"/>
          </a:p>
        </p:txBody>
      </p:sp>
    </p:spTree>
    <p:extLst>
      <p:ext uri="{BB962C8B-B14F-4D97-AF65-F5344CB8AC3E}">
        <p14:creationId xmlns:p14="http://schemas.microsoft.com/office/powerpoint/2010/main" val="35240639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Vulnerability</a:t>
            </a:r>
            <a:endParaRPr lang="en-US" dirty="0"/>
          </a:p>
        </p:txBody>
      </p:sp>
      <p:sp>
        <p:nvSpPr>
          <p:cNvPr id="3" name="Text Placeholder 2"/>
          <p:cNvSpPr>
            <a:spLocks noGrp="1"/>
          </p:cNvSpPr>
          <p:nvPr>
            <p:ph type="body" sz="quarter" idx="10"/>
          </p:nvPr>
        </p:nvSpPr>
        <p:spPr/>
        <p:txBody>
          <a:bodyPr/>
          <a:lstStyle/>
          <a:p>
            <a:pPr marL="0" indent="0">
              <a:buNone/>
            </a:pPr>
            <a:endParaRPr lang="en-US" i="1" dirty="0" smtClean="0"/>
          </a:p>
          <a:p>
            <a:pPr marL="0" indent="0">
              <a:buNone/>
            </a:pPr>
            <a:endParaRPr lang="en-US" i="1" dirty="0"/>
          </a:p>
          <a:p>
            <a:pPr marL="0" indent="0">
              <a:buNone/>
            </a:pPr>
            <a:r>
              <a:rPr lang="en-US" i="1" dirty="0" smtClean="0"/>
              <a:t>The </a:t>
            </a:r>
            <a:r>
              <a:rPr lang="en-US" i="1" dirty="0"/>
              <a:t>existence of a weakness, design, or implementation error that can lead to an unexpected, undesirable event </a:t>
            </a:r>
            <a:r>
              <a:rPr lang="en-US" i="1" dirty="0" smtClean="0"/>
              <a:t>compromising </a:t>
            </a:r>
            <a:r>
              <a:rPr lang="en-US" i="1" dirty="0"/>
              <a:t>the security of the computer system, network, application, or protocol involved</a:t>
            </a:r>
            <a:r>
              <a:rPr lang="en-US" i="1" dirty="0" smtClean="0"/>
              <a:t>.</a:t>
            </a:r>
          </a:p>
          <a:p>
            <a:pPr marL="0" indent="0" algn="r">
              <a:buNone/>
            </a:pPr>
            <a:r>
              <a:rPr lang="en-US" i="1" dirty="0" smtClean="0"/>
              <a:t>-- ENISA</a:t>
            </a:r>
            <a:endParaRPr lang="en-US" dirty="0"/>
          </a:p>
        </p:txBody>
      </p:sp>
    </p:spTree>
    <p:extLst>
      <p:ext uri="{BB962C8B-B14F-4D97-AF65-F5344CB8AC3E}">
        <p14:creationId xmlns:p14="http://schemas.microsoft.com/office/powerpoint/2010/main" val="36093539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8058049" y="1578702"/>
            <a:ext cx="3592614" cy="4252913"/>
            <a:chOff x="8058049" y="1578702"/>
            <a:chExt cx="3592614" cy="4252913"/>
          </a:xfrm>
        </p:grpSpPr>
        <p:sp>
          <p:nvSpPr>
            <p:cNvPr id="16" name="Rectangle 19"/>
            <p:cNvSpPr>
              <a:spLocks noChangeArrowheads="1"/>
            </p:cNvSpPr>
            <p:nvPr/>
          </p:nvSpPr>
          <p:spPr bwMode="gray">
            <a:xfrm>
              <a:off x="8058049" y="1578702"/>
              <a:ext cx="3592614" cy="721076"/>
            </a:xfrm>
            <a:prstGeom prst="rect">
              <a:avLst/>
            </a:prstGeom>
            <a:solidFill>
              <a:srgbClr val="96D700"/>
            </a:solidFill>
            <a:ln w="12700" algn="ctr">
              <a:noFill/>
              <a:miter lim="800000"/>
              <a:headEnd/>
              <a:tailEnd/>
            </a:ln>
            <a:effectLst/>
          </p:spPr>
          <p:txBody>
            <a:bodyPr lIns="252000" tIns="108000" rIns="252000" bIns="72000" anchor="ctr"/>
            <a:lstStyle/>
            <a:p>
              <a:pPr marL="0" marR="0" lvl="0" indent="0" algn="l" defTabSz="801688" rtl="0" eaLnBrk="0" fontAlgn="auto" latinLnBrk="0" hangingPunct="0">
                <a:lnSpc>
                  <a:spcPct val="8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Verdana"/>
                  <a:ea typeface="+mn-ea"/>
                  <a:cs typeface="Arial" charset="0"/>
                </a:rPr>
                <a:t>Other</a:t>
              </a:r>
              <a:endParaRPr kumimoji="0" lang="en-US" sz="1800" b="0" i="0" u="none" strike="noStrike" kern="1200" cap="none" spc="0" normalizeH="0" baseline="0" noProof="0" dirty="0">
                <a:ln>
                  <a:noFill/>
                </a:ln>
                <a:solidFill>
                  <a:srgbClr val="FFFFFF"/>
                </a:solidFill>
                <a:effectLst/>
                <a:uLnTx/>
                <a:uFillTx/>
                <a:latin typeface="Verdana"/>
                <a:ea typeface="+mn-ea"/>
                <a:cs typeface="Arial" charset="0"/>
              </a:endParaRPr>
            </a:p>
          </p:txBody>
        </p:sp>
        <p:sp>
          <p:nvSpPr>
            <p:cNvPr id="17" name="Rectangle 5"/>
            <p:cNvSpPr>
              <a:spLocks noChangeArrowheads="1"/>
            </p:cNvSpPr>
            <p:nvPr/>
          </p:nvSpPr>
          <p:spPr bwMode="gray">
            <a:xfrm>
              <a:off x="8058049" y="2299778"/>
              <a:ext cx="3592614" cy="3531837"/>
            </a:xfrm>
            <a:prstGeom prst="rect">
              <a:avLst/>
            </a:prstGeom>
            <a:solidFill>
              <a:srgbClr val="F2F2F2"/>
            </a:solidFill>
            <a:ln w="12700">
              <a:noFill/>
              <a:miter lim="800000"/>
              <a:headEnd/>
              <a:tailEnd/>
            </a:ln>
            <a:effectLst/>
          </p:spPr>
          <p:txBody>
            <a:bodyPr lIns="252000" tIns="252000" rIns="252000" bIns="72000"/>
            <a:lstStyle/>
            <a:p>
              <a:pPr marL="342900" marR="0" lvl="0" indent="-342900" algn="l" defTabSz="914400" rtl="0" eaLnBrk="1" fontAlgn="auto" latinLnBrk="0" hangingPunct="1">
                <a:lnSpc>
                  <a:spcPct val="95000"/>
                </a:lnSpc>
                <a:spcBef>
                  <a:spcPts val="0"/>
                </a:spcBef>
                <a:spcAft>
                  <a:spcPts val="800"/>
                </a:spcAft>
                <a:buClrTx/>
                <a:buSzTx/>
                <a:buFont typeface="Wingdings" panose="05000000000000000000" pitchFamily="2" charset="2"/>
                <a:buChar char="§"/>
                <a:tabLst/>
                <a:defRPr/>
              </a:pPr>
              <a:r>
                <a:rPr lang="en-US" sz="1400" dirty="0" smtClean="0">
                  <a:solidFill>
                    <a:srgbClr val="32373C"/>
                  </a:solidFill>
                  <a:latin typeface="Verdana"/>
                  <a:cs typeface="Arial" charset="0"/>
                </a:rPr>
                <a:t>Web Application Security Consortium</a:t>
              </a:r>
            </a:p>
            <a:p>
              <a:pPr marL="342900" marR="0" lvl="0" indent="-342900" algn="l" defTabSz="914400" rtl="0" eaLnBrk="1" fontAlgn="auto" latinLnBrk="0" hangingPunct="1">
                <a:lnSpc>
                  <a:spcPct val="95000"/>
                </a:lnSpc>
                <a:spcBef>
                  <a:spcPts val="0"/>
                </a:spcBef>
                <a:spcAft>
                  <a:spcPts val="80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32373C"/>
                  </a:solidFill>
                  <a:effectLst/>
                  <a:uLnTx/>
                  <a:uFillTx/>
                  <a:latin typeface="Verdana"/>
                  <a:ea typeface="+mn-ea"/>
                  <a:cs typeface="Arial" charset="0"/>
                </a:rPr>
                <a:t>D</a:t>
              </a:r>
              <a:r>
                <a:rPr kumimoji="0" lang="en-US" sz="1400" b="0" i="0" u="none" strike="noStrike" kern="1200" cap="none" spc="0" normalizeH="0" baseline="0" noProof="0" dirty="0" smtClean="0">
                  <a:ln>
                    <a:noFill/>
                  </a:ln>
                  <a:solidFill>
                    <a:srgbClr val="32373C"/>
                  </a:solidFill>
                  <a:effectLst/>
                  <a:uLnTx/>
                  <a:uFillTx/>
                  <a:latin typeface="Verdana"/>
                  <a:ea typeface="+mn-ea"/>
                  <a:cs typeface="Arial" charset="0"/>
                </a:rPr>
                <a:t>etailed advisories</a:t>
              </a:r>
            </a:p>
            <a:p>
              <a:pPr marL="342900" marR="0" lvl="0" indent="-342900" algn="l" defTabSz="914400" rtl="0" eaLnBrk="1" fontAlgn="auto" latinLnBrk="0" hangingPunct="1">
                <a:lnSpc>
                  <a:spcPct val="95000"/>
                </a:lnSpc>
                <a:spcBef>
                  <a:spcPts val="0"/>
                </a:spcBef>
                <a:spcAft>
                  <a:spcPts val="800"/>
                </a:spcAft>
                <a:buClrTx/>
                <a:buSzTx/>
                <a:buFont typeface="Wingdings" panose="05000000000000000000" pitchFamily="2" charset="2"/>
                <a:buChar char="§"/>
                <a:tabLst/>
                <a:defRPr/>
              </a:pPr>
              <a:r>
                <a:rPr lang="en-US" sz="1400" noProof="0" dirty="0" smtClean="0">
                  <a:solidFill>
                    <a:srgbClr val="32373C"/>
                  </a:solidFill>
                  <a:latin typeface="Verdana"/>
                  <a:cs typeface="Arial" charset="0"/>
                </a:rPr>
                <a:t>White papers</a:t>
              </a:r>
            </a:p>
            <a:p>
              <a:pPr marL="342900" marR="0" lvl="0" indent="-342900" algn="l" defTabSz="914400" rtl="0" eaLnBrk="1" fontAlgn="auto" latinLnBrk="0" hangingPunct="1">
                <a:lnSpc>
                  <a:spcPct val="95000"/>
                </a:lnSpc>
                <a:spcBef>
                  <a:spcPts val="0"/>
                </a:spcBef>
                <a:spcAft>
                  <a:spcPts val="800"/>
                </a:spcAft>
                <a:buClrTx/>
                <a:buSzTx/>
                <a:buFont typeface="Wingdings" panose="05000000000000000000" pitchFamily="2" charset="2"/>
                <a:buChar char="§"/>
                <a:tabLst/>
                <a:defRPr/>
              </a:pPr>
              <a:r>
                <a:rPr kumimoji="0" lang="en-US" sz="1400" b="0" i="0" u="none" strike="noStrike" kern="1200" cap="none" spc="0" normalizeH="0" baseline="0" dirty="0" smtClean="0">
                  <a:ln>
                    <a:noFill/>
                  </a:ln>
                  <a:solidFill>
                    <a:srgbClr val="32373C"/>
                  </a:solidFill>
                  <a:effectLst/>
                  <a:uLnTx/>
                  <a:uFillTx/>
                  <a:latin typeface="Verdana"/>
                  <a:ea typeface="+mn-ea"/>
                  <a:cs typeface="Arial" charset="0"/>
                </a:rPr>
                <a:t>Conference</a:t>
              </a:r>
              <a:r>
                <a:rPr kumimoji="0" lang="en-US" sz="1400" b="0" i="0" u="none" strike="noStrike" kern="1200" cap="none" spc="0" normalizeH="0" dirty="0" smtClean="0">
                  <a:ln>
                    <a:noFill/>
                  </a:ln>
                  <a:solidFill>
                    <a:srgbClr val="32373C"/>
                  </a:solidFill>
                  <a:effectLst/>
                  <a:uLnTx/>
                  <a:uFillTx/>
                  <a:latin typeface="Verdana"/>
                  <a:ea typeface="+mn-ea"/>
                  <a:cs typeface="Arial" charset="0"/>
                </a:rPr>
                <a:t> presentations</a:t>
              </a:r>
              <a:endParaRPr kumimoji="0" lang="en-US" sz="1400" b="0" i="0" u="none" strike="noStrike" kern="1200" cap="none" spc="0" normalizeH="0" baseline="0" noProof="0" dirty="0">
                <a:ln>
                  <a:noFill/>
                </a:ln>
                <a:solidFill>
                  <a:srgbClr val="000000"/>
                </a:solidFill>
                <a:effectLst/>
                <a:uLnTx/>
                <a:uFillTx/>
                <a:latin typeface="Verdana"/>
                <a:ea typeface="+mn-ea"/>
                <a:cs typeface="Arial" charset="0"/>
              </a:endParaRPr>
            </a:p>
          </p:txBody>
        </p:sp>
      </p:grpSp>
      <p:grpSp>
        <p:nvGrpSpPr>
          <p:cNvPr id="5" name="Gruppieren 4"/>
          <p:cNvGrpSpPr/>
          <p:nvPr/>
        </p:nvGrpSpPr>
        <p:grpSpPr>
          <a:xfrm>
            <a:off x="4298901" y="1578703"/>
            <a:ext cx="3592612" cy="4252912"/>
            <a:chOff x="4298901" y="1578703"/>
            <a:chExt cx="3592612" cy="4252912"/>
          </a:xfrm>
        </p:grpSpPr>
        <p:sp>
          <p:nvSpPr>
            <p:cNvPr id="14" name="Rectangle 19"/>
            <p:cNvSpPr>
              <a:spLocks noChangeArrowheads="1"/>
            </p:cNvSpPr>
            <p:nvPr/>
          </p:nvSpPr>
          <p:spPr bwMode="gray">
            <a:xfrm>
              <a:off x="4298901" y="1578703"/>
              <a:ext cx="3592612" cy="721075"/>
            </a:xfrm>
            <a:prstGeom prst="rect">
              <a:avLst/>
            </a:prstGeom>
            <a:solidFill>
              <a:srgbClr val="71A100"/>
            </a:solidFill>
            <a:ln w="12700" algn="ctr">
              <a:noFill/>
              <a:miter lim="800000"/>
              <a:headEnd/>
              <a:tailEnd/>
            </a:ln>
            <a:effectLst/>
          </p:spPr>
          <p:txBody>
            <a:bodyPr lIns="252000" tIns="108000" rIns="252000" bIns="72000" anchor="ctr"/>
            <a:lstStyle/>
            <a:p>
              <a:pPr marL="0" marR="0" lvl="0" indent="0" algn="l" defTabSz="801688" rtl="0" eaLnBrk="0" fontAlgn="auto" latinLnBrk="0" hangingPunct="0">
                <a:lnSpc>
                  <a:spcPct val="8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Verdana"/>
                  <a:ea typeface="+mn-ea"/>
                  <a:cs typeface="Arial" charset="0"/>
                </a:rPr>
                <a:t>Common Weakness Enumeration (CWE)</a:t>
              </a:r>
              <a:endParaRPr kumimoji="0" lang="en-US" sz="1800" b="0" i="0" u="none" strike="noStrike" kern="1200" cap="none" spc="0" normalizeH="0" baseline="0" noProof="0" dirty="0">
                <a:ln>
                  <a:noFill/>
                </a:ln>
                <a:solidFill>
                  <a:srgbClr val="FFFFFF"/>
                </a:solidFill>
                <a:effectLst/>
                <a:uLnTx/>
                <a:uFillTx/>
                <a:latin typeface="Verdana"/>
                <a:ea typeface="+mn-ea"/>
                <a:cs typeface="Arial" charset="0"/>
              </a:endParaRPr>
            </a:p>
          </p:txBody>
        </p:sp>
        <p:sp>
          <p:nvSpPr>
            <p:cNvPr id="15" name="Rectangle 5"/>
            <p:cNvSpPr>
              <a:spLocks noChangeArrowheads="1"/>
            </p:cNvSpPr>
            <p:nvPr/>
          </p:nvSpPr>
          <p:spPr bwMode="gray">
            <a:xfrm>
              <a:off x="4298901" y="2299778"/>
              <a:ext cx="3592612" cy="3531837"/>
            </a:xfrm>
            <a:prstGeom prst="rect">
              <a:avLst/>
            </a:prstGeom>
            <a:solidFill>
              <a:srgbClr val="F2F2F2"/>
            </a:solidFill>
            <a:ln w="12700">
              <a:noFill/>
              <a:miter lim="800000"/>
              <a:headEnd/>
              <a:tailEnd/>
            </a:ln>
            <a:effectLst/>
          </p:spPr>
          <p:txBody>
            <a:bodyPr lIns="252000" tIns="252000" rIns="252000" bIns="72000"/>
            <a:lstStyle/>
            <a:p>
              <a:pPr marL="285750" indent="-285750">
                <a:buFont typeface="Arial" panose="020B0604020202020204" pitchFamily="34" charset="0"/>
                <a:buChar char="•"/>
              </a:pPr>
              <a:r>
                <a:rPr lang="en-US" sz="1400" dirty="0"/>
                <a:t>Has classified 716 software weaknesses</a:t>
              </a:r>
            </a:p>
            <a:p>
              <a:pPr marL="285750" indent="-285750">
                <a:buFont typeface="Arial" panose="020B0604020202020204" pitchFamily="34" charset="0"/>
                <a:buChar char="•"/>
              </a:pPr>
              <a:r>
                <a:rPr lang="en-US" sz="1400" dirty="0"/>
                <a:t>Typically has a good definition with source code examples and description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https://cwe.mitre.org/</a:t>
              </a:r>
            </a:p>
          </p:txBody>
        </p:sp>
      </p:grpSp>
      <p:grpSp>
        <p:nvGrpSpPr>
          <p:cNvPr id="4" name="Gruppieren 3"/>
          <p:cNvGrpSpPr/>
          <p:nvPr/>
        </p:nvGrpSpPr>
        <p:grpSpPr>
          <a:xfrm>
            <a:off x="539749" y="1578703"/>
            <a:ext cx="3592614" cy="4252912"/>
            <a:chOff x="539749" y="1578703"/>
            <a:chExt cx="3592614" cy="4252912"/>
          </a:xfrm>
        </p:grpSpPr>
        <p:sp>
          <p:nvSpPr>
            <p:cNvPr id="18" name="Rectangle 19"/>
            <p:cNvSpPr>
              <a:spLocks noChangeArrowheads="1"/>
            </p:cNvSpPr>
            <p:nvPr/>
          </p:nvSpPr>
          <p:spPr bwMode="gray">
            <a:xfrm>
              <a:off x="539749" y="1578703"/>
              <a:ext cx="3592614" cy="721075"/>
            </a:xfrm>
            <a:prstGeom prst="rect">
              <a:avLst/>
            </a:prstGeom>
            <a:solidFill>
              <a:srgbClr val="4C8C33"/>
            </a:solidFill>
            <a:ln w="12700" algn="ctr">
              <a:noFill/>
              <a:miter lim="800000"/>
              <a:headEnd/>
              <a:tailEnd/>
            </a:ln>
            <a:effectLst/>
          </p:spPr>
          <p:txBody>
            <a:bodyPr lIns="252000" tIns="108000" rIns="252000" bIns="72000" anchor="ctr"/>
            <a:lstStyle/>
            <a:p>
              <a:pPr marL="0" marR="0" lvl="0" indent="0" algn="l" defTabSz="801688" rtl="0" eaLnBrk="0" fontAlgn="auto" latinLnBrk="0" hangingPunct="0">
                <a:lnSpc>
                  <a:spcPct val="8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Verdana"/>
                  <a:ea typeface="+mn-ea"/>
                  <a:cs typeface="Arial" charset="0"/>
                </a:rPr>
                <a:t>OWASP Top10</a:t>
              </a:r>
              <a:endParaRPr kumimoji="0" lang="en-US" sz="1800" b="0" i="0" u="none" strike="noStrike" kern="1200" cap="none" spc="0" normalizeH="0" baseline="0" noProof="0" dirty="0">
                <a:ln>
                  <a:noFill/>
                </a:ln>
                <a:solidFill>
                  <a:srgbClr val="FFFFFF"/>
                </a:solidFill>
                <a:effectLst/>
                <a:uLnTx/>
                <a:uFillTx/>
                <a:latin typeface="Verdana"/>
                <a:ea typeface="+mn-ea"/>
                <a:cs typeface="Arial" charset="0"/>
              </a:endParaRPr>
            </a:p>
          </p:txBody>
        </p:sp>
        <p:sp>
          <p:nvSpPr>
            <p:cNvPr id="19" name="Rectangle 5"/>
            <p:cNvSpPr>
              <a:spLocks noChangeArrowheads="1"/>
            </p:cNvSpPr>
            <p:nvPr/>
          </p:nvSpPr>
          <p:spPr bwMode="gray">
            <a:xfrm>
              <a:off x="539749" y="2299778"/>
              <a:ext cx="3592614" cy="3531837"/>
            </a:xfrm>
            <a:prstGeom prst="rect">
              <a:avLst/>
            </a:prstGeom>
            <a:solidFill>
              <a:srgbClr val="F2F2F2"/>
            </a:solidFill>
            <a:ln w="12700">
              <a:noFill/>
              <a:miter lim="800000"/>
              <a:headEnd/>
              <a:tailEnd/>
            </a:ln>
            <a:effectLst/>
          </p:spPr>
          <p:txBody>
            <a:bodyPr lIns="252000" tIns="252000" rIns="252000" bIns="72000"/>
            <a:lstStyle/>
            <a:p>
              <a:pPr marL="285750" indent="-285750">
                <a:buFont typeface="Arial" panose="020B0604020202020204" pitchFamily="34" charset="0"/>
                <a:buChar char="•"/>
              </a:pPr>
              <a:r>
                <a:rPr lang="en-US" sz="1400" dirty="0"/>
                <a:t>While some are broad, it is only 10 categories of bugs</a:t>
              </a:r>
            </a:p>
            <a:p>
              <a:pPr marL="285750" indent="-285750">
                <a:buFont typeface="Arial" panose="020B0604020202020204" pitchFamily="34" charset="0"/>
                <a:buChar char="•"/>
              </a:pPr>
              <a:r>
                <a:rPr lang="en-US" sz="1400" dirty="0" smtClean="0"/>
                <a:t>Semi-static</a:t>
              </a:r>
              <a:endParaRPr lang="en-US" sz="1400" dirty="0"/>
            </a:p>
            <a:p>
              <a:pPr marL="285750" indent="-285750">
                <a:buFont typeface="Arial" panose="020B0604020202020204" pitchFamily="34" charset="0"/>
                <a:buChar char="•"/>
              </a:pPr>
              <a:r>
                <a:rPr lang="en-US" sz="1400" dirty="0"/>
                <a:t>Based on commonality, not risk or impact</a:t>
              </a:r>
            </a:p>
            <a:p>
              <a:pPr marL="285750" indent="-285750">
                <a:buFont typeface="Arial" panose="020B0604020202020204" pitchFamily="34" charset="0"/>
                <a:buChar char="•"/>
              </a:pPr>
              <a:r>
                <a:rPr lang="en-US" sz="1400" dirty="0" smtClean="0"/>
                <a:t>Silos</a:t>
              </a:r>
            </a:p>
            <a:p>
              <a:pPr marL="742950" lvl="1" indent="-285750">
                <a:buFont typeface="Arial" panose="020B0604020202020204" pitchFamily="34" charset="0"/>
                <a:buChar char="•"/>
              </a:pPr>
              <a:r>
                <a:rPr lang="en-US" sz="1400" dirty="0" smtClean="0"/>
                <a:t>Top10 Web</a:t>
              </a:r>
            </a:p>
            <a:p>
              <a:pPr marL="742950" lvl="1" indent="-285750">
                <a:buFont typeface="Arial" panose="020B0604020202020204" pitchFamily="34" charset="0"/>
                <a:buChar char="•"/>
              </a:pPr>
              <a:r>
                <a:rPr lang="en-US" sz="1400" dirty="0" smtClean="0"/>
                <a:t>Top10 </a:t>
              </a:r>
              <a:r>
                <a:rPr lang="en-US" sz="1400" dirty="0"/>
                <a:t>Mobile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https://www.owasp.org</a:t>
              </a:r>
              <a:r>
                <a:rPr lang="en-US" sz="1400" dirty="0" smtClean="0"/>
                <a:t>/</a:t>
              </a:r>
              <a:endParaRPr lang="en-US" sz="1400" dirty="0"/>
            </a:p>
          </p:txBody>
        </p:sp>
      </p:grpSp>
      <p:sp>
        <p:nvSpPr>
          <p:cNvPr id="6" name="Заголовок 5"/>
          <p:cNvSpPr>
            <a:spLocks noGrp="1"/>
          </p:cNvSpPr>
          <p:nvPr>
            <p:ph type="title"/>
          </p:nvPr>
        </p:nvSpPr>
        <p:spPr/>
        <p:txBody>
          <a:bodyPr/>
          <a:lstStyle/>
          <a:p>
            <a:r>
              <a:rPr lang="de-DE" dirty="0" smtClean="0"/>
              <a:t>Vulnerability classifaction</a:t>
            </a:r>
            <a:endParaRPr lang="ru-RU" dirty="0"/>
          </a:p>
        </p:txBody>
      </p:sp>
    </p:spTree>
    <p:extLst>
      <p:ext uri="{BB962C8B-B14F-4D97-AF65-F5344CB8AC3E}">
        <p14:creationId xmlns:p14="http://schemas.microsoft.com/office/powerpoint/2010/main" val="10934405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weaknesses</a:t>
            </a:r>
            <a:endParaRPr lang="en-US" dirty="0"/>
          </a:p>
        </p:txBody>
      </p:sp>
      <p:sp>
        <p:nvSpPr>
          <p:cNvPr id="3" name="Text Placeholder 2"/>
          <p:cNvSpPr>
            <a:spLocks noGrp="1"/>
          </p:cNvSpPr>
          <p:nvPr>
            <p:ph type="body" sz="quarter" idx="10"/>
          </p:nvPr>
        </p:nvSpPr>
        <p:spPr/>
        <p:txBody>
          <a:bodyPr/>
          <a:lstStyle/>
          <a:p>
            <a:r>
              <a:rPr lang="en-US" dirty="0" smtClean="0"/>
              <a:t>Read the documentation</a:t>
            </a:r>
          </a:p>
          <a:p>
            <a:r>
              <a:rPr lang="en-US" dirty="0" smtClean="0"/>
              <a:t>Learn to recognize weakness patterns in source code</a:t>
            </a:r>
          </a:p>
          <a:p>
            <a:r>
              <a:rPr lang="en-US" dirty="0" smtClean="0"/>
              <a:t>Learn to recognize weakness patterns in design/process</a:t>
            </a:r>
          </a:p>
          <a:p>
            <a:r>
              <a:rPr lang="en-US" dirty="0" smtClean="0"/>
              <a:t>Anticipate poor decision making</a:t>
            </a:r>
          </a:p>
          <a:p>
            <a:r>
              <a:rPr lang="en-US" dirty="0" smtClean="0"/>
              <a:t>Implement short test cases to verify behavior if unsure</a:t>
            </a:r>
          </a:p>
          <a:p>
            <a:r>
              <a:rPr lang="en-US" dirty="0" smtClean="0"/>
              <a:t>Take breaks from complex/difficult </a:t>
            </a:r>
            <a:r>
              <a:rPr lang="en-US" dirty="0" smtClean="0"/>
              <a:t>code</a:t>
            </a:r>
          </a:p>
        </p:txBody>
      </p:sp>
    </p:spTree>
    <p:extLst>
      <p:ext uri="{BB962C8B-B14F-4D97-AF65-F5344CB8AC3E}">
        <p14:creationId xmlns:p14="http://schemas.microsoft.com/office/powerpoint/2010/main" val="12814144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Identified weakness</a:t>
            </a:r>
            <a:endParaRPr lang="en-US" dirty="0"/>
          </a:p>
        </p:txBody>
      </p:sp>
      <p:sp>
        <p:nvSpPr>
          <p:cNvPr id="3" name="Text Placeholder 2"/>
          <p:cNvSpPr>
            <a:spLocks noGrp="1"/>
          </p:cNvSpPr>
          <p:nvPr>
            <p:ph type="body" sz="quarter" idx="10"/>
          </p:nvPr>
        </p:nvSpPr>
        <p:spPr/>
        <p:txBody>
          <a:bodyPr/>
          <a:lstStyle/>
          <a:p>
            <a:r>
              <a:rPr lang="en-US" dirty="0" smtClean="0"/>
              <a:t>Check for exploitability</a:t>
            </a:r>
          </a:p>
          <a:p>
            <a:r>
              <a:rPr lang="en-US" dirty="0" smtClean="0"/>
              <a:t>Check for dependencies</a:t>
            </a:r>
          </a:p>
          <a:p>
            <a:pPr lvl="1"/>
            <a:r>
              <a:rPr lang="en-US" dirty="0" smtClean="0"/>
              <a:t>Authentication</a:t>
            </a:r>
          </a:p>
          <a:p>
            <a:pPr lvl="1"/>
            <a:r>
              <a:rPr lang="en-US" dirty="0" smtClean="0"/>
              <a:t>Authorization</a:t>
            </a:r>
          </a:p>
          <a:p>
            <a:pPr lvl="1"/>
            <a:r>
              <a:rPr lang="en-US" dirty="0" smtClean="0"/>
              <a:t>Configuration specific requirements</a:t>
            </a:r>
          </a:p>
          <a:p>
            <a:r>
              <a:rPr lang="en-US" dirty="0" smtClean="0"/>
              <a:t>Assess the impact</a:t>
            </a:r>
          </a:p>
          <a:p>
            <a:r>
              <a:rPr lang="en-US" dirty="0" smtClean="0"/>
              <a:t>Consider its use in a bug chain</a:t>
            </a:r>
            <a:endParaRPr lang="en-US" dirty="0"/>
          </a:p>
        </p:txBody>
      </p:sp>
    </p:spTree>
    <p:extLst>
      <p:ext uri="{BB962C8B-B14F-4D97-AF65-F5344CB8AC3E}">
        <p14:creationId xmlns:p14="http://schemas.microsoft.com/office/powerpoint/2010/main" val="11281003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t>Audit</a:t>
            </a:r>
            <a:endParaRPr lang="en-US" dirty="0"/>
          </a:p>
        </p:txBody>
      </p:sp>
      <p:sp>
        <p:nvSpPr>
          <p:cNvPr id="3" name="Text Placeholder 2"/>
          <p:cNvSpPr>
            <a:spLocks noGrp="1"/>
          </p:cNvSpPr>
          <p:nvPr>
            <p:ph type="body" sz="quarter" idx="11"/>
          </p:nvPr>
        </p:nvSpPr>
        <p:spPr/>
        <p:txBody>
          <a:bodyPr/>
          <a:lstStyle/>
          <a:p>
            <a:r>
              <a:rPr lang="en-US" dirty="0" smtClean="0"/>
              <a:t>04</a:t>
            </a:r>
            <a:endParaRPr lang="en-US" dirty="0"/>
          </a:p>
        </p:txBody>
      </p:sp>
    </p:spTree>
    <p:extLst>
      <p:ext uri="{BB962C8B-B14F-4D97-AF65-F5344CB8AC3E}">
        <p14:creationId xmlns:p14="http://schemas.microsoft.com/office/powerpoint/2010/main" val="420823899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92" y="1510211"/>
            <a:ext cx="11648085" cy="4780230"/>
            <a:chOff x="792" y="1510211"/>
            <a:chExt cx="11648085" cy="4338058"/>
          </a:xfrm>
        </p:grpSpPr>
        <p:cxnSp>
          <p:nvCxnSpPr>
            <p:cNvPr id="77" name="Gerade Verbindung 76"/>
            <p:cNvCxnSpPr/>
            <p:nvPr/>
          </p:nvCxnSpPr>
          <p:spPr bwMode="gray">
            <a:xfrm>
              <a:off x="3524585" y="2882018"/>
              <a:ext cx="8124292" cy="0"/>
            </a:xfrm>
            <a:prstGeom prst="line">
              <a:avLst/>
            </a:prstGeom>
            <a:ln w="12700">
              <a:solidFill>
                <a:srgbClr val="7F7F7F"/>
              </a:solidFill>
              <a:prstDash val="sysDot"/>
            </a:ln>
          </p:spPr>
          <p:style>
            <a:lnRef idx="1">
              <a:schemeClr val="accent1"/>
            </a:lnRef>
            <a:fillRef idx="0">
              <a:schemeClr val="accent1"/>
            </a:fillRef>
            <a:effectRef idx="0">
              <a:schemeClr val="accent1"/>
            </a:effectRef>
            <a:fontRef idx="minor">
              <a:schemeClr val="tx1"/>
            </a:fontRef>
          </p:style>
        </p:cxnSp>
        <p:cxnSp>
          <p:nvCxnSpPr>
            <p:cNvPr id="78" name="Gerade Verbindung 77"/>
            <p:cNvCxnSpPr/>
            <p:nvPr/>
          </p:nvCxnSpPr>
          <p:spPr bwMode="gray">
            <a:xfrm>
              <a:off x="4591246" y="4447890"/>
              <a:ext cx="7057631" cy="0"/>
            </a:xfrm>
            <a:prstGeom prst="line">
              <a:avLst/>
            </a:prstGeom>
            <a:ln w="12700">
              <a:solidFill>
                <a:srgbClr val="7F7F7F"/>
              </a:solidFill>
              <a:prstDash val="sysDot"/>
            </a:ln>
          </p:spPr>
          <p:style>
            <a:lnRef idx="1">
              <a:schemeClr val="accent1"/>
            </a:lnRef>
            <a:fillRef idx="0">
              <a:schemeClr val="accent1"/>
            </a:fillRef>
            <a:effectRef idx="0">
              <a:schemeClr val="accent1"/>
            </a:effectRef>
            <a:fontRef idx="minor">
              <a:schemeClr val="tx1"/>
            </a:fontRef>
          </p:style>
        </p:cxnSp>
        <p:sp>
          <p:nvSpPr>
            <p:cNvPr id="73" name="Richtungspfeil 72"/>
            <p:cNvSpPr/>
            <p:nvPr/>
          </p:nvSpPr>
          <p:spPr bwMode="gray">
            <a:xfrm>
              <a:off x="792" y="1510211"/>
              <a:ext cx="2629000" cy="1158695"/>
            </a:xfrm>
            <a:prstGeom prst="homePlate">
              <a:avLst/>
            </a:prstGeom>
            <a:solidFill>
              <a:srgbClr val="4C8C3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95948" bIns="0" rtlCol="0" anchor="ctr"/>
            <a:lstStyle/>
            <a:p>
              <a:pPr marL="0" marR="0" lvl="0" indent="0" algn="r" defTabSz="914400" rtl="0" eaLnBrk="1" fontAlgn="auto" latinLnBrk="0" hangingPunct="1">
                <a:lnSpc>
                  <a:spcPct val="80000"/>
                </a:lnSpc>
                <a:spcBef>
                  <a:spcPts val="0"/>
                </a:spcBef>
                <a:spcAft>
                  <a:spcPts val="1000"/>
                </a:spcAft>
                <a:buClrTx/>
                <a:buSzTx/>
                <a:buFontTx/>
                <a:buNone/>
                <a:tabLst/>
                <a:defRPr/>
              </a:pPr>
              <a:r>
                <a:rPr kumimoji="0" lang="en-US" sz="6599" b="0" i="0" u="none" strike="noStrike" kern="1200" cap="all" spc="0" normalizeH="0" baseline="0" noProof="0" dirty="0">
                  <a:ln>
                    <a:noFill/>
                  </a:ln>
                  <a:solidFill>
                    <a:srgbClr val="FFFFFF"/>
                  </a:solidFill>
                  <a:effectLst/>
                  <a:uLnTx/>
                  <a:uFillTx/>
                  <a:latin typeface="Bebas Neue" panose="020B0506020202020201" pitchFamily="34" charset="0"/>
                  <a:ea typeface="+mn-ea"/>
                  <a:cs typeface="+mn-cs"/>
                </a:rPr>
                <a:t>1</a:t>
              </a:r>
            </a:p>
          </p:txBody>
        </p:sp>
        <p:sp>
          <p:nvSpPr>
            <p:cNvPr id="83" name="Rechteck 82"/>
            <p:cNvSpPr/>
            <p:nvPr/>
          </p:nvSpPr>
          <p:spPr bwMode="gray">
            <a:xfrm>
              <a:off x="2946941" y="1588342"/>
              <a:ext cx="8695278" cy="1079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noAutofit/>
            </a:bodyPr>
            <a:lstStyle/>
            <a:p>
              <a:pPr marL="0" marR="0" lvl="0" indent="0" algn="l" defTabSz="914400" rtl="0" eaLnBrk="1" fontAlgn="auto" latinLnBrk="0" hangingPunct="1">
                <a:lnSpc>
                  <a:spcPct val="80000"/>
                </a:lnSpc>
                <a:spcBef>
                  <a:spcPts val="0"/>
                </a:spcBef>
                <a:spcAft>
                  <a:spcPts val="1000"/>
                </a:spcAft>
                <a:buClrTx/>
                <a:buSzTx/>
                <a:buFontTx/>
                <a:buNone/>
                <a:tabLst/>
                <a:defRPr/>
              </a:pPr>
              <a:r>
                <a:rPr kumimoji="0" lang="en-US" sz="2400" b="0" i="0" u="none" strike="noStrike" kern="1200" cap="none" spc="0" normalizeH="0" baseline="0" noProof="0" dirty="0" smtClean="0">
                  <a:ln>
                    <a:noFill/>
                  </a:ln>
                  <a:solidFill>
                    <a:srgbClr val="32373C"/>
                  </a:solidFill>
                  <a:effectLst/>
                  <a:uLnTx/>
                  <a:uFillTx/>
                  <a:latin typeface="Verdana"/>
                  <a:ea typeface="+mn-ea"/>
                  <a:cs typeface="Arial" charset="0"/>
                </a:rPr>
                <a:t>Identify weaknesses</a:t>
              </a:r>
              <a:endParaRPr kumimoji="0" lang="en-US" sz="2400" b="0" i="0" u="none" strike="noStrike" kern="1200" cap="none" spc="0" normalizeH="0" baseline="0" noProof="0" dirty="0">
                <a:ln>
                  <a:noFill/>
                </a:ln>
                <a:solidFill>
                  <a:srgbClr val="32373C"/>
                </a:solidFill>
                <a:effectLst/>
                <a:uLnTx/>
                <a:uFillTx/>
                <a:latin typeface="Verdana"/>
                <a:ea typeface="+mn-ea"/>
                <a:cs typeface="+mn-cs"/>
              </a:endParaRPr>
            </a:p>
          </p:txBody>
        </p:sp>
        <p:sp>
          <p:nvSpPr>
            <p:cNvPr id="74" name="Richtungspfeil 73"/>
            <p:cNvSpPr/>
            <p:nvPr/>
          </p:nvSpPr>
          <p:spPr bwMode="gray">
            <a:xfrm>
              <a:off x="793" y="3099893"/>
              <a:ext cx="3716301" cy="1158695"/>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95948" bIns="0" rtlCol="0" anchor="ctr"/>
            <a:lstStyle/>
            <a:p>
              <a:pPr marL="0" marR="0" lvl="0" indent="0" algn="r" defTabSz="914400" rtl="0" eaLnBrk="1" fontAlgn="auto" latinLnBrk="0" hangingPunct="1">
                <a:lnSpc>
                  <a:spcPct val="80000"/>
                </a:lnSpc>
                <a:spcBef>
                  <a:spcPts val="0"/>
                </a:spcBef>
                <a:spcAft>
                  <a:spcPts val="1000"/>
                </a:spcAft>
                <a:buClrTx/>
                <a:buSzTx/>
                <a:buFontTx/>
                <a:buNone/>
                <a:tabLst/>
                <a:defRPr/>
              </a:pPr>
              <a:r>
                <a:rPr kumimoji="0" lang="en-US" sz="6599" b="0" i="0" u="none" strike="noStrike" kern="1200" cap="all" spc="0" normalizeH="0" baseline="0" noProof="0" dirty="0">
                  <a:ln>
                    <a:noFill/>
                  </a:ln>
                  <a:solidFill>
                    <a:srgbClr val="FFFFFF"/>
                  </a:solidFill>
                  <a:effectLst/>
                  <a:uLnTx/>
                  <a:uFillTx/>
                  <a:latin typeface="Bebas Neue" panose="020B0506020202020201" pitchFamily="34" charset="0"/>
                  <a:ea typeface="+mn-ea"/>
                  <a:cs typeface="+mn-cs"/>
                </a:rPr>
                <a:t>2</a:t>
              </a:r>
            </a:p>
          </p:txBody>
        </p:sp>
        <p:sp>
          <p:nvSpPr>
            <p:cNvPr id="84" name="Rechteck 83"/>
            <p:cNvSpPr/>
            <p:nvPr/>
          </p:nvSpPr>
          <p:spPr bwMode="gray">
            <a:xfrm>
              <a:off x="4041590" y="3139620"/>
              <a:ext cx="7600629" cy="1079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noAutofit/>
            </a:bodyPr>
            <a:lstStyle/>
            <a:p>
              <a:pPr marL="0" marR="0" lvl="0" indent="0" algn="l" defTabSz="914400" rtl="0" eaLnBrk="1" fontAlgn="auto" latinLnBrk="0" hangingPunct="1">
                <a:lnSpc>
                  <a:spcPct val="80000"/>
                </a:lnSpc>
                <a:spcBef>
                  <a:spcPts val="0"/>
                </a:spcBef>
                <a:spcAft>
                  <a:spcPts val="1000"/>
                </a:spcAft>
                <a:buClrTx/>
                <a:buSzTx/>
                <a:buFontTx/>
                <a:buNone/>
                <a:tabLst/>
                <a:defRPr/>
              </a:pPr>
              <a:r>
                <a:rPr kumimoji="0" lang="en-US" sz="2400" b="0" i="0" u="none" strike="noStrike" kern="1200" cap="none" spc="0" normalizeH="0" baseline="0" noProof="0" dirty="0" smtClean="0">
                  <a:ln>
                    <a:noFill/>
                  </a:ln>
                  <a:solidFill>
                    <a:srgbClr val="32373C"/>
                  </a:solidFill>
                  <a:effectLst/>
                  <a:uLnTx/>
                  <a:uFillTx/>
                  <a:latin typeface="Verdana"/>
                  <a:ea typeface="+mn-ea"/>
                  <a:cs typeface="Arial" charset="0"/>
                </a:rPr>
                <a:t>Prioritize high impact vulnerabilities</a:t>
              </a:r>
              <a:endParaRPr kumimoji="0" lang="en-US" sz="2400" b="0" i="0" u="none" strike="noStrike" kern="1200" cap="none" spc="0" normalizeH="0" baseline="0" noProof="0" dirty="0">
                <a:ln>
                  <a:noFill/>
                </a:ln>
                <a:solidFill>
                  <a:srgbClr val="32373C"/>
                </a:solidFill>
                <a:effectLst/>
                <a:uLnTx/>
                <a:uFillTx/>
                <a:latin typeface="Verdana"/>
                <a:ea typeface="+mn-ea"/>
                <a:cs typeface="+mn-cs"/>
              </a:endParaRPr>
            </a:p>
          </p:txBody>
        </p:sp>
        <p:sp>
          <p:nvSpPr>
            <p:cNvPr id="75" name="Richtungspfeil 74"/>
            <p:cNvSpPr/>
            <p:nvPr/>
          </p:nvSpPr>
          <p:spPr bwMode="gray">
            <a:xfrm>
              <a:off x="794" y="4689574"/>
              <a:ext cx="4803603" cy="1158695"/>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95948" bIns="0" rtlCol="0" anchor="ctr"/>
            <a:lstStyle/>
            <a:p>
              <a:pPr marL="0" marR="0" lvl="0" indent="0" algn="r" defTabSz="914400" rtl="0" eaLnBrk="1" fontAlgn="auto" latinLnBrk="0" hangingPunct="1">
                <a:lnSpc>
                  <a:spcPct val="80000"/>
                </a:lnSpc>
                <a:spcBef>
                  <a:spcPts val="0"/>
                </a:spcBef>
                <a:spcAft>
                  <a:spcPts val="1000"/>
                </a:spcAft>
                <a:buClrTx/>
                <a:buSzTx/>
                <a:buFontTx/>
                <a:buNone/>
                <a:tabLst/>
                <a:defRPr/>
              </a:pPr>
              <a:r>
                <a:rPr kumimoji="0" lang="en-US" sz="6599" b="0" i="0" u="none" strike="noStrike" kern="1200" cap="all" spc="0" normalizeH="0" baseline="0" noProof="0" dirty="0">
                  <a:ln>
                    <a:noFill/>
                  </a:ln>
                  <a:solidFill>
                    <a:srgbClr val="FFFFFF"/>
                  </a:solidFill>
                  <a:effectLst/>
                  <a:uLnTx/>
                  <a:uFillTx/>
                  <a:latin typeface="Bebas Neue" panose="020B0506020202020201" pitchFamily="34" charset="0"/>
                  <a:ea typeface="+mn-ea"/>
                  <a:cs typeface="+mn-cs"/>
                </a:rPr>
                <a:t>3</a:t>
              </a:r>
            </a:p>
          </p:txBody>
        </p:sp>
        <p:sp>
          <p:nvSpPr>
            <p:cNvPr id="85" name="Rechteck 84"/>
            <p:cNvSpPr/>
            <p:nvPr/>
          </p:nvSpPr>
          <p:spPr bwMode="gray">
            <a:xfrm>
              <a:off x="5121545" y="4690897"/>
              <a:ext cx="6520674" cy="1079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noAutofit/>
            </a:bodyPr>
            <a:lstStyle/>
            <a:p>
              <a:pPr marL="0" marR="0" lvl="0" indent="0" algn="l" defTabSz="914400" rtl="0" eaLnBrk="1" fontAlgn="auto" latinLnBrk="0" hangingPunct="1">
                <a:lnSpc>
                  <a:spcPct val="80000"/>
                </a:lnSpc>
                <a:spcBef>
                  <a:spcPts val="0"/>
                </a:spcBef>
                <a:spcAft>
                  <a:spcPts val="1000"/>
                </a:spcAft>
                <a:buClrTx/>
                <a:buSzTx/>
                <a:buFontTx/>
                <a:buNone/>
                <a:tabLst/>
                <a:defRPr/>
              </a:pPr>
              <a:r>
                <a:rPr kumimoji="0" lang="en-US" sz="2400" b="0" i="0" u="none" strike="noStrike" kern="1200" cap="none" spc="0" normalizeH="0" baseline="0" noProof="0" dirty="0" smtClean="0">
                  <a:ln>
                    <a:noFill/>
                  </a:ln>
                  <a:solidFill>
                    <a:srgbClr val="32373C"/>
                  </a:solidFill>
                  <a:effectLst/>
                  <a:uLnTx/>
                  <a:uFillTx/>
                  <a:latin typeface="Verdana"/>
                  <a:ea typeface="+mn-ea"/>
                  <a:cs typeface="Arial" charset="0"/>
                </a:rPr>
                <a:t>Check</a:t>
              </a:r>
              <a:r>
                <a:rPr kumimoji="0" lang="en-US" sz="2400" b="0" i="0" u="none" strike="noStrike" kern="1200" cap="none" spc="0" normalizeH="0" noProof="0" dirty="0" smtClean="0">
                  <a:ln>
                    <a:noFill/>
                  </a:ln>
                  <a:solidFill>
                    <a:srgbClr val="32373C"/>
                  </a:solidFill>
                  <a:effectLst/>
                  <a:uLnTx/>
                  <a:uFillTx/>
                  <a:latin typeface="Verdana"/>
                  <a:ea typeface="+mn-ea"/>
                  <a:cs typeface="Arial" charset="0"/>
                </a:rPr>
                <a:t> exploitability</a:t>
              </a:r>
              <a:endParaRPr kumimoji="0" lang="en-US" sz="2400" b="0" i="0" u="none" strike="noStrike" kern="1200" cap="none" spc="0" normalizeH="0" baseline="0" noProof="0" dirty="0">
                <a:ln>
                  <a:noFill/>
                </a:ln>
                <a:solidFill>
                  <a:srgbClr val="32373C"/>
                </a:solidFill>
                <a:effectLst/>
                <a:uLnTx/>
                <a:uFillTx/>
                <a:latin typeface="Verdana"/>
                <a:ea typeface="+mn-ea"/>
                <a:cs typeface="+mn-cs"/>
              </a:endParaRPr>
            </a:p>
          </p:txBody>
        </p:sp>
      </p:grpSp>
      <p:sp>
        <p:nvSpPr>
          <p:cNvPr id="18" name="Title 2">
            <a:extLst>
              <a:ext uri="{FF2B5EF4-FFF2-40B4-BE49-F238E27FC236}">
                <a16:creationId xmlns:a16="http://schemas.microsoft.com/office/drawing/2014/main" id="{B8E57037-613C-4E86-BBA0-74CD28F688BA}"/>
              </a:ext>
            </a:extLst>
          </p:cNvPr>
          <p:cNvSpPr>
            <a:spLocks noGrp="1"/>
          </p:cNvSpPr>
          <p:nvPr>
            <p:ph type="title"/>
          </p:nvPr>
        </p:nvSpPr>
        <p:spPr/>
        <p:txBody>
          <a:bodyPr/>
          <a:lstStyle/>
          <a:p>
            <a:r>
              <a:rPr lang="en-US" b="0" dirty="0" smtClean="0"/>
              <a:t>Objectives</a:t>
            </a:r>
            <a:endParaRPr lang="en-US" b="0" dirty="0"/>
          </a:p>
        </p:txBody>
      </p:sp>
    </p:spTree>
    <p:extLst>
      <p:ext uri="{BB962C8B-B14F-4D97-AF65-F5344CB8AC3E}">
        <p14:creationId xmlns:p14="http://schemas.microsoft.com/office/powerpoint/2010/main" val="21834294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Text Placeholder 2"/>
          <p:cNvSpPr>
            <a:spLocks noGrp="1"/>
          </p:cNvSpPr>
          <p:nvPr>
            <p:ph type="body" sz="quarter" idx="10"/>
          </p:nvPr>
        </p:nvSpPr>
        <p:spPr/>
        <p:txBody>
          <a:bodyPr/>
          <a:lstStyle/>
          <a:p>
            <a:r>
              <a:rPr lang="en-US" dirty="0" err="1" smtClean="0"/>
              <a:t>grep</a:t>
            </a:r>
            <a:endParaRPr lang="en-US" dirty="0" smtClean="0"/>
          </a:p>
          <a:p>
            <a:r>
              <a:rPr lang="en-US" dirty="0" smtClean="0"/>
              <a:t>Static source code analysis tools</a:t>
            </a:r>
          </a:p>
          <a:p>
            <a:pPr lvl="1"/>
            <a:r>
              <a:rPr lang="en-US" dirty="0"/>
              <a:t>https://</a:t>
            </a:r>
            <a:r>
              <a:rPr lang="en-US" dirty="0" smtClean="0"/>
              <a:t>github.com/mre/awesome-static-analysis </a:t>
            </a:r>
          </a:p>
          <a:p>
            <a:pPr lvl="1"/>
            <a:r>
              <a:rPr lang="en-US" dirty="0"/>
              <a:t>https://</a:t>
            </a:r>
            <a:r>
              <a:rPr lang="en-US" dirty="0" smtClean="0"/>
              <a:t>www.owasp.org/index.php/Source_Code_Analysis_Tools</a:t>
            </a:r>
          </a:p>
          <a:p>
            <a:r>
              <a:rPr lang="en-US" dirty="0" smtClean="0"/>
              <a:t>Tools cannot find some types of vulnerabilities</a:t>
            </a:r>
          </a:p>
          <a:p>
            <a:r>
              <a:rPr lang="en-US" b="1" dirty="0" smtClean="0"/>
              <a:t>Human analysis is required</a:t>
            </a:r>
          </a:p>
          <a:p>
            <a:endParaRPr lang="en-US" dirty="0" smtClean="0"/>
          </a:p>
        </p:txBody>
      </p:sp>
    </p:spTree>
    <p:extLst>
      <p:ext uri="{BB962C8B-B14F-4D97-AF65-F5344CB8AC3E}">
        <p14:creationId xmlns:p14="http://schemas.microsoft.com/office/powerpoint/2010/main" val="30840457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27" y="-258619"/>
            <a:ext cx="11841017" cy="7263329"/>
          </a:xfrm>
          <a:prstGeom prst="rect">
            <a:avLst/>
          </a:prstGeom>
        </p:spPr>
      </p:pic>
    </p:spTree>
    <p:extLst>
      <p:ext uri="{BB962C8B-B14F-4D97-AF65-F5344CB8AC3E}">
        <p14:creationId xmlns:p14="http://schemas.microsoft.com/office/powerpoint/2010/main" val="369424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7442"/>
            <a:ext cx="12234798" cy="5963479"/>
          </a:xfrm>
          <a:prstGeom prst="rect">
            <a:avLst/>
          </a:prstGeom>
        </p:spPr>
      </p:pic>
      <p:sp>
        <p:nvSpPr>
          <p:cNvPr id="7" name="Rectangle 6"/>
          <p:cNvSpPr/>
          <p:nvPr/>
        </p:nvSpPr>
        <p:spPr>
          <a:xfrm>
            <a:off x="6420678" y="4999383"/>
            <a:ext cx="5476461" cy="526773"/>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Rectangle 8"/>
          <p:cNvSpPr/>
          <p:nvPr/>
        </p:nvSpPr>
        <p:spPr>
          <a:xfrm>
            <a:off x="894530" y="4398065"/>
            <a:ext cx="536715" cy="278295"/>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Rectangle 9"/>
          <p:cNvSpPr/>
          <p:nvPr/>
        </p:nvSpPr>
        <p:spPr>
          <a:xfrm>
            <a:off x="0" y="2653747"/>
            <a:ext cx="974035" cy="278295"/>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Up-Down Arrow 11"/>
          <p:cNvSpPr/>
          <p:nvPr/>
        </p:nvSpPr>
        <p:spPr>
          <a:xfrm>
            <a:off x="1505528" y="2438400"/>
            <a:ext cx="83128" cy="3942521"/>
          </a:xfrm>
          <a:prstGeom prst="up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97771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Auditing examples</a:t>
            </a:r>
            <a:endParaRPr lang="en-US" dirty="0"/>
          </a:p>
        </p:txBody>
      </p:sp>
      <p:sp>
        <p:nvSpPr>
          <p:cNvPr id="3" name="Text Placeholder 2"/>
          <p:cNvSpPr>
            <a:spLocks noGrp="1"/>
          </p:cNvSpPr>
          <p:nvPr>
            <p:ph type="body" sz="quarter" idx="10"/>
          </p:nvPr>
        </p:nvSpPr>
        <p:spPr/>
        <p:txBody>
          <a:bodyPr/>
          <a:lstStyle/>
          <a:p>
            <a:pPr marL="0" indent="0">
              <a:buNone/>
            </a:pPr>
            <a:endParaRPr lang="en-US" dirty="0" smtClean="0"/>
          </a:p>
          <a:p>
            <a:r>
              <a:rPr lang="en-US" dirty="0" smtClean="0"/>
              <a:t>Example: </a:t>
            </a:r>
            <a:r>
              <a:rPr lang="en-US" b="1" dirty="0" err="1" smtClean="0"/>
              <a:t>dns</a:t>
            </a:r>
            <a:r>
              <a:rPr lang="en-US" b="1" dirty="0" smtClean="0"/>
              <a:t>-control</a:t>
            </a:r>
            <a:endParaRPr lang="en-US" dirty="0" smtClean="0"/>
          </a:p>
          <a:p>
            <a:pPr lvl="1"/>
            <a:r>
              <a:rPr lang="en-US" dirty="0" smtClean="0"/>
              <a:t>Identify critical component and forward trace code to identify logic flaw</a:t>
            </a:r>
          </a:p>
          <a:p>
            <a:pPr lvl="1"/>
            <a:r>
              <a:rPr lang="en-US" dirty="0" smtClean="0"/>
              <a:t>Leading to authentication bypass</a:t>
            </a:r>
            <a:endParaRPr lang="en-US" dirty="0"/>
          </a:p>
        </p:txBody>
      </p:sp>
    </p:spTree>
    <p:extLst>
      <p:ext uri="{BB962C8B-B14F-4D97-AF65-F5344CB8AC3E}">
        <p14:creationId xmlns:p14="http://schemas.microsoft.com/office/powerpoint/2010/main" val="34389790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t>Introduction</a:t>
            </a:r>
            <a:endParaRPr lang="en-US" dirty="0"/>
          </a:p>
        </p:txBody>
      </p:sp>
      <p:sp>
        <p:nvSpPr>
          <p:cNvPr id="3" name="Text Placeholder 2"/>
          <p:cNvSpPr>
            <a:spLocks noGrp="1"/>
          </p:cNvSpPr>
          <p:nvPr>
            <p:ph type="body" sz="quarter" idx="11"/>
          </p:nvPr>
        </p:nvSpPr>
        <p:spPr/>
        <p:txBody>
          <a:bodyPr/>
          <a:lstStyle/>
          <a:p>
            <a:r>
              <a:rPr lang="en-US" dirty="0" smtClean="0"/>
              <a:t>01</a:t>
            </a:r>
            <a:endParaRPr lang="en-US" dirty="0"/>
          </a:p>
        </p:txBody>
      </p:sp>
    </p:spTree>
    <p:extLst>
      <p:ext uri="{BB962C8B-B14F-4D97-AF65-F5344CB8AC3E}">
        <p14:creationId xmlns:p14="http://schemas.microsoft.com/office/powerpoint/2010/main" val="135018895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Live audit</a:t>
            </a:r>
            <a:endParaRPr lang="en-US" dirty="0"/>
          </a:p>
        </p:txBody>
      </p:sp>
    </p:spTree>
    <p:extLst>
      <p:ext uri="{BB962C8B-B14F-4D97-AF65-F5344CB8AC3E}">
        <p14:creationId xmlns:p14="http://schemas.microsoft.com/office/powerpoint/2010/main" val="224233013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t>Workshop audit</a:t>
            </a:r>
            <a:endParaRPr lang="en-US" dirty="0"/>
          </a:p>
        </p:txBody>
      </p:sp>
      <p:sp>
        <p:nvSpPr>
          <p:cNvPr id="3" name="Text Placeholder 2"/>
          <p:cNvSpPr>
            <a:spLocks noGrp="1"/>
          </p:cNvSpPr>
          <p:nvPr>
            <p:ph type="body" sz="quarter" idx="11"/>
          </p:nvPr>
        </p:nvSpPr>
        <p:spPr/>
        <p:txBody>
          <a:bodyPr/>
          <a:lstStyle/>
          <a:p>
            <a:r>
              <a:rPr lang="en-US" dirty="0" smtClean="0"/>
              <a:t>05</a:t>
            </a:r>
            <a:endParaRPr lang="en-US" dirty="0"/>
          </a:p>
        </p:txBody>
      </p:sp>
    </p:spTree>
    <p:extLst>
      <p:ext uri="{BB962C8B-B14F-4D97-AF65-F5344CB8AC3E}">
        <p14:creationId xmlns:p14="http://schemas.microsoft.com/office/powerpoint/2010/main" val="45108853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along</a:t>
            </a:r>
            <a:endParaRPr lang="en-US" dirty="0"/>
          </a:p>
        </p:txBody>
      </p:sp>
      <p:sp>
        <p:nvSpPr>
          <p:cNvPr id="3" name="Text Placeholder 2"/>
          <p:cNvSpPr>
            <a:spLocks noGrp="1"/>
          </p:cNvSpPr>
          <p:nvPr>
            <p:ph type="body" sz="quarter" idx="10"/>
          </p:nvPr>
        </p:nvSpPr>
        <p:spPr/>
        <p:txBody>
          <a:bodyPr/>
          <a:lstStyle/>
          <a:p>
            <a:r>
              <a:rPr lang="en-US" dirty="0"/>
              <a:t>Git clone or download as zip the following repositories</a:t>
            </a:r>
            <a:r>
              <a:rPr lang="en-US" dirty="0" smtClean="0"/>
              <a:t>:</a:t>
            </a:r>
          </a:p>
          <a:p>
            <a:r>
              <a:rPr lang="en-US" b="1" dirty="0" smtClean="0"/>
              <a:t>graudit</a:t>
            </a:r>
          </a:p>
          <a:p>
            <a:r>
              <a:rPr lang="en-US" dirty="0" smtClean="0"/>
              <a:t>https://github.com/wireghoul/graudit (or google github graudit)</a:t>
            </a:r>
          </a:p>
          <a:p>
            <a:r>
              <a:rPr lang="en-US" b="1" dirty="0" smtClean="0"/>
              <a:t>openemr</a:t>
            </a:r>
          </a:p>
          <a:p>
            <a:r>
              <a:rPr lang="en-US" dirty="0" smtClean="0"/>
              <a:t>https</a:t>
            </a:r>
            <a:r>
              <a:rPr lang="en-US" dirty="0"/>
              <a:t>://</a:t>
            </a:r>
            <a:r>
              <a:rPr lang="en-US" dirty="0" smtClean="0"/>
              <a:t>github.com/openemr/openemr </a:t>
            </a:r>
            <a:r>
              <a:rPr lang="en-US" dirty="0"/>
              <a:t>(or google github </a:t>
            </a:r>
            <a:r>
              <a:rPr lang="en-US" dirty="0" smtClean="0"/>
              <a:t>openemr)</a:t>
            </a:r>
          </a:p>
          <a:p>
            <a:r>
              <a:rPr lang="en-US" b="1" dirty="0" smtClean="0"/>
              <a:t>openlitespeed</a:t>
            </a:r>
          </a:p>
          <a:p>
            <a:r>
              <a:rPr lang="en-US" dirty="0" smtClean="0"/>
              <a:t>https</a:t>
            </a:r>
            <a:r>
              <a:rPr lang="en-US" dirty="0"/>
              <a:t>://github.com/litespeedtech/openlitespeed (or google github </a:t>
            </a:r>
            <a:r>
              <a:rPr lang="en-US" dirty="0" smtClean="0"/>
              <a:t>openlitespeed)</a:t>
            </a:r>
            <a:endParaRPr lang="en-US" dirty="0"/>
          </a:p>
          <a:p>
            <a:endParaRPr lang="en-US" dirty="0"/>
          </a:p>
        </p:txBody>
      </p:sp>
    </p:spTree>
    <p:extLst>
      <p:ext uri="{BB962C8B-B14F-4D97-AF65-F5344CB8AC3E}">
        <p14:creationId xmlns:p14="http://schemas.microsoft.com/office/powerpoint/2010/main" val="14347246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Live audit</a:t>
            </a:r>
            <a:endParaRPr lang="en-US" dirty="0"/>
          </a:p>
        </p:txBody>
      </p:sp>
    </p:spTree>
    <p:extLst>
      <p:ext uri="{BB962C8B-B14F-4D97-AF65-F5344CB8AC3E}">
        <p14:creationId xmlns:p14="http://schemas.microsoft.com/office/powerpoint/2010/main" val="15497690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t>Conclusion</a:t>
            </a:r>
            <a:endParaRPr lang="en-US" dirty="0"/>
          </a:p>
        </p:txBody>
      </p:sp>
      <p:sp>
        <p:nvSpPr>
          <p:cNvPr id="3" name="Text Placeholder 2"/>
          <p:cNvSpPr>
            <a:spLocks noGrp="1"/>
          </p:cNvSpPr>
          <p:nvPr>
            <p:ph type="body" sz="quarter" idx="11"/>
          </p:nvPr>
        </p:nvSpPr>
        <p:spPr/>
        <p:txBody>
          <a:bodyPr/>
          <a:lstStyle/>
          <a:p>
            <a:r>
              <a:rPr lang="en-US" dirty="0" smtClean="0"/>
              <a:t>06</a:t>
            </a:r>
            <a:endParaRPr lang="en-US" dirty="0"/>
          </a:p>
        </p:txBody>
      </p:sp>
    </p:spTree>
    <p:extLst>
      <p:ext uri="{BB962C8B-B14F-4D97-AF65-F5344CB8AC3E}">
        <p14:creationId xmlns:p14="http://schemas.microsoft.com/office/powerpoint/2010/main" val="47892211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DevSecOps</a:t>
            </a:r>
            <a:r>
              <a:rPr lang="en-US" dirty="0" smtClean="0"/>
              <a:t> notes</a:t>
            </a:r>
            <a:endParaRPr lang="en-US" dirty="0"/>
          </a:p>
        </p:txBody>
      </p:sp>
      <p:sp>
        <p:nvSpPr>
          <p:cNvPr id="3" name="Text Placeholder 2"/>
          <p:cNvSpPr>
            <a:spLocks noGrp="1"/>
          </p:cNvSpPr>
          <p:nvPr>
            <p:ph type="body" sz="quarter" idx="10"/>
          </p:nvPr>
        </p:nvSpPr>
        <p:spPr/>
        <p:txBody>
          <a:bodyPr/>
          <a:lstStyle/>
          <a:p>
            <a:r>
              <a:rPr lang="en-US" dirty="0" smtClean="0"/>
              <a:t>Shifting source code/security audits left in your development life cycle avoids vulnerabilities in shipped software, keeping your users safe</a:t>
            </a:r>
          </a:p>
          <a:p>
            <a:r>
              <a:rPr lang="en-US" dirty="0" smtClean="0"/>
              <a:t>Secure development doesn’t have to use expensive tools or be advanced to be highly effective. The following article implements taint analysis as a visual cue for developers, using a process that is language agnostic:</a:t>
            </a:r>
          </a:p>
          <a:p>
            <a:pPr lvl="1"/>
            <a:r>
              <a:rPr lang="en-US" dirty="0" smtClean="0">
                <a:hlinkClick r:id="rId2"/>
              </a:rPr>
              <a:t>https</a:t>
            </a:r>
            <a:r>
              <a:rPr lang="en-US" dirty="0">
                <a:hlinkClick r:id="rId2"/>
              </a:rPr>
              <a:t>://www.joelonsoftware.com/2005/05/11/making-wrong-code-look-wrong</a:t>
            </a:r>
            <a:r>
              <a:rPr lang="en-US" dirty="0" smtClean="0">
                <a:hlinkClick r:id="rId2"/>
              </a:rPr>
              <a:t>/</a:t>
            </a:r>
            <a:endParaRPr lang="en-US" dirty="0" smtClean="0"/>
          </a:p>
          <a:p>
            <a:r>
              <a:rPr lang="en-US" dirty="0" smtClean="0"/>
              <a:t>Train developers in security/secure development</a:t>
            </a:r>
          </a:p>
          <a:p>
            <a:r>
              <a:rPr lang="en-US" dirty="0" smtClean="0"/>
              <a:t>Make sure some of your cyber security staff understands software development</a:t>
            </a:r>
          </a:p>
        </p:txBody>
      </p:sp>
    </p:spTree>
    <p:extLst>
      <p:ext uri="{BB962C8B-B14F-4D97-AF65-F5344CB8AC3E}">
        <p14:creationId xmlns:p14="http://schemas.microsoft.com/office/powerpoint/2010/main" val="19432912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 Placeholder 2"/>
          <p:cNvSpPr>
            <a:spLocks noGrp="1"/>
          </p:cNvSpPr>
          <p:nvPr>
            <p:ph type="body" sz="quarter" idx="10"/>
          </p:nvPr>
        </p:nvSpPr>
        <p:spPr/>
        <p:txBody>
          <a:bodyPr/>
          <a:lstStyle/>
          <a:p>
            <a:r>
              <a:rPr lang="en-US" dirty="0" smtClean="0"/>
              <a:t>Vulnerability discovery doesn’t have to be advanced</a:t>
            </a:r>
          </a:p>
          <a:p>
            <a:r>
              <a:rPr lang="en-US" dirty="0"/>
              <a:t>S</a:t>
            </a:r>
            <a:r>
              <a:rPr lang="en-US" dirty="0" smtClean="0"/>
              <a:t>ome </a:t>
            </a:r>
            <a:r>
              <a:rPr lang="en-US" dirty="0" smtClean="0"/>
              <a:t>vulnerabilities can be very hard to </a:t>
            </a:r>
            <a:r>
              <a:rPr lang="en-US" dirty="0" smtClean="0"/>
              <a:t>identify</a:t>
            </a:r>
            <a:endParaRPr lang="en-US" dirty="0" smtClean="0"/>
          </a:p>
          <a:p>
            <a:r>
              <a:rPr lang="en-US" dirty="0" smtClean="0"/>
              <a:t>Source code review may not be the </a:t>
            </a:r>
            <a:r>
              <a:rPr lang="en-US" dirty="0" smtClean="0"/>
              <a:t>simplest </a:t>
            </a:r>
            <a:r>
              <a:rPr lang="en-US" dirty="0" smtClean="0"/>
              <a:t>approach</a:t>
            </a:r>
          </a:p>
          <a:p>
            <a:r>
              <a:rPr lang="en-US" dirty="0" smtClean="0"/>
              <a:t>Finding the vulnerability is usually just the start of the journey</a:t>
            </a:r>
          </a:p>
        </p:txBody>
      </p:sp>
    </p:spTree>
    <p:extLst>
      <p:ext uri="{BB962C8B-B14F-4D97-AF65-F5344CB8AC3E}">
        <p14:creationId xmlns:p14="http://schemas.microsoft.com/office/powerpoint/2010/main" val="28685621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Questions?</a:t>
            </a:r>
            <a:endParaRPr lang="en-US" dirty="0"/>
          </a:p>
        </p:txBody>
      </p:sp>
    </p:spTree>
    <p:extLst>
      <p:ext uri="{BB962C8B-B14F-4D97-AF65-F5344CB8AC3E}">
        <p14:creationId xmlns:p14="http://schemas.microsoft.com/office/powerpoint/2010/main" val="26587424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To </a:t>
            </a:r>
            <a:r>
              <a:rPr lang="en-US" dirty="0" smtClean="0"/>
              <a:t>introduce skills </a:t>
            </a:r>
            <a:r>
              <a:rPr lang="en-US" dirty="0"/>
              <a:t>and knowledge required to identify vulnerabilities in source code</a:t>
            </a:r>
          </a:p>
          <a:p>
            <a:endParaRPr lang="en-US" dirty="0"/>
          </a:p>
        </p:txBody>
      </p:sp>
    </p:spTree>
    <p:extLst>
      <p:ext uri="{BB962C8B-B14F-4D97-AF65-F5344CB8AC3E}">
        <p14:creationId xmlns:p14="http://schemas.microsoft.com/office/powerpoint/2010/main" val="34385699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dirty="0" smtClean="0">
                <a:cs typeface="Open Sans Light"/>
              </a:rPr>
              <a:t>`whoami`</a:t>
            </a:r>
            <a:endParaRPr lang="fy-NL" dirty="0"/>
          </a:p>
        </p:txBody>
      </p:sp>
      <p:pic>
        <p:nvPicPr>
          <p:cNvPr id="14" name="Picture Placeholder 13"/>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tretch>
            <a:fillRect/>
          </a:stretch>
        </p:blipFill>
        <p:spPr>
          <a:xfrm>
            <a:off x="608416" y="2694029"/>
            <a:ext cx="2479008" cy="2479008"/>
          </a:xfrm>
          <a:prstGeom prst="ellipse">
            <a:avLst/>
          </a:prstGeom>
        </p:spPr>
      </p:pic>
      <p:sp>
        <p:nvSpPr>
          <p:cNvPr id="3" name="Rectangle 2">
            <a:extLst>
              <a:ext uri="{FF2B5EF4-FFF2-40B4-BE49-F238E27FC236}">
                <a16:creationId xmlns:a16="http://schemas.microsoft.com/office/drawing/2014/main" id="{D74CC5B5-5458-425D-A3C1-CDF2379FAEDD}"/>
              </a:ext>
            </a:extLst>
          </p:cNvPr>
          <p:cNvSpPr/>
          <p:nvPr/>
        </p:nvSpPr>
        <p:spPr>
          <a:xfrm>
            <a:off x="598584" y="1750136"/>
            <a:ext cx="3400290" cy="646331"/>
          </a:xfrm>
          <a:prstGeom prst="rect">
            <a:avLst/>
          </a:prstGeom>
        </p:spPr>
        <p:txBody>
          <a:bodyPr wrap="none">
            <a:spAutoFit/>
          </a:bodyPr>
          <a:lstStyle/>
          <a:p>
            <a:r>
              <a:rPr lang="en-US" b="1" dirty="0" smtClean="0">
                <a:solidFill>
                  <a:schemeClr val="accent4"/>
                </a:solidFill>
                <a:latin typeface="+mj-lt"/>
              </a:rPr>
              <a:t>Eldar Marcussen</a:t>
            </a:r>
            <a:endParaRPr lang="en-US" b="1" dirty="0">
              <a:solidFill>
                <a:schemeClr val="accent4"/>
              </a:solidFill>
              <a:latin typeface="+mj-lt"/>
            </a:endParaRPr>
          </a:p>
          <a:p>
            <a:r>
              <a:rPr lang="en-US" b="1" dirty="0" smtClean="0">
                <a:solidFill>
                  <a:schemeClr val="tx2"/>
                </a:solidFill>
                <a:latin typeface="+mj-lt"/>
              </a:rPr>
              <a:t>Lead security researcher</a:t>
            </a:r>
            <a:endParaRPr lang="en-US" b="1" dirty="0">
              <a:solidFill>
                <a:schemeClr val="tx2"/>
              </a:solidFill>
              <a:latin typeface="+mj-lt"/>
            </a:endParaRPr>
          </a:p>
        </p:txBody>
      </p:sp>
      <p:sp>
        <p:nvSpPr>
          <p:cNvPr id="8" name="object 22"/>
          <p:cNvSpPr txBox="1"/>
          <p:nvPr/>
        </p:nvSpPr>
        <p:spPr>
          <a:xfrm>
            <a:off x="4247037" y="1750136"/>
            <a:ext cx="7300964" cy="3447098"/>
          </a:xfrm>
          <a:prstGeom prst="rect">
            <a:avLst/>
          </a:prstGeom>
        </p:spPr>
        <p:txBody>
          <a:bodyPr vert="horz" wrap="square" lIns="0" tIns="0" rIns="0" bIns="0" rtlCol="0">
            <a:spAutoFit/>
          </a:bodyPr>
          <a:lstStyle/>
          <a:p>
            <a:pPr marL="12700" marR="5080">
              <a:tabLst>
                <a:tab pos="139700" algn="l"/>
              </a:tabLst>
            </a:pPr>
            <a:r>
              <a:rPr lang="en-GB" sz="1400" spc="-10" dirty="0" smtClean="0">
                <a:cs typeface="Verdana"/>
              </a:rPr>
              <a:t>Proven history of performing security research that result in 0day vulnerabilities, conference presentation and security tools. I have written a source code scanner and </a:t>
            </a:r>
            <a:r>
              <a:rPr lang="en-GB" sz="1400" spc="-10" dirty="0">
                <a:cs typeface="Verdana"/>
              </a:rPr>
              <a:t>a</a:t>
            </a:r>
            <a:r>
              <a:rPr lang="en-GB" sz="1400" spc="-10" dirty="0" smtClean="0">
                <a:cs typeface="Verdana"/>
              </a:rPr>
              <a:t>uditing source code is often part of my security research process. </a:t>
            </a:r>
            <a:r>
              <a:rPr lang="en-GB" sz="1400" spc="-10" dirty="0">
                <a:cs typeface="Verdana"/>
              </a:rPr>
              <a:t>My past research and security tools have also featured </a:t>
            </a:r>
            <a:r>
              <a:rPr lang="en-GB" sz="1400" spc="-10" dirty="0" smtClean="0">
                <a:cs typeface="Verdana"/>
              </a:rPr>
              <a:t>in </a:t>
            </a:r>
            <a:r>
              <a:rPr lang="en-GB" sz="1400" spc="-10" dirty="0">
                <a:cs typeface="Verdana"/>
              </a:rPr>
              <a:t>industry related cyber security text books.</a:t>
            </a:r>
          </a:p>
          <a:p>
            <a:pPr marL="12700" marR="5080">
              <a:tabLst>
                <a:tab pos="139700" algn="l"/>
              </a:tabLst>
            </a:pPr>
            <a:endParaRPr lang="en-GB" sz="1400" spc="-10" dirty="0" smtClean="0">
              <a:cs typeface="Verdana"/>
            </a:endParaRPr>
          </a:p>
          <a:p>
            <a:pPr marL="12700" marR="5080">
              <a:tabLst>
                <a:tab pos="139700" algn="l"/>
              </a:tabLst>
            </a:pPr>
            <a:r>
              <a:rPr lang="en-GB" sz="1400" spc="-10" dirty="0" smtClean="0">
                <a:cs typeface="Verdana"/>
              </a:rPr>
              <a:t>I am a former:</a:t>
            </a:r>
          </a:p>
          <a:p>
            <a:pPr marL="184150" marR="5080" indent="-171450">
              <a:buFontTx/>
              <a:buChar char="-"/>
              <a:tabLst>
                <a:tab pos="139700" algn="l"/>
              </a:tabLst>
            </a:pPr>
            <a:r>
              <a:rPr lang="en-GB" sz="1400" spc="-10" dirty="0">
                <a:cs typeface="Verdana"/>
              </a:rPr>
              <a:t>Developer</a:t>
            </a:r>
          </a:p>
          <a:p>
            <a:pPr marL="184150" marR="5080" indent="-171450">
              <a:buFontTx/>
              <a:buChar char="-"/>
              <a:tabLst>
                <a:tab pos="139700" algn="l"/>
              </a:tabLst>
            </a:pPr>
            <a:r>
              <a:rPr lang="en-GB" sz="1400" spc="-10" dirty="0">
                <a:cs typeface="Verdana"/>
              </a:rPr>
              <a:t>System administrator</a:t>
            </a:r>
          </a:p>
          <a:p>
            <a:pPr marL="184150" marR="5080" indent="-171450">
              <a:buFontTx/>
              <a:buChar char="-"/>
              <a:tabLst>
                <a:tab pos="139700" algn="l"/>
              </a:tabLst>
            </a:pPr>
            <a:r>
              <a:rPr lang="en-GB" sz="1400" spc="-10" dirty="0">
                <a:cs typeface="Verdana"/>
              </a:rPr>
              <a:t>Penetration tester</a:t>
            </a:r>
          </a:p>
          <a:p>
            <a:pPr marL="12700" marR="5080">
              <a:tabLst>
                <a:tab pos="139700" algn="l"/>
              </a:tabLst>
            </a:pPr>
            <a:endParaRPr lang="en-GB" sz="1400" spc="-10" dirty="0" smtClean="0">
              <a:cs typeface="Verdana"/>
            </a:endParaRPr>
          </a:p>
          <a:p>
            <a:pPr marL="12700" marR="5080">
              <a:tabLst>
                <a:tab pos="139700" algn="l"/>
              </a:tabLst>
            </a:pPr>
            <a:r>
              <a:rPr lang="en-GB" sz="1400" spc="-10" dirty="0" smtClean="0">
                <a:cs typeface="Verdana"/>
              </a:rPr>
              <a:t>Currently:</a:t>
            </a:r>
          </a:p>
          <a:p>
            <a:pPr marL="184150" marR="5080" indent="-171450">
              <a:buFontTx/>
              <a:buChar char="-"/>
              <a:tabLst>
                <a:tab pos="139700" algn="l"/>
              </a:tabLst>
            </a:pPr>
            <a:r>
              <a:rPr lang="en-GB" sz="1400" spc="-10" dirty="0">
                <a:cs typeface="Verdana"/>
              </a:rPr>
              <a:t>Husband</a:t>
            </a:r>
          </a:p>
          <a:p>
            <a:pPr marL="184150" marR="5080" indent="-171450">
              <a:buFontTx/>
              <a:buChar char="-"/>
              <a:tabLst>
                <a:tab pos="139700" algn="l"/>
              </a:tabLst>
            </a:pPr>
            <a:r>
              <a:rPr lang="en-GB" sz="1400" spc="-10" dirty="0">
                <a:cs typeface="Verdana"/>
              </a:rPr>
              <a:t>Father</a:t>
            </a:r>
          </a:p>
          <a:p>
            <a:pPr marL="184150" marR="5080" indent="-171450">
              <a:buFontTx/>
              <a:buChar char="-"/>
              <a:tabLst>
                <a:tab pos="139700" algn="l"/>
              </a:tabLst>
            </a:pPr>
            <a:r>
              <a:rPr lang="en-GB" sz="1400" spc="-10" dirty="0">
                <a:cs typeface="Verdana"/>
              </a:rPr>
              <a:t>Security </a:t>
            </a:r>
            <a:r>
              <a:rPr lang="en-GB" sz="1400" spc="-10" dirty="0" smtClean="0">
                <a:cs typeface="Verdana"/>
              </a:rPr>
              <a:t>researcher</a:t>
            </a:r>
          </a:p>
          <a:p>
            <a:pPr marL="184150" marR="5080" indent="-171450">
              <a:buFontTx/>
              <a:buChar char="-"/>
              <a:tabLst>
                <a:tab pos="139700" algn="l"/>
              </a:tabLst>
            </a:pPr>
            <a:r>
              <a:rPr lang="en-GB" sz="1400" spc="-10" dirty="0" smtClean="0">
                <a:cs typeface="Verdana"/>
              </a:rPr>
              <a:t>Trainer</a:t>
            </a:r>
            <a:endParaRPr lang="en-GB" sz="1400" spc="-10" dirty="0">
              <a:cs typeface="Verdana"/>
            </a:endParaRPr>
          </a:p>
        </p:txBody>
      </p:sp>
    </p:spTree>
    <p:extLst>
      <p:ext uri="{BB962C8B-B14F-4D97-AF65-F5344CB8AC3E}">
        <p14:creationId xmlns:p14="http://schemas.microsoft.com/office/powerpoint/2010/main" val="2719036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review</a:t>
            </a:r>
            <a:endParaRPr lang="en-US" dirty="0"/>
          </a:p>
        </p:txBody>
      </p:sp>
      <p:sp>
        <p:nvSpPr>
          <p:cNvPr id="3" name="Text Placeholder 2"/>
          <p:cNvSpPr>
            <a:spLocks noGrp="1"/>
          </p:cNvSpPr>
          <p:nvPr>
            <p:ph type="body" sz="quarter" idx="10"/>
          </p:nvPr>
        </p:nvSpPr>
        <p:spPr/>
        <p:txBody>
          <a:bodyPr/>
          <a:lstStyle/>
          <a:p>
            <a:pPr marL="0" indent="0">
              <a:buNone/>
            </a:pPr>
            <a:endParaRPr lang="en-US" b="1" dirty="0" smtClean="0"/>
          </a:p>
          <a:p>
            <a:pPr marL="0" indent="0">
              <a:buNone/>
            </a:pPr>
            <a:endParaRPr lang="en-US" b="1" dirty="0"/>
          </a:p>
          <a:p>
            <a:pPr marL="0" indent="0">
              <a:buNone/>
            </a:pPr>
            <a:r>
              <a:rPr lang="en-US" b="1" dirty="0" smtClean="0"/>
              <a:t>Code </a:t>
            </a:r>
            <a:r>
              <a:rPr lang="en-US" b="1" dirty="0"/>
              <a:t>review</a:t>
            </a:r>
            <a:r>
              <a:rPr lang="en-US" dirty="0"/>
              <a:t> (sometimes referred to as peer </a:t>
            </a:r>
            <a:r>
              <a:rPr lang="en-US" b="1" dirty="0"/>
              <a:t>review</a:t>
            </a:r>
            <a:r>
              <a:rPr lang="en-US" dirty="0"/>
              <a:t>) is a software quality assurance activity in which one or several humans check a program mainly by viewing and reading parts of its source </a:t>
            </a:r>
            <a:r>
              <a:rPr lang="en-US" b="1" dirty="0"/>
              <a:t>code</a:t>
            </a:r>
            <a:r>
              <a:rPr lang="en-US" dirty="0"/>
              <a:t>, and they do so after implementation or as an interruption of implementation</a:t>
            </a:r>
            <a:r>
              <a:rPr lang="en-US" dirty="0" smtClean="0"/>
              <a:t>.</a:t>
            </a:r>
          </a:p>
          <a:p>
            <a:pPr marL="0" indent="0" algn="r">
              <a:buNone/>
            </a:pPr>
            <a:r>
              <a:rPr lang="en-US" dirty="0" smtClean="0"/>
              <a:t>-- Wikipedia</a:t>
            </a:r>
          </a:p>
          <a:p>
            <a:pPr marL="0" indent="0" algn="r">
              <a:buNone/>
            </a:pPr>
            <a:endParaRPr lang="en-US" dirty="0"/>
          </a:p>
          <a:p>
            <a:pPr marL="0" indent="0">
              <a:buNone/>
            </a:pPr>
            <a:r>
              <a:rPr lang="en-US" b="1" dirty="0"/>
              <a:t>Security code review </a:t>
            </a:r>
            <a:r>
              <a:rPr lang="en-US" dirty="0"/>
              <a:t>is the process of auditing the source code for an application to verify that the proper security controls are present, that they work as intended, and that they have been invoked in all the right places</a:t>
            </a:r>
            <a:r>
              <a:rPr lang="en-US" dirty="0" smtClean="0"/>
              <a:t>.</a:t>
            </a:r>
          </a:p>
          <a:p>
            <a:pPr marL="0" indent="0" algn="r">
              <a:buNone/>
            </a:pPr>
            <a:r>
              <a:rPr lang="en-US" dirty="0" smtClean="0"/>
              <a:t>-- OWASP</a:t>
            </a:r>
            <a:endParaRPr lang="en-US" dirty="0"/>
          </a:p>
        </p:txBody>
      </p:sp>
    </p:spTree>
    <p:extLst>
      <p:ext uri="{BB962C8B-B14F-4D97-AF65-F5344CB8AC3E}">
        <p14:creationId xmlns:p14="http://schemas.microsoft.com/office/powerpoint/2010/main" val="23125422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16252" y="204811"/>
            <a:ext cx="11133349" cy="8363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Things I will not cover</a:t>
            </a:r>
            <a:endParaRPr lang="en-US" dirty="0"/>
          </a:p>
        </p:txBody>
      </p:sp>
      <p:sp>
        <p:nvSpPr>
          <p:cNvPr id="7" name="Text Placeholder 2"/>
          <p:cNvSpPr>
            <a:spLocks noGrp="1"/>
          </p:cNvSpPr>
          <p:nvPr>
            <p:ph type="body" sz="quarter" idx="10"/>
          </p:nvPr>
        </p:nvSpPr>
        <p:spPr>
          <a:xfrm>
            <a:off x="515938" y="1333500"/>
            <a:ext cx="11133137" cy="4741863"/>
          </a:xfrm>
        </p:spPr>
        <p:txBody>
          <a:bodyPr anchor="t">
            <a:normAutofit/>
          </a:bodyPr>
          <a:lstStyle/>
          <a:p>
            <a:pPr marL="285750" indent="-285750">
              <a:buFont typeface="Arial" panose="020B0604020202020204" pitchFamily="34" charset="0"/>
              <a:buChar char="•"/>
            </a:pPr>
            <a:r>
              <a:rPr lang="en-US" sz="1400" dirty="0" smtClean="0"/>
              <a:t>Formal source code review</a:t>
            </a:r>
          </a:p>
          <a:p>
            <a:pPr marL="285750" indent="-285750">
              <a:buFont typeface="Arial" panose="020B0604020202020204" pitchFamily="34" charset="0"/>
              <a:buChar char="•"/>
            </a:pPr>
            <a:r>
              <a:rPr lang="en-US" sz="1400" dirty="0" smtClean="0"/>
              <a:t>Comprehensive guide to vulnerability classes</a:t>
            </a:r>
          </a:p>
          <a:p>
            <a:pPr marL="285750" indent="-285750">
              <a:buFont typeface="Arial" panose="020B0604020202020204" pitchFamily="34" charset="0"/>
              <a:buChar char="•"/>
            </a:pPr>
            <a:r>
              <a:rPr lang="en-US" sz="1400" dirty="0" smtClean="0"/>
              <a:t>Exploit writing</a:t>
            </a:r>
          </a:p>
          <a:p>
            <a:pPr marL="285750" indent="-285750">
              <a:buFont typeface="Arial" panose="020B0604020202020204" pitchFamily="34" charset="0"/>
              <a:buChar char="•"/>
            </a:pPr>
            <a:r>
              <a:rPr lang="en-US" sz="1400" dirty="0" smtClean="0"/>
              <a:t>Disclosure</a:t>
            </a:r>
          </a:p>
          <a:p>
            <a:endParaRPr lang="en-US" sz="1400" dirty="0" smtClean="0"/>
          </a:p>
          <a:p>
            <a:endParaRPr lang="en-US" sz="1400" dirty="0"/>
          </a:p>
        </p:txBody>
      </p:sp>
      <p:sp>
        <p:nvSpPr>
          <p:cNvPr id="8" name="Title 1"/>
          <p:cNvSpPr txBox="1">
            <a:spLocks/>
          </p:cNvSpPr>
          <p:nvPr/>
        </p:nvSpPr>
        <p:spPr>
          <a:xfrm>
            <a:off x="516252" y="421866"/>
            <a:ext cx="11133349" cy="8363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Things I will not cover</a:t>
            </a:r>
            <a:endPar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cxnSp>
        <p:nvCxnSpPr>
          <p:cNvPr id="10" name="Straight Connector 9"/>
          <p:cNvCxnSpPr/>
          <p:nvPr/>
        </p:nvCxnSpPr>
        <p:spPr>
          <a:xfrm>
            <a:off x="516252" y="1041171"/>
            <a:ext cx="11133349"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1285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along</a:t>
            </a:r>
            <a:endParaRPr lang="en-US" dirty="0"/>
          </a:p>
        </p:txBody>
      </p:sp>
      <p:sp>
        <p:nvSpPr>
          <p:cNvPr id="3" name="Text Placeholder 2"/>
          <p:cNvSpPr>
            <a:spLocks noGrp="1"/>
          </p:cNvSpPr>
          <p:nvPr>
            <p:ph type="body" sz="quarter" idx="10"/>
          </p:nvPr>
        </p:nvSpPr>
        <p:spPr/>
        <p:txBody>
          <a:bodyPr/>
          <a:lstStyle/>
          <a:p>
            <a:r>
              <a:rPr lang="en-US" dirty="0"/>
              <a:t>Git clone or download as zip the following repositories</a:t>
            </a:r>
            <a:r>
              <a:rPr lang="en-US" dirty="0" smtClean="0"/>
              <a:t>:</a:t>
            </a:r>
          </a:p>
          <a:p>
            <a:r>
              <a:rPr lang="en-US" b="1" dirty="0" smtClean="0"/>
              <a:t>graudit</a:t>
            </a:r>
          </a:p>
          <a:p>
            <a:r>
              <a:rPr lang="en-US" dirty="0" smtClean="0"/>
              <a:t>https://github.com/wireghoul/graudit (or google github graudit)</a:t>
            </a:r>
          </a:p>
          <a:p>
            <a:r>
              <a:rPr lang="en-US" b="1" dirty="0" smtClean="0"/>
              <a:t>openemr</a:t>
            </a:r>
          </a:p>
          <a:p>
            <a:r>
              <a:rPr lang="en-US" dirty="0" smtClean="0"/>
              <a:t>https</a:t>
            </a:r>
            <a:r>
              <a:rPr lang="en-US" dirty="0"/>
              <a:t>://</a:t>
            </a:r>
            <a:r>
              <a:rPr lang="en-US" dirty="0" smtClean="0"/>
              <a:t>github.com/openemr/openemr </a:t>
            </a:r>
            <a:r>
              <a:rPr lang="en-US" dirty="0"/>
              <a:t>(or google github </a:t>
            </a:r>
            <a:r>
              <a:rPr lang="en-US" dirty="0" smtClean="0"/>
              <a:t>openemr)</a:t>
            </a:r>
          </a:p>
          <a:p>
            <a:r>
              <a:rPr lang="en-US" b="1" dirty="0" smtClean="0"/>
              <a:t>openlitespeed</a:t>
            </a:r>
          </a:p>
          <a:p>
            <a:r>
              <a:rPr lang="en-US" dirty="0" smtClean="0"/>
              <a:t>https</a:t>
            </a:r>
            <a:r>
              <a:rPr lang="en-US" dirty="0"/>
              <a:t>://github.com/litespeedtech/openlitespeed (or google github </a:t>
            </a:r>
            <a:r>
              <a:rPr lang="en-US" dirty="0" smtClean="0"/>
              <a:t>openlitespeed)</a:t>
            </a:r>
            <a:endParaRPr lang="en-US" dirty="0"/>
          </a:p>
          <a:p>
            <a:endParaRPr lang="en-US" dirty="0"/>
          </a:p>
        </p:txBody>
      </p:sp>
    </p:spTree>
    <p:extLst>
      <p:ext uri="{BB962C8B-B14F-4D97-AF65-F5344CB8AC3E}">
        <p14:creationId xmlns:p14="http://schemas.microsoft.com/office/powerpoint/2010/main" val="2068278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t>Theory</a:t>
            </a:r>
            <a:endParaRPr lang="en-US" dirty="0"/>
          </a:p>
        </p:txBody>
      </p:sp>
      <p:sp>
        <p:nvSpPr>
          <p:cNvPr id="3" name="Text Placeholder 2"/>
          <p:cNvSpPr>
            <a:spLocks noGrp="1"/>
          </p:cNvSpPr>
          <p:nvPr>
            <p:ph type="body" sz="quarter" idx="11"/>
          </p:nvPr>
        </p:nvSpPr>
        <p:spPr/>
        <p:txBody>
          <a:bodyPr/>
          <a:lstStyle/>
          <a:p>
            <a:r>
              <a:rPr lang="en-US" dirty="0" smtClean="0"/>
              <a:t>02</a:t>
            </a:r>
            <a:endParaRPr lang="en-US" dirty="0"/>
          </a:p>
        </p:txBody>
      </p:sp>
    </p:spTree>
    <p:extLst>
      <p:ext uri="{BB962C8B-B14F-4D97-AF65-F5344CB8AC3E}">
        <p14:creationId xmlns:p14="http://schemas.microsoft.com/office/powerpoint/2010/main" val="116418703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187&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Year&gt;&lt;m_yearfmt&gt;&lt;begin val=&quot;0&quot;/&gt;&lt;end val=&quot;4&quot;/&gt;&lt;/m_yearfmt&gt;&lt;/m_precDefaultYear&gt;&lt;m_precDefaultQuarter&gt;&lt;m_bNumberIsYear val=&quot;0&quot;/&gt;&lt;m_strFormatTime&gt;Q%5&lt;/m_strFormatTime&gt;&lt;m_yearfmt&gt;&lt;begin val=&quot;0&quot;/&gt;&lt;end val=&quot;4&quot;/&gt;&lt;/m_yearfmt&gt;&lt;/m_precDefaultQuarter&gt;&lt;m_precDefaultMonth&gt;&lt;m_yearfmt&gt;&lt;begin val=&quot;0&quot;/&gt;&lt;end val=&quot;4&quot;/&gt;&lt;/m_yearfmt&gt;&lt;/m_precDefaultMonth&gt;&lt;m_precDefaultWeek&gt;&lt;m_bNumberIsYear val=&quot;0&quot;/&gt;&lt;m_strFormatTime&gt;%d.&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2&quot;&gt;&lt;elem m_fUsage=&quot;6.51321559900000046639E+00&quot;&gt;&lt;m_msothmcolidx val=&quot;0&quot;/&gt;&lt;m_rgb r=&quot;F2&quot; g=&quot;F2&quot; b=&quot;F2&quot;/&gt;&lt;m_nBrightness val=&quot;0&quot;/&gt;&lt;/elem&gt;&lt;elem m_fUsage=&quot;9.44918572671000100982E-01&quot;&gt;&lt;m_msothmcolidx val=&quot;0&quot;/&gt;&lt;m_rgb r=&quot;B1&quot; g=&quot;00&quot; b=&quot;47&quot;/&gt;&lt;m_nBrightness val=&quot;0&quot;/&gt;&lt;/elem&gt;&lt;/m_vecMRU&gt;&lt;/m_mruColor&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asic Layout">
  <a:themeElements>
    <a:clrScheme name="DM Finsl Colors V3">
      <a:dk1>
        <a:srgbClr val="32373C"/>
      </a:dk1>
      <a:lt1>
        <a:srgbClr val="FFFFFF"/>
      </a:lt1>
      <a:dk2>
        <a:srgbClr val="808080"/>
      </a:dk2>
      <a:lt2>
        <a:srgbClr val="FFFFFF"/>
      </a:lt2>
      <a:accent1>
        <a:srgbClr val="4C8C33"/>
      </a:accent1>
      <a:accent2>
        <a:srgbClr val="808080"/>
      </a:accent2>
      <a:accent3>
        <a:srgbClr val="CDCDCD"/>
      </a:accent3>
      <a:accent4>
        <a:srgbClr val="96D700"/>
      </a:accent4>
      <a:accent5>
        <a:srgbClr val="808080"/>
      </a:accent5>
      <a:accent6>
        <a:srgbClr val="32373C"/>
      </a:accent6>
      <a:hlink>
        <a:srgbClr val="96D700"/>
      </a:hlink>
      <a:folHlink>
        <a:srgbClr val="1E6EB7"/>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rkMatter">
  <a:themeElements>
    <a:clrScheme name="DM Finsl Colors V3">
      <a:dk1>
        <a:srgbClr val="32373C"/>
      </a:dk1>
      <a:lt1>
        <a:srgbClr val="FFFFFF"/>
      </a:lt1>
      <a:dk2>
        <a:srgbClr val="808080"/>
      </a:dk2>
      <a:lt2>
        <a:srgbClr val="FFFFFF"/>
      </a:lt2>
      <a:accent1>
        <a:srgbClr val="4C8C33"/>
      </a:accent1>
      <a:accent2>
        <a:srgbClr val="808080"/>
      </a:accent2>
      <a:accent3>
        <a:srgbClr val="CDCDCD"/>
      </a:accent3>
      <a:accent4>
        <a:srgbClr val="96D700"/>
      </a:accent4>
      <a:accent5>
        <a:srgbClr val="808080"/>
      </a:accent5>
      <a:accent6>
        <a:srgbClr val="32373C"/>
      </a:accent6>
      <a:hlink>
        <a:srgbClr val="96D700"/>
      </a:hlink>
      <a:folHlink>
        <a:srgbClr val="1E6EB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asic Layout">
  <a:themeElements>
    <a:clrScheme name="DM Finsl Colors V3">
      <a:dk1>
        <a:srgbClr val="32373C"/>
      </a:dk1>
      <a:lt1>
        <a:srgbClr val="FFFFFF"/>
      </a:lt1>
      <a:dk2>
        <a:srgbClr val="808080"/>
      </a:dk2>
      <a:lt2>
        <a:srgbClr val="FFFFFF"/>
      </a:lt2>
      <a:accent1>
        <a:srgbClr val="4C8C33"/>
      </a:accent1>
      <a:accent2>
        <a:srgbClr val="808080"/>
      </a:accent2>
      <a:accent3>
        <a:srgbClr val="CDCDCD"/>
      </a:accent3>
      <a:accent4>
        <a:srgbClr val="96D700"/>
      </a:accent4>
      <a:accent5>
        <a:srgbClr val="808080"/>
      </a:accent5>
      <a:accent6>
        <a:srgbClr val="32373C"/>
      </a:accent6>
      <a:hlink>
        <a:srgbClr val="96D700"/>
      </a:hlink>
      <a:folHlink>
        <a:srgbClr val="1E6EB7"/>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15335</TotalTime>
  <Words>871</Words>
  <Application>Microsoft Office PowerPoint</Application>
  <PresentationFormat>Custom</PresentationFormat>
  <Paragraphs>204</Paragraphs>
  <Slides>37</Slides>
  <Notes>6</Notes>
  <HiddenSlides>3</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37</vt:i4>
      </vt:variant>
    </vt:vector>
  </HeadingPairs>
  <TitlesOfParts>
    <vt:vector size="49" baseType="lpstr">
      <vt:lpstr>Arial</vt:lpstr>
      <vt:lpstr>Bebas Neue</vt:lpstr>
      <vt:lpstr>Calibri</vt:lpstr>
      <vt:lpstr>Calibri Light</vt:lpstr>
      <vt:lpstr>Open Sans Light</vt:lpstr>
      <vt:lpstr>Times New Roman</vt:lpstr>
      <vt:lpstr>Verdana</vt:lpstr>
      <vt:lpstr>Wingdings</vt:lpstr>
      <vt:lpstr>Basic Layout</vt:lpstr>
      <vt:lpstr>DarkMatter</vt:lpstr>
      <vt:lpstr>1_Basic Layout</vt:lpstr>
      <vt:lpstr>think-cell Slide</vt:lpstr>
      <vt:lpstr>Auditing source code for vulnerabilities</vt:lpstr>
      <vt:lpstr>PowerPoint Presentation</vt:lpstr>
      <vt:lpstr>PowerPoint Presentation</vt:lpstr>
      <vt:lpstr>PowerPoint Presentation</vt:lpstr>
      <vt:lpstr>`whoami`</vt:lpstr>
      <vt:lpstr>Source code review</vt:lpstr>
      <vt:lpstr>PowerPoint Presentation</vt:lpstr>
      <vt:lpstr>Follow along</vt:lpstr>
      <vt:lpstr>PowerPoint Presentation</vt:lpstr>
      <vt:lpstr>PowerPoint Presentation</vt:lpstr>
      <vt:lpstr>Skills and knowledge</vt:lpstr>
      <vt:lpstr>PowerPoint Presentation</vt:lpstr>
      <vt:lpstr>Flow</vt:lpstr>
      <vt:lpstr>Code flow graph</vt:lpstr>
      <vt:lpstr>Flow</vt:lpstr>
      <vt:lpstr>Taint analysis</vt:lpstr>
      <vt:lpstr>Approaches</vt:lpstr>
      <vt:lpstr>Theory</vt:lpstr>
      <vt:lpstr>PowerPoint Presentation</vt:lpstr>
      <vt:lpstr>Vulnerability</vt:lpstr>
      <vt:lpstr>Vulnerability classifaction</vt:lpstr>
      <vt:lpstr>Identifying weaknesses</vt:lpstr>
      <vt:lpstr>Identified weakness</vt:lpstr>
      <vt:lpstr>PowerPoint Presentation</vt:lpstr>
      <vt:lpstr>Objectives</vt:lpstr>
      <vt:lpstr>Tools</vt:lpstr>
      <vt:lpstr>PowerPoint Presentation</vt:lpstr>
      <vt:lpstr>PowerPoint Presentation</vt:lpstr>
      <vt:lpstr>Auditing examples</vt:lpstr>
      <vt:lpstr>PowerPoint Presentation</vt:lpstr>
      <vt:lpstr>PowerPoint Presentation</vt:lpstr>
      <vt:lpstr>Follow along</vt:lpstr>
      <vt:lpstr>PowerPoint Presentation</vt:lpstr>
      <vt:lpstr>PowerPoint Presentation</vt:lpstr>
      <vt:lpstr>DevSecOps notes</vt:lpstr>
      <vt:lpstr>Conclusion</vt:lpstr>
      <vt:lpstr>PowerPoint Presentation</vt:lpstr>
    </vt:vector>
  </TitlesOfParts>
  <Company>PresentationLoad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TOOLS</dc:title>
  <dc:creator>PresentationLoad</dc:creator>
  <dc:description>www.presentationload.com</dc:description>
  <cp:lastModifiedBy>Eldar Marcussen</cp:lastModifiedBy>
  <cp:revision>803</cp:revision>
  <cp:lastPrinted>2018-06-12T13:58:26Z</cp:lastPrinted>
  <dcterms:created xsi:type="dcterms:W3CDTF">2015-11-26T10:37:47Z</dcterms:created>
  <dcterms:modified xsi:type="dcterms:W3CDTF">2018-11-25T07:46:28Z</dcterms:modified>
</cp:coreProperties>
</file>