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9" r:id="rId1"/>
    <p:sldMasterId id="2147483745" r:id="rId2"/>
    <p:sldMasterId id="2147483926" r:id="rId3"/>
    <p:sldMasterId id="2147483935" r:id="rId4"/>
    <p:sldMasterId id="2147483949" r:id="rId5"/>
  </p:sldMasterIdLst>
  <p:notesMasterIdLst>
    <p:notesMasterId r:id="rId22"/>
  </p:notesMasterIdLst>
  <p:handoutMasterIdLst>
    <p:handoutMasterId r:id="rId23"/>
  </p:handoutMasterIdLst>
  <p:sldIdLst>
    <p:sldId id="277" r:id="rId6"/>
    <p:sldId id="323" r:id="rId7"/>
    <p:sldId id="2799" r:id="rId8"/>
    <p:sldId id="2815" r:id="rId9"/>
    <p:sldId id="2817" r:id="rId10"/>
    <p:sldId id="2810" r:id="rId11"/>
    <p:sldId id="2818" r:id="rId12"/>
    <p:sldId id="2816" r:id="rId13"/>
    <p:sldId id="2813" r:id="rId14"/>
    <p:sldId id="2806" r:id="rId15"/>
    <p:sldId id="2807" r:id="rId16"/>
    <p:sldId id="2812" r:id="rId17"/>
    <p:sldId id="2814" r:id="rId18"/>
    <p:sldId id="2809" r:id="rId19"/>
    <p:sldId id="2808" r:id="rId20"/>
    <p:sldId id="2811" r:id="rId21"/>
  </p:sldIdLst>
  <p:sldSz cx="12192000" cy="6858000"/>
  <p:notesSz cx="9926638" cy="14301788"/>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C1D85A-FD4D-4B09-9D13-8947CE2B4DD5}">
          <p14:sldIdLst>
            <p14:sldId id="277"/>
            <p14:sldId id="323"/>
            <p14:sldId id="2799"/>
            <p14:sldId id="2815"/>
            <p14:sldId id="2817"/>
            <p14:sldId id="2810"/>
            <p14:sldId id="2818"/>
            <p14:sldId id="2816"/>
            <p14:sldId id="2813"/>
            <p14:sldId id="2806"/>
            <p14:sldId id="2807"/>
            <p14:sldId id="2812"/>
            <p14:sldId id="2814"/>
            <p14:sldId id="2809"/>
            <p14:sldId id="2808"/>
            <p14:sldId id="2811"/>
          </p14:sldIdLst>
        </p14:section>
      </p14:sectionLst>
    </p:ext>
    <p:ext uri="{EFAFB233-063F-42B5-8137-9DF3F51BA10A}">
      <p15:sldGuideLst xmlns:p15="http://schemas.microsoft.com/office/powerpoint/2012/main">
        <p15:guide id="1" orient="horz" pos="792" userDrawn="1">
          <p15:clr>
            <a:srgbClr val="A4A3A4"/>
          </p15:clr>
        </p15:guide>
        <p15:guide id="2" orient="horz" pos="1512" userDrawn="1">
          <p15:clr>
            <a:srgbClr val="A4A3A4"/>
          </p15:clr>
        </p15:guide>
        <p15:guide id="3" orient="horz" pos="3664" userDrawn="1">
          <p15:clr>
            <a:srgbClr val="A4A3A4"/>
          </p15:clr>
        </p15:guide>
        <p15:guide id="4" pos="336" userDrawn="1">
          <p15:clr>
            <a:srgbClr val="A4A3A4"/>
          </p15:clr>
        </p15:guide>
        <p15:guide id="5" pos="6361" userDrawn="1">
          <p15:clr>
            <a:srgbClr val="A4A3A4"/>
          </p15:clr>
        </p15:guide>
        <p15:guide id="6" pos="7345" userDrawn="1">
          <p15:clr>
            <a:srgbClr val="A4A3A4"/>
          </p15:clr>
        </p15:guide>
        <p15:guide id="7" orient="horz" userDrawn="1">
          <p15:clr>
            <a:srgbClr val="A4A3A4"/>
          </p15:clr>
        </p15:guide>
        <p15:guide id="8" userDrawn="1">
          <p15:clr>
            <a:srgbClr val="A4A3A4"/>
          </p15:clr>
        </p15:guide>
      </p15:sldGuideLst>
    </p:ext>
    <p:ext uri="{2D200454-40CA-4A62-9FC3-DE9A4176ACB9}">
      <p15:notesGuideLst xmlns:p15="http://schemas.microsoft.com/office/powerpoint/2012/main">
        <p15:guide id="1" orient="horz" pos="4505" userDrawn="1">
          <p15:clr>
            <a:srgbClr val="A4A3A4"/>
          </p15:clr>
        </p15:guide>
        <p15:guide id="2" pos="312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anie Delaey" initials="SD" lastIdx="39" clrIdx="0"/>
  <p:cmAuthor id="2" name="Ghazi Ben Amor" initials="GBA" lastIdx="49" clrIdx="1"/>
  <p:cmAuthor id="3" name="Ramy Enab" initials="RE" lastIdx="1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73C"/>
    <a:srgbClr val="F08F00"/>
    <a:srgbClr val="111926"/>
    <a:srgbClr val="D67F00"/>
    <a:srgbClr val="71A100"/>
    <a:srgbClr val="4C8C33"/>
    <a:srgbClr val="C3ADA2"/>
    <a:srgbClr val="AF948B"/>
    <a:srgbClr val="A66443"/>
    <a:srgbClr val="492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71622" autoAdjust="0"/>
  </p:normalViewPr>
  <p:slideViewPr>
    <p:cSldViewPr snapToGrid="0" snapToObjects="1" showGuides="1">
      <p:cViewPr varScale="1">
        <p:scale>
          <a:sx n="51" d="100"/>
          <a:sy n="51" d="100"/>
        </p:scale>
        <p:origin x="1656" y="78"/>
      </p:cViewPr>
      <p:guideLst>
        <p:guide orient="horz" pos="792"/>
        <p:guide orient="horz" pos="1512"/>
        <p:guide orient="horz" pos="3664"/>
        <p:guide pos="336"/>
        <p:guide pos="6361"/>
        <p:guide pos="7345"/>
        <p:guide orient="horz"/>
        <p:guide/>
      </p:guideLst>
    </p:cSldViewPr>
  </p:slideViewPr>
  <p:outlineViewPr>
    <p:cViewPr>
      <p:scale>
        <a:sx n="33" d="100"/>
        <a:sy n="33" d="100"/>
      </p:scale>
      <p:origin x="0" y="-3768"/>
    </p:cViewPr>
  </p:outlineViewPr>
  <p:notesTextViewPr>
    <p:cViewPr>
      <p:scale>
        <a:sx n="100" d="100"/>
        <a:sy n="100" d="100"/>
      </p:scale>
      <p:origin x="0" y="0"/>
    </p:cViewPr>
  </p:notesTextViewPr>
  <p:sorterViewPr>
    <p:cViewPr>
      <p:scale>
        <a:sx n="100" d="100"/>
        <a:sy n="100" d="100"/>
      </p:scale>
      <p:origin x="0" y="-10464"/>
    </p:cViewPr>
  </p:sorterViewPr>
  <p:notesViewPr>
    <p:cSldViewPr snapToGrid="0" snapToObjects="1" showGuides="1">
      <p:cViewPr varScale="1">
        <p:scale>
          <a:sx n="31" d="100"/>
          <a:sy n="31" d="100"/>
        </p:scale>
        <p:origin x="2766" y="78"/>
      </p:cViewPr>
      <p:guideLst>
        <p:guide orient="horz" pos="4505"/>
        <p:guide pos="3127"/>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715089"/>
          </a:xfrm>
          <a:prstGeom prst="rect">
            <a:avLst/>
          </a:prstGeom>
        </p:spPr>
        <p:txBody>
          <a:bodyPr vert="horz" lIns="138440" tIns="69220" rIns="138440" bIns="69220" rtlCol="0"/>
          <a:lstStyle>
            <a:lvl1pPr algn="l">
              <a:defRPr sz="1800"/>
            </a:lvl1pPr>
          </a:lstStyle>
          <a:p>
            <a:endParaRPr lang="en-US" dirty="0"/>
          </a:p>
        </p:txBody>
      </p:sp>
      <p:sp>
        <p:nvSpPr>
          <p:cNvPr id="3" name="Date Placeholder 2"/>
          <p:cNvSpPr>
            <a:spLocks noGrp="1"/>
          </p:cNvSpPr>
          <p:nvPr>
            <p:ph type="dt" sz="quarter" idx="1"/>
          </p:nvPr>
        </p:nvSpPr>
        <p:spPr>
          <a:xfrm>
            <a:off x="5622798" y="0"/>
            <a:ext cx="4301543" cy="715089"/>
          </a:xfrm>
          <a:prstGeom prst="rect">
            <a:avLst/>
          </a:prstGeom>
        </p:spPr>
        <p:txBody>
          <a:bodyPr vert="horz" lIns="138440" tIns="69220" rIns="138440" bIns="69220" rtlCol="0"/>
          <a:lstStyle>
            <a:lvl1pPr algn="r">
              <a:defRPr sz="1800"/>
            </a:lvl1pPr>
          </a:lstStyle>
          <a:p>
            <a:fld id="{FEB32E5F-2834-4A47-A64F-DBC02197002F}" type="datetimeFigureOut">
              <a:rPr lang="en-US" smtClean="0"/>
              <a:t>10/16/2019</a:t>
            </a:fld>
            <a:endParaRPr lang="en-US" dirty="0"/>
          </a:p>
        </p:txBody>
      </p:sp>
      <p:sp>
        <p:nvSpPr>
          <p:cNvPr id="4" name="Footer Placeholder 3"/>
          <p:cNvSpPr>
            <a:spLocks noGrp="1"/>
          </p:cNvSpPr>
          <p:nvPr>
            <p:ph type="ftr" sz="quarter" idx="2"/>
          </p:nvPr>
        </p:nvSpPr>
        <p:spPr>
          <a:xfrm>
            <a:off x="0" y="13584217"/>
            <a:ext cx="4301543" cy="715089"/>
          </a:xfrm>
          <a:prstGeom prst="rect">
            <a:avLst/>
          </a:prstGeom>
        </p:spPr>
        <p:txBody>
          <a:bodyPr vert="horz" lIns="138440" tIns="69220" rIns="138440" bIns="69220" rtlCol="0" anchor="b"/>
          <a:lstStyle>
            <a:lvl1pPr algn="l">
              <a:defRPr sz="1800"/>
            </a:lvl1pPr>
          </a:lstStyle>
          <a:p>
            <a:endParaRPr lang="en-US" dirty="0"/>
          </a:p>
        </p:txBody>
      </p:sp>
      <p:sp>
        <p:nvSpPr>
          <p:cNvPr id="5" name="Slide Number Placeholder 4"/>
          <p:cNvSpPr>
            <a:spLocks noGrp="1"/>
          </p:cNvSpPr>
          <p:nvPr>
            <p:ph type="sldNum" sz="quarter" idx="3"/>
          </p:nvPr>
        </p:nvSpPr>
        <p:spPr>
          <a:xfrm>
            <a:off x="5622798" y="13584217"/>
            <a:ext cx="4301543" cy="715089"/>
          </a:xfrm>
          <a:prstGeom prst="rect">
            <a:avLst/>
          </a:prstGeom>
        </p:spPr>
        <p:txBody>
          <a:bodyPr vert="horz" lIns="138440" tIns="69220" rIns="138440" bIns="69220" rtlCol="0" anchor="b"/>
          <a:lstStyle>
            <a:lvl1pPr algn="r">
              <a:defRPr sz="1800"/>
            </a:lvl1pPr>
          </a:lstStyle>
          <a:p>
            <a:fld id="{CD9C266D-9BF6-45DD-93F4-23D3D4380AFF}" type="slidenum">
              <a:rPr lang="en-US" smtClean="0"/>
              <a:t>‹#›</a:t>
            </a:fld>
            <a:endParaRPr lang="en-US" dirty="0"/>
          </a:p>
        </p:txBody>
      </p:sp>
    </p:spTree>
    <p:extLst>
      <p:ext uri="{BB962C8B-B14F-4D97-AF65-F5344CB8AC3E}">
        <p14:creationId xmlns:p14="http://schemas.microsoft.com/office/powerpoint/2010/main" val="1567939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301543" cy="715089"/>
          </a:xfrm>
          <a:prstGeom prst="rect">
            <a:avLst/>
          </a:prstGeom>
        </p:spPr>
        <p:txBody>
          <a:bodyPr vert="horz" lIns="138440" tIns="69220" rIns="138440" bIns="69220" rtlCol="0"/>
          <a:lstStyle>
            <a:lvl1pPr algn="l">
              <a:defRPr sz="1800"/>
            </a:lvl1pPr>
          </a:lstStyle>
          <a:p>
            <a:endParaRPr lang="de-DE" dirty="0"/>
          </a:p>
        </p:txBody>
      </p:sp>
      <p:sp>
        <p:nvSpPr>
          <p:cNvPr id="3" name="Datumsplatzhalter 2"/>
          <p:cNvSpPr>
            <a:spLocks noGrp="1"/>
          </p:cNvSpPr>
          <p:nvPr>
            <p:ph type="dt" idx="1"/>
          </p:nvPr>
        </p:nvSpPr>
        <p:spPr>
          <a:xfrm>
            <a:off x="5622798" y="0"/>
            <a:ext cx="4301543" cy="715089"/>
          </a:xfrm>
          <a:prstGeom prst="rect">
            <a:avLst/>
          </a:prstGeom>
        </p:spPr>
        <p:txBody>
          <a:bodyPr vert="horz" lIns="138440" tIns="69220" rIns="138440" bIns="69220" rtlCol="0"/>
          <a:lstStyle>
            <a:lvl1pPr algn="r">
              <a:defRPr sz="1800"/>
            </a:lvl1pPr>
          </a:lstStyle>
          <a:p>
            <a:fld id="{C36A7A65-FCEB-45DA-8E08-BBBF0E9E7FCA}" type="datetimeFigureOut">
              <a:rPr lang="de-DE" smtClean="0"/>
              <a:t>16.10.2019</a:t>
            </a:fld>
            <a:endParaRPr lang="de-DE" dirty="0"/>
          </a:p>
        </p:txBody>
      </p:sp>
      <p:sp>
        <p:nvSpPr>
          <p:cNvPr id="4" name="Folienbildplatzhalter 3"/>
          <p:cNvSpPr>
            <a:spLocks noGrp="1" noRot="1" noChangeAspect="1"/>
          </p:cNvSpPr>
          <p:nvPr>
            <p:ph type="sldImg" idx="2"/>
          </p:nvPr>
        </p:nvSpPr>
        <p:spPr>
          <a:xfrm>
            <a:off x="196850" y="1073150"/>
            <a:ext cx="9532938" cy="5362575"/>
          </a:xfrm>
          <a:prstGeom prst="rect">
            <a:avLst/>
          </a:prstGeom>
          <a:noFill/>
          <a:ln w="12700">
            <a:solidFill>
              <a:prstClr val="black"/>
            </a:solidFill>
          </a:ln>
        </p:spPr>
        <p:txBody>
          <a:bodyPr vert="horz" lIns="138440" tIns="69220" rIns="138440" bIns="69220" rtlCol="0" anchor="ctr"/>
          <a:lstStyle/>
          <a:p>
            <a:endParaRPr lang="de-DE" dirty="0"/>
          </a:p>
        </p:txBody>
      </p:sp>
      <p:sp>
        <p:nvSpPr>
          <p:cNvPr id="5" name="Notizenplatzhalter 4"/>
          <p:cNvSpPr>
            <a:spLocks noGrp="1"/>
          </p:cNvSpPr>
          <p:nvPr>
            <p:ph type="body" sz="quarter" idx="3"/>
          </p:nvPr>
        </p:nvSpPr>
        <p:spPr>
          <a:xfrm>
            <a:off x="992664" y="6793349"/>
            <a:ext cx="7941310" cy="6435805"/>
          </a:xfrm>
          <a:prstGeom prst="rect">
            <a:avLst/>
          </a:prstGeom>
        </p:spPr>
        <p:txBody>
          <a:bodyPr vert="horz" lIns="138440" tIns="69220" rIns="138440" bIns="692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13584217"/>
            <a:ext cx="4301543" cy="715089"/>
          </a:xfrm>
          <a:prstGeom prst="rect">
            <a:avLst/>
          </a:prstGeom>
        </p:spPr>
        <p:txBody>
          <a:bodyPr vert="horz" lIns="138440" tIns="69220" rIns="138440" bIns="69220" rtlCol="0" anchor="b"/>
          <a:lstStyle>
            <a:lvl1pPr algn="l">
              <a:defRPr sz="1800"/>
            </a:lvl1pPr>
          </a:lstStyle>
          <a:p>
            <a:endParaRPr lang="de-DE" dirty="0"/>
          </a:p>
        </p:txBody>
      </p:sp>
      <p:sp>
        <p:nvSpPr>
          <p:cNvPr id="7" name="Foliennummernplatzhalter 6"/>
          <p:cNvSpPr>
            <a:spLocks noGrp="1"/>
          </p:cNvSpPr>
          <p:nvPr>
            <p:ph type="sldNum" sz="quarter" idx="5"/>
          </p:nvPr>
        </p:nvSpPr>
        <p:spPr>
          <a:xfrm>
            <a:off x="5622798" y="13584217"/>
            <a:ext cx="4301543" cy="715089"/>
          </a:xfrm>
          <a:prstGeom prst="rect">
            <a:avLst/>
          </a:prstGeom>
        </p:spPr>
        <p:txBody>
          <a:bodyPr vert="horz" lIns="138440" tIns="69220" rIns="138440" bIns="69220" rtlCol="0" anchor="b"/>
          <a:lstStyle>
            <a:lvl1pPr algn="r">
              <a:defRPr sz="1800"/>
            </a:lvl1pPr>
          </a:lstStyle>
          <a:p>
            <a:fld id="{92DA5471-CC57-402A-9527-36A1D012F698}" type="slidenum">
              <a:rPr lang="de-DE" smtClean="0"/>
              <a:t>‹#›</a:t>
            </a:fld>
            <a:endParaRPr lang="de-DE" dirty="0"/>
          </a:p>
        </p:txBody>
      </p:sp>
    </p:spTree>
    <p:extLst>
      <p:ext uri="{BB962C8B-B14F-4D97-AF65-F5344CB8AC3E}">
        <p14:creationId xmlns:p14="http://schemas.microsoft.com/office/powerpoint/2010/main" val="128653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6850" y="1073150"/>
            <a:ext cx="9532938" cy="5362575"/>
          </a:xfrm>
        </p:spPr>
      </p:sp>
      <p:sp>
        <p:nvSpPr>
          <p:cNvPr id="3" name="Notes Placeholder 2"/>
          <p:cNvSpPr>
            <a:spLocks noGrp="1"/>
          </p:cNvSpPr>
          <p:nvPr>
            <p:ph type="body" idx="1"/>
          </p:nvPr>
        </p:nvSpPr>
        <p:spPr/>
        <p:txBody>
          <a:bodyPr/>
          <a:lstStyle/>
          <a:p>
            <a:endParaRPr lang="fy-NL" dirty="0"/>
          </a:p>
        </p:txBody>
      </p:sp>
      <p:sp>
        <p:nvSpPr>
          <p:cNvPr id="4" name="Slide Number Placeholder 3"/>
          <p:cNvSpPr>
            <a:spLocks noGrp="1"/>
          </p:cNvSpPr>
          <p:nvPr>
            <p:ph type="sldNum" sz="quarter" idx="10"/>
          </p:nvPr>
        </p:nvSpPr>
        <p:spPr/>
        <p:txBody>
          <a:bodyPr/>
          <a:lstStyle/>
          <a:p>
            <a:fld id="{A6C552EA-3DA3-4E3E-969B-C510B0087B6D}" type="slidenum">
              <a:rPr lang="fy-NL" smtClean="0"/>
              <a:t>2</a:t>
            </a:fld>
            <a:endParaRPr lang="fy-NL"/>
          </a:p>
        </p:txBody>
      </p:sp>
    </p:spTree>
    <p:extLst>
      <p:ext uri="{BB962C8B-B14F-4D97-AF65-F5344CB8AC3E}">
        <p14:creationId xmlns:p14="http://schemas.microsoft.com/office/powerpoint/2010/main" val="960301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2DA5471-CC57-402A-9527-36A1D012F698}" type="slidenum">
              <a:rPr lang="de-DE" smtClean="0"/>
              <a:t>5</a:t>
            </a:fld>
            <a:endParaRPr lang="de-DE" dirty="0"/>
          </a:p>
        </p:txBody>
      </p:sp>
    </p:spTree>
    <p:extLst>
      <p:ext uri="{BB962C8B-B14F-4D97-AF65-F5344CB8AC3E}">
        <p14:creationId xmlns:p14="http://schemas.microsoft.com/office/powerpoint/2010/main" val="3435303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HAS TYPO (RUKES/RULES)</a:t>
            </a:r>
          </a:p>
        </p:txBody>
      </p:sp>
      <p:sp>
        <p:nvSpPr>
          <p:cNvPr id="4" name="Slide Number Placeholder 3"/>
          <p:cNvSpPr>
            <a:spLocks noGrp="1"/>
          </p:cNvSpPr>
          <p:nvPr>
            <p:ph type="sldNum" sz="quarter" idx="5"/>
          </p:nvPr>
        </p:nvSpPr>
        <p:spPr/>
        <p:txBody>
          <a:bodyPr/>
          <a:lstStyle/>
          <a:p>
            <a:fld id="{92DA5471-CC57-402A-9527-36A1D012F698}" type="slidenum">
              <a:rPr lang="de-DE" smtClean="0"/>
              <a:t>7</a:t>
            </a:fld>
            <a:endParaRPr lang="de-DE" dirty="0"/>
          </a:p>
        </p:txBody>
      </p:sp>
    </p:spTree>
    <p:extLst>
      <p:ext uri="{BB962C8B-B14F-4D97-AF65-F5344CB8AC3E}">
        <p14:creationId xmlns:p14="http://schemas.microsoft.com/office/powerpoint/2010/main" val="2466630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0.xml"/><Relationship Id="rId7" Type="http://schemas.openxmlformats.org/officeDocument/2006/relationships/image" Target="../media/image3.emf"/><Relationship Id="rId2" Type="http://schemas.openxmlformats.org/officeDocument/2006/relationships/tags" Target="../tags/tag9.xml"/><Relationship Id="rId1" Type="http://schemas.openxmlformats.org/officeDocument/2006/relationships/vmlDrawing" Target="../drawings/vmlDrawing7.vml"/><Relationship Id="rId6" Type="http://schemas.openxmlformats.org/officeDocument/2006/relationships/oleObject" Target="../embeddings/oleObject3.bin"/><Relationship Id="rId5" Type="http://schemas.openxmlformats.org/officeDocument/2006/relationships/image" Target="../media/image4.png"/><Relationship Id="rId4"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2.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xml"/><Relationship Id="rId7" Type="http://schemas.openxmlformats.org/officeDocument/2006/relationships/image" Target="../media/image3.emf"/><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4.png"/><Relationship Id="rId4"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16274724"/>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27907"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9" y="1589"/>
                        <a:ext cx="1587" cy="1587"/>
                      </a:xfrm>
                      <a:prstGeom prst="rect">
                        <a:avLst/>
                      </a:prstGeom>
                    </p:spPr>
                  </p:pic>
                </p:oleObj>
              </mc:Fallback>
            </mc:AlternateContent>
          </a:graphicData>
        </a:graphic>
      </p:graphicFrame>
      <p:sp>
        <p:nvSpPr>
          <p:cNvPr id="13" name="Titel 1">
            <a:extLst>
              <a:ext uri="{FF2B5EF4-FFF2-40B4-BE49-F238E27FC236}">
                <a16:creationId xmlns:a16="http://schemas.microsoft.com/office/drawing/2014/main" id="{F990376D-8DDF-4C37-A008-885C28F3D9D5}"/>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Tree>
    <p:extLst>
      <p:ext uri="{BB962C8B-B14F-4D97-AF65-F5344CB8AC3E}">
        <p14:creationId xmlns:p14="http://schemas.microsoft.com/office/powerpoint/2010/main" val="261354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tx1"/>
        </a:solidFill>
        <a:effectLst/>
      </p:bgPr>
    </p:bg>
    <p:spTree>
      <p:nvGrpSpPr>
        <p:cNvPr id="1" name=""/>
        <p:cNvGrpSpPr/>
        <p:nvPr/>
      </p:nvGrpSpPr>
      <p:grpSpPr>
        <a:xfrm>
          <a:off x="0" y="0"/>
          <a:ext cx="0" cy="0"/>
          <a:chOff x="0" y="0"/>
          <a:chExt cx="0" cy="0"/>
        </a:xfrm>
      </p:grpSpPr>
      <p:sp>
        <p:nvSpPr>
          <p:cNvPr id="10" name="Text Placeholder 33">
            <a:extLst>
              <a:ext uri="{FF2B5EF4-FFF2-40B4-BE49-F238E27FC236}">
                <a16:creationId xmlns:a16="http://schemas.microsoft.com/office/drawing/2014/main" id="{895806E1-42FD-44FC-8173-1240695ED2F6}"/>
              </a:ext>
            </a:extLst>
          </p:cNvPr>
          <p:cNvSpPr>
            <a:spLocks noGrp="1"/>
          </p:cNvSpPr>
          <p:nvPr>
            <p:ph type="body" sz="quarter" idx="10" hasCustomPrompt="1"/>
          </p:nvPr>
        </p:nvSpPr>
        <p:spPr>
          <a:xfrm>
            <a:off x="1586899" y="4194539"/>
            <a:ext cx="9357869" cy="763759"/>
          </a:xfrm>
        </p:spPr>
        <p:txBody>
          <a:bodyPr anchor="ctr">
            <a:normAutofit/>
          </a:bodyPr>
          <a:lstStyle>
            <a:lvl1pPr marL="0" indent="0" algn="l">
              <a:buNone/>
              <a:defRPr sz="5400">
                <a:solidFill>
                  <a:schemeClr val="bg1"/>
                </a:solidFill>
                <a:latin typeface="Verdana" panose="020B0604030504040204" pitchFamily="34" charset="0"/>
                <a:ea typeface="Verdana" panose="020B0604030504040204" pitchFamily="34" charset="0"/>
              </a:defRPr>
            </a:lvl1pPr>
          </a:lstStyle>
          <a:p>
            <a:pPr lvl="0"/>
            <a:r>
              <a:rPr lang="en-US" dirty="0"/>
              <a:t>Section Name</a:t>
            </a:r>
          </a:p>
        </p:txBody>
      </p:sp>
      <p:sp>
        <p:nvSpPr>
          <p:cNvPr id="11" name="Text Placeholder 33">
            <a:extLst>
              <a:ext uri="{FF2B5EF4-FFF2-40B4-BE49-F238E27FC236}">
                <a16:creationId xmlns:a16="http://schemas.microsoft.com/office/drawing/2014/main" id="{2C28B243-F760-48B5-B090-FED1D3A828CC}"/>
              </a:ext>
            </a:extLst>
          </p:cNvPr>
          <p:cNvSpPr>
            <a:spLocks noGrp="1"/>
          </p:cNvSpPr>
          <p:nvPr>
            <p:ph type="body" sz="quarter" idx="11" hasCustomPrompt="1"/>
          </p:nvPr>
        </p:nvSpPr>
        <p:spPr>
          <a:xfrm>
            <a:off x="1409884" y="1536411"/>
            <a:ext cx="3340612" cy="3785179"/>
          </a:xfrm>
        </p:spPr>
        <p:txBody>
          <a:bodyPr anchor="ctr">
            <a:normAutofit/>
          </a:bodyPr>
          <a:lstStyle>
            <a:lvl1pPr marL="0" indent="0" algn="l">
              <a:buNone/>
              <a:defRPr sz="12800" b="1">
                <a:solidFill>
                  <a:schemeClr val="accent4"/>
                </a:solidFill>
                <a:latin typeface="Verdana" panose="020B0604030504040204" pitchFamily="34" charset="0"/>
                <a:ea typeface="Verdana" panose="020B0604030504040204" pitchFamily="34" charset="0"/>
              </a:defRPr>
            </a:lvl1pPr>
          </a:lstStyle>
          <a:p>
            <a:pPr lvl="0"/>
            <a:r>
              <a:rPr lang="en-US" dirty="0"/>
              <a:t>01</a:t>
            </a:r>
          </a:p>
        </p:txBody>
      </p:sp>
      <p:cxnSp>
        <p:nvCxnSpPr>
          <p:cNvPr id="15" name="Straight Connector 14">
            <a:extLst>
              <a:ext uri="{FF2B5EF4-FFF2-40B4-BE49-F238E27FC236}">
                <a16:creationId xmlns:a16="http://schemas.microsoft.com/office/drawing/2014/main" id="{11AE209A-9CEC-4328-B488-ECE5551AE50F}"/>
              </a:ext>
            </a:extLst>
          </p:cNvPr>
          <p:cNvCxnSpPr/>
          <p:nvPr userDrawn="1"/>
        </p:nvCxnSpPr>
        <p:spPr>
          <a:xfrm>
            <a:off x="10092099" y="6333540"/>
            <a:ext cx="1567657" cy="0"/>
          </a:xfrm>
          <a:prstGeom prst="line">
            <a:avLst/>
          </a:prstGeom>
          <a:noFill/>
          <a:ln w="6350" cap="flat" cmpd="sng" algn="ctr">
            <a:solidFill>
              <a:schemeClr val="bg1"/>
            </a:solidFill>
            <a:prstDash val="solid"/>
            <a:miter lim="800000"/>
          </a:ln>
          <a:effectLst/>
        </p:spPr>
      </p:cxnSp>
      <p:sp>
        <p:nvSpPr>
          <p:cNvPr id="7" name="Slide Number Placeholder 5">
            <a:extLst>
              <a:ext uri="{FF2B5EF4-FFF2-40B4-BE49-F238E27FC236}">
                <a16:creationId xmlns:a16="http://schemas.microsoft.com/office/drawing/2014/main" id="{A23CEADD-B843-4001-A841-A127CCEEB622}"/>
              </a:ext>
            </a:extLst>
          </p:cNvPr>
          <p:cNvSpPr txBox="1">
            <a:spLocks/>
          </p:cNvSpPr>
          <p:nvPr userDrawn="1"/>
        </p:nvSpPr>
        <p:spPr>
          <a:xfrm>
            <a:off x="11255982" y="6389683"/>
            <a:ext cx="508000" cy="276741"/>
          </a:xfrm>
          <a:prstGeom prst="rect">
            <a:avLst/>
          </a:prstGeom>
        </p:spPr>
        <p:txBody>
          <a:bodyPr vert="horz" lIns="91428" tIns="45714" rIns="91428" bIns="45714"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z="1050" smtClean="0">
                <a:solidFill>
                  <a:schemeClr val="bg1"/>
                </a:solidFill>
                <a:latin typeface="Verdana" panose="020B0604030504040204" pitchFamily="34" charset="0"/>
                <a:ea typeface="Verdana" panose="020B0604030504040204" pitchFamily="34" charset="0"/>
                <a:cs typeface="Verdana" panose="020B0604030504040204" pitchFamily="34" charset="0"/>
              </a:rPr>
              <a:pPr/>
              <a:t>‹#›</a:t>
            </a:fld>
            <a:endPar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92098" y="6448176"/>
            <a:ext cx="1115865" cy="158006"/>
          </a:xfrm>
          <a:prstGeom prst="rect">
            <a:avLst/>
          </a:prstGeom>
        </p:spPr>
      </p:pic>
    </p:spTree>
    <p:extLst>
      <p:ext uri="{BB962C8B-B14F-4D97-AF65-F5344CB8AC3E}">
        <p14:creationId xmlns:p14="http://schemas.microsoft.com/office/powerpoint/2010/main" val="346728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88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y Divider">
    <p:bg>
      <p:bgPr>
        <a:solidFill>
          <a:srgbClr val="AFAFAF"/>
        </a:solidFill>
        <a:effectLst/>
      </p:bgPr>
    </p:bg>
    <p:spTree>
      <p:nvGrpSpPr>
        <p:cNvPr id="1" name=""/>
        <p:cNvGrpSpPr/>
        <p:nvPr/>
      </p:nvGrpSpPr>
      <p:grpSpPr>
        <a:xfrm>
          <a:off x="0" y="0"/>
          <a:ext cx="0" cy="0"/>
          <a:chOff x="0" y="0"/>
          <a:chExt cx="0" cy="0"/>
        </a:xfrm>
      </p:grpSpPr>
      <p:sp>
        <p:nvSpPr>
          <p:cNvPr id="21" name="Text Placeholder 33">
            <a:extLst>
              <a:ext uri="{FF2B5EF4-FFF2-40B4-BE49-F238E27FC236}">
                <a16:creationId xmlns:a16="http://schemas.microsoft.com/office/drawing/2014/main" id="{FFA8A12F-0888-4DF7-B532-2B35FBF1426B}"/>
              </a:ext>
            </a:extLst>
          </p:cNvPr>
          <p:cNvSpPr>
            <a:spLocks noGrp="1"/>
          </p:cNvSpPr>
          <p:nvPr>
            <p:ph type="body" sz="quarter" idx="10" hasCustomPrompt="1"/>
          </p:nvPr>
        </p:nvSpPr>
        <p:spPr>
          <a:xfrm>
            <a:off x="1403680" y="1531091"/>
            <a:ext cx="9357869" cy="3785179"/>
          </a:xfrm>
        </p:spPr>
        <p:txBody>
          <a:bodyPr anchor="ctr">
            <a:normAutofit/>
          </a:bodyPr>
          <a:lstStyle>
            <a:lvl1pPr marL="0" indent="0" algn="l">
              <a:buNone/>
              <a:defRPr sz="5400">
                <a:solidFill>
                  <a:schemeClr val="bg1"/>
                </a:solidFill>
                <a:latin typeface="Verdana" panose="020B0604030504040204" pitchFamily="34" charset="0"/>
                <a:ea typeface="Verdana" panose="020B0604030504040204" pitchFamily="34" charset="0"/>
              </a:defRPr>
            </a:lvl1pPr>
          </a:lstStyle>
          <a:p>
            <a:pPr lvl="0"/>
            <a:r>
              <a:rPr lang="en-US" dirty="0"/>
              <a:t>Section Name</a:t>
            </a:r>
          </a:p>
        </p:txBody>
      </p:sp>
      <p:cxnSp>
        <p:nvCxnSpPr>
          <p:cNvPr id="6" name="Straight Connector 5">
            <a:extLst>
              <a:ext uri="{FF2B5EF4-FFF2-40B4-BE49-F238E27FC236}">
                <a16:creationId xmlns:a16="http://schemas.microsoft.com/office/drawing/2014/main" id="{2336480C-9997-4AA4-8746-F9C34ACE0264}"/>
              </a:ext>
            </a:extLst>
          </p:cNvPr>
          <p:cNvCxnSpPr/>
          <p:nvPr userDrawn="1"/>
        </p:nvCxnSpPr>
        <p:spPr>
          <a:xfrm>
            <a:off x="10092099" y="6333540"/>
            <a:ext cx="1567657" cy="0"/>
          </a:xfrm>
          <a:prstGeom prst="line">
            <a:avLst/>
          </a:prstGeom>
          <a:noFill/>
          <a:ln w="6350" cap="flat" cmpd="sng" algn="ctr">
            <a:solidFill>
              <a:schemeClr val="bg1"/>
            </a:solidFill>
            <a:prstDash val="solid"/>
            <a:miter lim="800000"/>
          </a:ln>
          <a:effectLst/>
        </p:spPr>
      </p:cxnSp>
      <p:sp>
        <p:nvSpPr>
          <p:cNvPr id="9" name="Slide Number Placeholder 5">
            <a:extLst>
              <a:ext uri="{FF2B5EF4-FFF2-40B4-BE49-F238E27FC236}">
                <a16:creationId xmlns:a16="http://schemas.microsoft.com/office/drawing/2014/main" id="{A23CEADD-B843-4001-A841-A127CCEEB622}"/>
              </a:ext>
            </a:extLst>
          </p:cNvPr>
          <p:cNvSpPr txBox="1">
            <a:spLocks/>
          </p:cNvSpPr>
          <p:nvPr userDrawn="1"/>
        </p:nvSpPr>
        <p:spPr>
          <a:xfrm>
            <a:off x="11255982" y="6389683"/>
            <a:ext cx="508000" cy="276741"/>
          </a:xfrm>
          <a:prstGeom prst="rect">
            <a:avLst/>
          </a:prstGeom>
        </p:spPr>
        <p:txBody>
          <a:bodyPr vert="horz" lIns="91428" tIns="45714" rIns="91428" bIns="45714"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z="1050" smtClean="0">
                <a:solidFill>
                  <a:schemeClr val="bg1"/>
                </a:solidFill>
                <a:latin typeface="Verdana" panose="020B0604030504040204" pitchFamily="34" charset="0"/>
                <a:ea typeface="Verdana" panose="020B0604030504040204" pitchFamily="34" charset="0"/>
                <a:cs typeface="Verdana" panose="020B0604030504040204" pitchFamily="34" charset="0"/>
              </a:rPr>
              <a:pPr/>
              <a:t>‹#›</a:t>
            </a:fld>
            <a:endPar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92098" y="6448176"/>
            <a:ext cx="1115865" cy="158006"/>
          </a:xfrm>
          <a:prstGeom prst="rect">
            <a:avLst/>
          </a:prstGeom>
        </p:spPr>
      </p:pic>
    </p:spTree>
    <p:extLst>
      <p:ext uri="{BB962C8B-B14F-4D97-AF65-F5344CB8AC3E}">
        <p14:creationId xmlns:p14="http://schemas.microsoft.com/office/powerpoint/2010/main" val="17420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een Divider">
    <p:bg>
      <p:bgPr>
        <a:solidFill>
          <a:schemeClr val="accent4"/>
        </a:solidFill>
        <a:effectLst/>
      </p:bgPr>
    </p:bg>
    <p:spTree>
      <p:nvGrpSpPr>
        <p:cNvPr id="1" name=""/>
        <p:cNvGrpSpPr/>
        <p:nvPr/>
      </p:nvGrpSpPr>
      <p:grpSpPr>
        <a:xfrm>
          <a:off x="0" y="0"/>
          <a:ext cx="0" cy="0"/>
          <a:chOff x="0" y="0"/>
          <a:chExt cx="0" cy="0"/>
        </a:xfrm>
      </p:grpSpPr>
      <p:sp>
        <p:nvSpPr>
          <p:cNvPr id="21" name="Text Placeholder 33">
            <a:extLst>
              <a:ext uri="{FF2B5EF4-FFF2-40B4-BE49-F238E27FC236}">
                <a16:creationId xmlns:a16="http://schemas.microsoft.com/office/drawing/2014/main" id="{FFA8A12F-0888-4DF7-B532-2B35FBF1426B}"/>
              </a:ext>
            </a:extLst>
          </p:cNvPr>
          <p:cNvSpPr>
            <a:spLocks noGrp="1"/>
          </p:cNvSpPr>
          <p:nvPr>
            <p:ph type="body" sz="quarter" idx="10" hasCustomPrompt="1"/>
          </p:nvPr>
        </p:nvSpPr>
        <p:spPr>
          <a:xfrm>
            <a:off x="1403680" y="1531091"/>
            <a:ext cx="9357869" cy="3785179"/>
          </a:xfrm>
        </p:spPr>
        <p:txBody>
          <a:bodyPr anchor="ctr">
            <a:normAutofit/>
          </a:bodyPr>
          <a:lstStyle>
            <a:lvl1pPr marL="0" indent="0" algn="l">
              <a:buNone/>
              <a:defRPr sz="5400">
                <a:solidFill>
                  <a:schemeClr val="bg1"/>
                </a:solidFill>
                <a:latin typeface="Verdana" panose="020B0604030504040204" pitchFamily="34" charset="0"/>
                <a:ea typeface="Verdana" panose="020B0604030504040204" pitchFamily="34" charset="0"/>
              </a:defRPr>
            </a:lvl1pPr>
          </a:lstStyle>
          <a:p>
            <a:pPr lvl="0"/>
            <a:r>
              <a:rPr lang="en-US" dirty="0"/>
              <a:t>Section Name</a:t>
            </a:r>
          </a:p>
        </p:txBody>
      </p:sp>
      <p:cxnSp>
        <p:nvCxnSpPr>
          <p:cNvPr id="6" name="Straight Connector 5">
            <a:extLst>
              <a:ext uri="{FF2B5EF4-FFF2-40B4-BE49-F238E27FC236}">
                <a16:creationId xmlns:a16="http://schemas.microsoft.com/office/drawing/2014/main" id="{7C680CCD-D7F1-44C7-A02A-9293E418D138}"/>
              </a:ext>
            </a:extLst>
          </p:cNvPr>
          <p:cNvCxnSpPr/>
          <p:nvPr userDrawn="1"/>
        </p:nvCxnSpPr>
        <p:spPr>
          <a:xfrm>
            <a:off x="10092099" y="6333540"/>
            <a:ext cx="1567657" cy="0"/>
          </a:xfrm>
          <a:prstGeom prst="line">
            <a:avLst/>
          </a:prstGeom>
          <a:noFill/>
          <a:ln w="6350" cap="flat" cmpd="sng" algn="ctr">
            <a:solidFill>
              <a:schemeClr val="bg1"/>
            </a:solidFill>
            <a:prstDash val="solid"/>
            <a:miter lim="800000"/>
          </a:ln>
          <a:effectLst/>
        </p:spPr>
      </p:cxnSp>
      <p:sp>
        <p:nvSpPr>
          <p:cNvPr id="8" name="Slide Number Placeholder 5">
            <a:extLst>
              <a:ext uri="{FF2B5EF4-FFF2-40B4-BE49-F238E27FC236}">
                <a16:creationId xmlns:a16="http://schemas.microsoft.com/office/drawing/2014/main" id="{A23CEADD-B843-4001-A841-A127CCEEB622}"/>
              </a:ext>
            </a:extLst>
          </p:cNvPr>
          <p:cNvSpPr txBox="1">
            <a:spLocks/>
          </p:cNvSpPr>
          <p:nvPr userDrawn="1"/>
        </p:nvSpPr>
        <p:spPr>
          <a:xfrm>
            <a:off x="11255982" y="6389683"/>
            <a:ext cx="508000" cy="276741"/>
          </a:xfrm>
          <a:prstGeom prst="rect">
            <a:avLst/>
          </a:prstGeom>
        </p:spPr>
        <p:txBody>
          <a:bodyPr vert="horz" lIns="91428" tIns="45714" rIns="91428" bIns="45714"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z="1050" smtClean="0">
                <a:solidFill>
                  <a:schemeClr val="bg1"/>
                </a:solidFill>
                <a:latin typeface="Verdana" panose="020B0604030504040204" pitchFamily="34" charset="0"/>
                <a:ea typeface="Verdana" panose="020B0604030504040204" pitchFamily="34" charset="0"/>
                <a:cs typeface="Verdana" panose="020B0604030504040204" pitchFamily="34" charset="0"/>
              </a:rPr>
              <a:pPr/>
              <a:t>‹#›</a:t>
            </a:fld>
            <a:endPar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92098" y="6448176"/>
            <a:ext cx="1115865" cy="158006"/>
          </a:xfrm>
          <a:prstGeom prst="rect">
            <a:avLst/>
          </a:prstGeom>
        </p:spPr>
      </p:pic>
    </p:spTree>
    <p:extLst>
      <p:ext uri="{BB962C8B-B14F-4D97-AF65-F5344CB8AC3E}">
        <p14:creationId xmlns:p14="http://schemas.microsoft.com/office/powerpoint/2010/main" val="418632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8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with Bullet Points">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37AE1473-6C55-46B7-98E5-0C23E2446FCF}"/>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7" name="Text Placeholder 6">
            <a:extLst>
              <a:ext uri="{FF2B5EF4-FFF2-40B4-BE49-F238E27FC236}">
                <a16:creationId xmlns:a16="http://schemas.microsoft.com/office/drawing/2014/main" id="{CA4C1844-2BA4-457C-AF26-7F74D2044A06}"/>
              </a:ext>
            </a:extLst>
          </p:cNvPr>
          <p:cNvSpPr>
            <a:spLocks noGrp="1"/>
          </p:cNvSpPr>
          <p:nvPr>
            <p:ph type="body" sz="quarter" idx="10" hasCustomPrompt="1"/>
          </p:nvPr>
        </p:nvSpPr>
        <p:spPr>
          <a:xfrm>
            <a:off x="516006" y="1333501"/>
            <a:ext cx="11134586" cy="4741863"/>
          </a:xfrm>
          <a:prstGeom prst="rect">
            <a:avLst/>
          </a:prstGeom>
        </p:spPr>
        <p:txBody>
          <a:bodyPr/>
          <a:lstStyle>
            <a:lvl1pPr marL="231752" indent="-231752" algn="l" defTabSz="914309" rtl="0" eaLnBrk="1" latinLnBrk="0" hangingPunct="1">
              <a:lnSpc>
                <a:spcPct val="120000"/>
              </a:lnSpc>
              <a:spcBef>
                <a:spcPts val="1000"/>
              </a:spcBef>
              <a:buClr>
                <a:srgbClr val="96D700"/>
              </a:buClr>
              <a:buSzPct val="100000"/>
              <a:buFont typeface="Verdana" panose="020B0604030504040204" pitchFamily="34" charset="0"/>
              <a:buChar char="●"/>
              <a:defRPr lang="en-US" sz="1400" kern="1200" baseline="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1pPr>
            <a:lvl2pPr marL="631790" indent="-285750" algn="l" defTabSz="914309" rtl="0" eaLnBrk="1" latinLnBrk="0" hangingPunct="1">
              <a:lnSpc>
                <a:spcPct val="120000"/>
              </a:lnSpc>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2pPr>
            <a:lvl3pPr marL="968307" indent="-285750" algn="l" defTabSz="914309" rtl="0" eaLnBrk="1" latinLnBrk="0" hangingPunct="1">
              <a:lnSpc>
                <a:spcPct val="120000"/>
              </a:lnSpc>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3pPr>
            <a:lvl4pPr marL="1315934" indent="-285750" algn="l" defTabSz="914309" rtl="0" eaLnBrk="1" latinLnBrk="0" hangingPunct="1">
              <a:lnSpc>
                <a:spcPct val="120000"/>
              </a:lnSpc>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4pPr>
            <a:lvl5pPr marL="1661974" indent="-285750" algn="l" defTabSz="914309" rtl="0" eaLnBrk="1" latinLnBrk="0" hangingPunct="1">
              <a:lnSpc>
                <a:spcPct val="120000"/>
              </a:lnSpc>
              <a:defRPr lang="en-US" sz="1400" kern="12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solidFill>
                  <a:sysClr val="windowText" lastClr="000000"/>
                </a:solidFill>
              </a:rPr>
              <a:t>Level 1</a:t>
            </a:r>
            <a:endParaRPr lang="en-US" dirty="0"/>
          </a:p>
          <a:p>
            <a:pPr marL="568268" lvl="1" indent="-222228" algn="l" defTabSz="914309" rtl="0" eaLnBrk="1" latinLnBrk="0" hangingPunct="1">
              <a:lnSpc>
                <a:spcPct val="120000"/>
              </a:lnSpc>
              <a:spcBef>
                <a:spcPts val="500"/>
              </a:spcBef>
              <a:buFont typeface="Verdana" panose="020B0604030504040204" pitchFamily="34" charset="0"/>
              <a:buChar char="-"/>
              <a:defRPr/>
            </a:pPr>
            <a:r>
              <a:rPr lang="en-US" dirty="0"/>
              <a:t>Second level</a:t>
            </a:r>
          </a:p>
          <a:p>
            <a:pPr marL="914309" lvl="2" indent="-231752" algn="l" defTabSz="914309" rtl="0" eaLnBrk="1" latinLnBrk="0" hangingPunct="1">
              <a:lnSpc>
                <a:spcPct val="120000"/>
              </a:lnSpc>
              <a:spcBef>
                <a:spcPts val="500"/>
              </a:spcBef>
              <a:buFont typeface="Wingdings" panose="05000000000000000000" pitchFamily="2" charset="2"/>
              <a:buChar char="§"/>
              <a:defRPr/>
            </a:pPr>
            <a:r>
              <a:rPr lang="en-US" dirty="0"/>
              <a:t>Third level</a:t>
            </a:r>
          </a:p>
          <a:p>
            <a:pPr marL="1260349" lvl="3" indent="-230165" algn="l" defTabSz="914309" rtl="0" eaLnBrk="1" latinLnBrk="0" hangingPunct="1">
              <a:lnSpc>
                <a:spcPct val="120000"/>
              </a:lnSpc>
              <a:spcBef>
                <a:spcPts val="500"/>
              </a:spcBef>
              <a:buSzPct val="75000"/>
              <a:buFont typeface="Wingdings" panose="05000000000000000000" pitchFamily="2" charset="2"/>
              <a:buChar char=""/>
              <a:defRPr/>
            </a:pPr>
            <a:r>
              <a:rPr lang="en-US" dirty="0"/>
              <a:t>Fourth level</a:t>
            </a:r>
          </a:p>
          <a:p>
            <a:pPr marL="1596865" lvl="4" indent="-220641" algn="l" defTabSz="914309" rtl="0" eaLnBrk="1" latinLnBrk="0" hangingPunct="1">
              <a:lnSpc>
                <a:spcPct val="120000"/>
              </a:lnSpc>
              <a:spcBef>
                <a:spcPts val="500"/>
              </a:spcBef>
              <a:buFont typeface="Wingdings" panose="05000000000000000000" pitchFamily="2" charset="2"/>
              <a:buChar char=""/>
              <a:defRPr/>
            </a:pPr>
            <a:r>
              <a:rPr lang="en-US" dirty="0"/>
              <a:t>Fifth level</a:t>
            </a:r>
          </a:p>
        </p:txBody>
      </p:sp>
    </p:spTree>
    <p:extLst>
      <p:ext uri="{BB962C8B-B14F-4D97-AF65-F5344CB8AC3E}">
        <p14:creationId xmlns:p14="http://schemas.microsoft.com/office/powerpoint/2010/main" val="242681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65555"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9" y="1589"/>
                        <a:ext cx="1587" cy="1587"/>
                      </a:xfrm>
                      <a:prstGeom prst="rect">
                        <a:avLst/>
                      </a:prstGeom>
                    </p:spPr>
                  </p:pic>
                </p:oleObj>
              </mc:Fallback>
            </mc:AlternateContent>
          </a:graphicData>
        </a:graphic>
      </p:graphicFrame>
      <p:sp>
        <p:nvSpPr>
          <p:cNvPr id="13" name="Titel 1">
            <a:extLst>
              <a:ext uri="{FF2B5EF4-FFF2-40B4-BE49-F238E27FC236}">
                <a16:creationId xmlns:a16="http://schemas.microsoft.com/office/drawing/2014/main" id="{F990376D-8DDF-4C37-A008-885C28F3D9D5}"/>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Tree>
    <p:extLst>
      <p:ext uri="{BB962C8B-B14F-4D97-AF65-F5344CB8AC3E}">
        <p14:creationId xmlns:p14="http://schemas.microsoft.com/office/powerpoint/2010/main" val="119033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32959"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9" y="1589"/>
                        <a:ext cx="1587" cy="1587"/>
                      </a:xfrm>
                      <a:prstGeom prst="rect">
                        <a:avLst/>
                      </a:prstGeom>
                    </p:spPr>
                  </p:pic>
                </p:oleObj>
              </mc:Fallback>
            </mc:AlternateContent>
          </a:graphicData>
        </a:graphic>
      </p:graphicFrame>
      <p:sp>
        <p:nvSpPr>
          <p:cNvPr id="13" name="Titel 1">
            <a:extLst>
              <a:ext uri="{FF2B5EF4-FFF2-40B4-BE49-F238E27FC236}">
                <a16:creationId xmlns:a16="http://schemas.microsoft.com/office/drawing/2014/main" id="{F990376D-8DDF-4C37-A008-885C28F3D9D5}"/>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Tree>
    <p:extLst>
      <p:ext uri="{BB962C8B-B14F-4D97-AF65-F5344CB8AC3E}">
        <p14:creationId xmlns:p14="http://schemas.microsoft.com/office/powerpoint/2010/main" val="416839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with Bullet Points">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37AE1473-6C55-46B7-98E5-0C23E2446FCF}"/>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7" name="Text Placeholder 6">
            <a:extLst>
              <a:ext uri="{FF2B5EF4-FFF2-40B4-BE49-F238E27FC236}">
                <a16:creationId xmlns:a16="http://schemas.microsoft.com/office/drawing/2014/main" id="{CA4C1844-2BA4-457C-AF26-7F74D2044A06}"/>
              </a:ext>
            </a:extLst>
          </p:cNvPr>
          <p:cNvSpPr>
            <a:spLocks noGrp="1"/>
          </p:cNvSpPr>
          <p:nvPr>
            <p:ph type="body" sz="quarter" idx="10" hasCustomPrompt="1"/>
          </p:nvPr>
        </p:nvSpPr>
        <p:spPr>
          <a:xfrm>
            <a:off x="516006" y="1333501"/>
            <a:ext cx="11134586" cy="4741863"/>
          </a:xfrm>
          <a:prstGeom prst="rect">
            <a:avLst/>
          </a:prstGeom>
        </p:spPr>
        <p:txBody>
          <a:bodyPr/>
          <a:lstStyle>
            <a:lvl1pPr marL="231752" indent="-231752" algn="l" defTabSz="914309" rtl="0" eaLnBrk="1" latinLnBrk="0" hangingPunct="1">
              <a:lnSpc>
                <a:spcPct val="120000"/>
              </a:lnSpc>
              <a:spcBef>
                <a:spcPts val="1000"/>
              </a:spcBef>
              <a:buClr>
                <a:srgbClr val="96D700"/>
              </a:buClr>
              <a:buSzPct val="100000"/>
              <a:buFont typeface="Verdana" panose="020B0604030504040204" pitchFamily="34" charset="0"/>
              <a:buChar char="●"/>
              <a:defRPr lang="en-US" sz="1400" kern="1200" baseline="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1pPr>
            <a:lvl2pPr marL="631790" indent="-285750" algn="l" defTabSz="914309" rtl="0" eaLnBrk="1" latinLnBrk="0" hangingPunct="1">
              <a:lnSpc>
                <a:spcPct val="120000"/>
              </a:lnSpc>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2pPr>
            <a:lvl3pPr marL="968307" indent="-285750" algn="l" defTabSz="914309" rtl="0" eaLnBrk="1" latinLnBrk="0" hangingPunct="1">
              <a:lnSpc>
                <a:spcPct val="120000"/>
              </a:lnSpc>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3pPr>
            <a:lvl4pPr marL="1315934" indent="-285750" algn="l" defTabSz="914309" rtl="0" eaLnBrk="1" latinLnBrk="0" hangingPunct="1">
              <a:lnSpc>
                <a:spcPct val="120000"/>
              </a:lnSpc>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4pPr>
            <a:lvl5pPr marL="1661974" indent="-285750" algn="l" defTabSz="914309" rtl="0" eaLnBrk="1" latinLnBrk="0" hangingPunct="1">
              <a:lnSpc>
                <a:spcPct val="120000"/>
              </a:lnSpc>
              <a:defRPr lang="en-US" sz="1400" kern="12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solidFill>
                  <a:sysClr val="windowText" lastClr="000000"/>
                </a:solidFill>
              </a:rPr>
              <a:t>Level 1</a:t>
            </a:r>
            <a:endParaRPr lang="en-US" dirty="0"/>
          </a:p>
          <a:p>
            <a:pPr marL="568268" lvl="1" indent="-222228" algn="l" defTabSz="914309" rtl="0" eaLnBrk="1" latinLnBrk="0" hangingPunct="1">
              <a:lnSpc>
                <a:spcPct val="120000"/>
              </a:lnSpc>
              <a:spcBef>
                <a:spcPts val="500"/>
              </a:spcBef>
              <a:buFont typeface="Verdana" panose="020B0604030504040204" pitchFamily="34" charset="0"/>
              <a:buChar char="-"/>
              <a:defRPr/>
            </a:pPr>
            <a:r>
              <a:rPr lang="en-US" dirty="0"/>
              <a:t>Second level</a:t>
            </a:r>
          </a:p>
          <a:p>
            <a:pPr marL="914309" lvl="2" indent="-231752" algn="l" defTabSz="914309" rtl="0" eaLnBrk="1" latinLnBrk="0" hangingPunct="1">
              <a:lnSpc>
                <a:spcPct val="120000"/>
              </a:lnSpc>
              <a:spcBef>
                <a:spcPts val="500"/>
              </a:spcBef>
              <a:buFont typeface="Wingdings" panose="05000000000000000000" pitchFamily="2" charset="2"/>
              <a:buChar char="§"/>
              <a:defRPr/>
            </a:pPr>
            <a:r>
              <a:rPr lang="en-US" dirty="0"/>
              <a:t>Third level</a:t>
            </a:r>
          </a:p>
          <a:p>
            <a:pPr marL="1260349" lvl="3" indent="-230165" algn="l" defTabSz="914309" rtl="0" eaLnBrk="1" latinLnBrk="0" hangingPunct="1">
              <a:lnSpc>
                <a:spcPct val="120000"/>
              </a:lnSpc>
              <a:spcBef>
                <a:spcPts val="500"/>
              </a:spcBef>
              <a:buSzPct val="75000"/>
              <a:buFont typeface="Wingdings" panose="05000000000000000000" pitchFamily="2" charset="2"/>
              <a:buChar char=""/>
              <a:defRPr/>
            </a:pPr>
            <a:r>
              <a:rPr lang="en-US" dirty="0"/>
              <a:t>Fourth level</a:t>
            </a:r>
          </a:p>
          <a:p>
            <a:pPr marL="1596865" lvl="4" indent="-220641" algn="l" defTabSz="914309" rtl="0" eaLnBrk="1" latinLnBrk="0" hangingPunct="1">
              <a:lnSpc>
                <a:spcPct val="120000"/>
              </a:lnSpc>
              <a:spcBef>
                <a:spcPts val="500"/>
              </a:spcBef>
              <a:buFont typeface="Wingdings" panose="05000000000000000000" pitchFamily="2" charset="2"/>
              <a:buChar char=""/>
              <a:defRPr/>
            </a:pPr>
            <a:r>
              <a:rPr lang="en-US" dirty="0"/>
              <a:t>Fifth level</a:t>
            </a:r>
          </a:p>
        </p:txBody>
      </p:sp>
    </p:spTree>
    <p:extLst>
      <p:ext uri="{BB962C8B-B14F-4D97-AF65-F5344CB8AC3E}">
        <p14:creationId xmlns:p14="http://schemas.microsoft.com/office/powerpoint/2010/main" val="125792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Placeholder">
    <p:spTree>
      <p:nvGrpSpPr>
        <p:cNvPr id="1" name=""/>
        <p:cNvGrpSpPr/>
        <p:nvPr/>
      </p:nvGrpSpPr>
      <p:grpSpPr>
        <a:xfrm>
          <a:off x="0" y="0"/>
          <a:ext cx="0" cy="0"/>
          <a:chOff x="0" y="0"/>
          <a:chExt cx="0" cy="0"/>
        </a:xfrm>
      </p:grpSpPr>
      <p:sp>
        <p:nvSpPr>
          <p:cNvPr id="7" name="Inhaltsplatzhalter 2">
            <a:extLst>
              <a:ext uri="{FF2B5EF4-FFF2-40B4-BE49-F238E27FC236}">
                <a16:creationId xmlns:a16="http://schemas.microsoft.com/office/drawing/2014/main" id="{560A247C-654F-48D6-8F58-FE830E2DD97D}"/>
              </a:ext>
            </a:extLst>
          </p:cNvPr>
          <p:cNvSpPr>
            <a:spLocks noGrp="1"/>
          </p:cNvSpPr>
          <p:nvPr>
            <p:ph idx="1" hasCustomPrompt="1"/>
          </p:nvPr>
        </p:nvSpPr>
        <p:spPr>
          <a:xfrm>
            <a:off x="516320" y="1483952"/>
            <a:ext cx="11134798" cy="4319248"/>
          </a:xfrm>
          <a:prstGeom prst="rect">
            <a:avLst/>
          </a:prstGeom>
          <a:noFill/>
        </p:spPr>
        <p:txBody>
          <a:bodyPr/>
          <a:lstStyle>
            <a:lvl1pPr marL="0" indent="0">
              <a:buNone/>
              <a:defRPr sz="1400">
                <a:latin typeface="Verdana" panose="020B0604030504040204" pitchFamily="34" charset="0"/>
                <a:ea typeface="Verdana" panose="020B0604030504040204" pitchFamily="34" charset="0"/>
              </a:defRPr>
            </a:lvl1pPr>
            <a:lvl2pPr marL="457200" indent="0">
              <a:buNone/>
              <a:defRPr sz="1400">
                <a:latin typeface="Verdana" panose="020B0604030504040204" pitchFamily="34" charset="0"/>
                <a:ea typeface="Verdana" panose="020B0604030504040204" pitchFamily="34" charset="0"/>
              </a:defRPr>
            </a:lvl2pPr>
            <a:lvl3pPr marL="914400" indent="0">
              <a:buNone/>
              <a:defRPr sz="1400">
                <a:latin typeface="Verdana" panose="020B0604030504040204" pitchFamily="34" charset="0"/>
                <a:ea typeface="Verdana" panose="020B0604030504040204" pitchFamily="34" charset="0"/>
              </a:defRPr>
            </a:lvl3pPr>
            <a:lvl4pPr marL="1371600" indent="0">
              <a:buNone/>
              <a:defRPr sz="1400">
                <a:latin typeface="Verdana" panose="020B0604030504040204" pitchFamily="34" charset="0"/>
                <a:ea typeface="Verdana" panose="020B0604030504040204" pitchFamily="34" charset="0"/>
              </a:defRPr>
            </a:lvl4pPr>
            <a:lvl5pPr marL="1828800" indent="0">
              <a:buNone/>
              <a:defRPr sz="1400">
                <a:latin typeface="Verdana" panose="020B0604030504040204" pitchFamily="34" charset="0"/>
                <a:ea typeface="Verdana" panose="020B0604030504040204" pitchFamily="34" charset="0"/>
              </a:defRPr>
            </a:lvl5pPr>
          </a:lstStyle>
          <a:p>
            <a:pPr lvl="0"/>
            <a:r>
              <a:rPr lang="en-US" noProof="0" dirty="0"/>
              <a:t>Body Text</a:t>
            </a:r>
          </a:p>
        </p:txBody>
      </p:sp>
      <p:sp>
        <p:nvSpPr>
          <p:cNvPr id="10" name="Titel 1">
            <a:extLst>
              <a:ext uri="{FF2B5EF4-FFF2-40B4-BE49-F238E27FC236}">
                <a16:creationId xmlns:a16="http://schemas.microsoft.com/office/drawing/2014/main" id="{B7D6B288-5089-4699-9831-11325B19D815}"/>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Tree>
    <p:extLst>
      <p:ext uri="{BB962C8B-B14F-4D97-AF65-F5344CB8AC3E}">
        <p14:creationId xmlns:p14="http://schemas.microsoft.com/office/powerpoint/2010/main" val="347774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Placeholders">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39D74C0-3082-4DC2-AAFE-30C7AD619B8B}"/>
              </a:ext>
            </a:extLst>
          </p:cNvPr>
          <p:cNvSpPr>
            <a:spLocks noGrp="1"/>
          </p:cNvSpPr>
          <p:nvPr>
            <p:ph sz="quarter" idx="13"/>
          </p:nvPr>
        </p:nvSpPr>
        <p:spPr>
          <a:xfrm>
            <a:off x="506486" y="1482993"/>
            <a:ext cx="5423138" cy="4209884"/>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el 1">
            <a:extLst>
              <a:ext uri="{FF2B5EF4-FFF2-40B4-BE49-F238E27FC236}">
                <a16:creationId xmlns:a16="http://schemas.microsoft.com/office/drawing/2014/main" id="{B332A7B1-AFEA-4B4E-9B9A-7C08F56EC199}"/>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10" name="Content Placeholder 6">
            <a:extLst>
              <a:ext uri="{FF2B5EF4-FFF2-40B4-BE49-F238E27FC236}">
                <a16:creationId xmlns:a16="http://schemas.microsoft.com/office/drawing/2014/main" id="{485D4EBD-CCAA-4583-9DF1-433FCDD984FC}"/>
              </a:ext>
            </a:extLst>
          </p:cNvPr>
          <p:cNvSpPr>
            <a:spLocks noGrp="1"/>
          </p:cNvSpPr>
          <p:nvPr>
            <p:ph sz="quarter" idx="17"/>
          </p:nvPr>
        </p:nvSpPr>
        <p:spPr>
          <a:xfrm>
            <a:off x="6252543" y="1482993"/>
            <a:ext cx="5423138" cy="4209884"/>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978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laceholders">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39D74C0-3082-4DC2-AAFE-30C7AD619B8B}"/>
              </a:ext>
            </a:extLst>
          </p:cNvPr>
          <p:cNvSpPr>
            <a:spLocks noGrp="1"/>
          </p:cNvSpPr>
          <p:nvPr>
            <p:ph sz="quarter" idx="13"/>
          </p:nvPr>
        </p:nvSpPr>
        <p:spPr>
          <a:xfrm>
            <a:off x="506486" y="1482994"/>
            <a:ext cx="5423138"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6">
            <a:extLst>
              <a:ext uri="{FF2B5EF4-FFF2-40B4-BE49-F238E27FC236}">
                <a16:creationId xmlns:a16="http://schemas.microsoft.com/office/drawing/2014/main" id="{D078725D-BD4D-42CD-8043-AF8AA9A43418}"/>
              </a:ext>
            </a:extLst>
          </p:cNvPr>
          <p:cNvSpPr>
            <a:spLocks noGrp="1"/>
          </p:cNvSpPr>
          <p:nvPr>
            <p:ph sz="quarter" idx="16"/>
          </p:nvPr>
        </p:nvSpPr>
        <p:spPr>
          <a:xfrm>
            <a:off x="516320" y="3898170"/>
            <a:ext cx="5423137"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el 1">
            <a:extLst>
              <a:ext uri="{FF2B5EF4-FFF2-40B4-BE49-F238E27FC236}">
                <a16:creationId xmlns:a16="http://schemas.microsoft.com/office/drawing/2014/main" id="{B332A7B1-AFEA-4B4E-9B9A-7C08F56EC199}"/>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10" name="Content Placeholder 6">
            <a:extLst>
              <a:ext uri="{FF2B5EF4-FFF2-40B4-BE49-F238E27FC236}">
                <a16:creationId xmlns:a16="http://schemas.microsoft.com/office/drawing/2014/main" id="{485D4EBD-CCAA-4583-9DF1-433FCDD984FC}"/>
              </a:ext>
            </a:extLst>
          </p:cNvPr>
          <p:cNvSpPr>
            <a:spLocks noGrp="1"/>
          </p:cNvSpPr>
          <p:nvPr>
            <p:ph sz="quarter" idx="17"/>
          </p:nvPr>
        </p:nvSpPr>
        <p:spPr>
          <a:xfrm>
            <a:off x="6252543" y="1482994"/>
            <a:ext cx="5423138"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a:extLst>
              <a:ext uri="{FF2B5EF4-FFF2-40B4-BE49-F238E27FC236}">
                <a16:creationId xmlns:a16="http://schemas.microsoft.com/office/drawing/2014/main" id="{EFF92625-93A3-47F5-8531-760421566208}"/>
              </a:ext>
            </a:extLst>
          </p:cNvPr>
          <p:cNvSpPr>
            <a:spLocks noGrp="1"/>
          </p:cNvSpPr>
          <p:nvPr>
            <p:ph sz="quarter" idx="18"/>
          </p:nvPr>
        </p:nvSpPr>
        <p:spPr>
          <a:xfrm>
            <a:off x="6262377" y="3898170"/>
            <a:ext cx="5423137"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3474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with Bullet Points">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37AE1473-6C55-46B7-98E5-0C23E2446FCF}"/>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7" name="Text Placeholder 6">
            <a:extLst>
              <a:ext uri="{FF2B5EF4-FFF2-40B4-BE49-F238E27FC236}">
                <a16:creationId xmlns:a16="http://schemas.microsoft.com/office/drawing/2014/main" id="{CA4C1844-2BA4-457C-AF26-7F74D2044A06}"/>
              </a:ext>
            </a:extLst>
          </p:cNvPr>
          <p:cNvSpPr>
            <a:spLocks noGrp="1"/>
          </p:cNvSpPr>
          <p:nvPr>
            <p:ph type="body" sz="quarter" idx="10" hasCustomPrompt="1"/>
          </p:nvPr>
        </p:nvSpPr>
        <p:spPr>
          <a:xfrm>
            <a:off x="516006" y="1333501"/>
            <a:ext cx="11134586" cy="4741863"/>
          </a:xfrm>
          <a:prstGeom prst="rect">
            <a:avLst/>
          </a:prstGeom>
        </p:spPr>
        <p:txBody>
          <a:bodyPr/>
          <a:lstStyle>
            <a:lvl1pPr marL="231752" indent="-231752" algn="l" defTabSz="914309" rtl="0" eaLnBrk="1" latinLnBrk="0" hangingPunct="1">
              <a:lnSpc>
                <a:spcPct val="120000"/>
              </a:lnSpc>
              <a:spcBef>
                <a:spcPts val="1000"/>
              </a:spcBef>
              <a:buClr>
                <a:srgbClr val="96D700"/>
              </a:buClr>
              <a:buSzPct val="100000"/>
              <a:buFont typeface="Verdana" panose="020B0604030504040204" pitchFamily="34" charset="0"/>
              <a:buChar char="●"/>
              <a:defRPr lang="en-US" sz="1400" kern="1200" baseline="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1pPr>
            <a:lvl2pPr marL="631790" indent="-285750" algn="l" defTabSz="914309" rtl="0" eaLnBrk="1" latinLnBrk="0" hangingPunct="1">
              <a:lnSpc>
                <a:spcPct val="120000"/>
              </a:lnSpc>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2pPr>
            <a:lvl3pPr marL="968307" indent="-285750" algn="l" defTabSz="914309" rtl="0" eaLnBrk="1" latinLnBrk="0" hangingPunct="1">
              <a:lnSpc>
                <a:spcPct val="120000"/>
              </a:lnSpc>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3pPr>
            <a:lvl4pPr marL="1315934" indent="-285750" algn="l" defTabSz="914309" rtl="0" eaLnBrk="1" latinLnBrk="0" hangingPunct="1">
              <a:lnSpc>
                <a:spcPct val="120000"/>
              </a:lnSpc>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4pPr>
            <a:lvl5pPr marL="1661974" indent="-285750" algn="l" defTabSz="914309" rtl="0" eaLnBrk="1" latinLnBrk="0" hangingPunct="1">
              <a:lnSpc>
                <a:spcPct val="120000"/>
              </a:lnSpc>
              <a:defRPr lang="en-US" sz="1400" kern="12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solidFill>
                  <a:sysClr val="windowText" lastClr="000000"/>
                </a:solidFill>
              </a:rPr>
              <a:t>Level 1</a:t>
            </a:r>
            <a:endParaRPr lang="en-US" dirty="0"/>
          </a:p>
          <a:p>
            <a:pPr marL="568268" lvl="1" indent="-222228" algn="l" defTabSz="914309" rtl="0" eaLnBrk="1" latinLnBrk="0" hangingPunct="1">
              <a:lnSpc>
                <a:spcPct val="120000"/>
              </a:lnSpc>
              <a:spcBef>
                <a:spcPts val="500"/>
              </a:spcBef>
              <a:buFont typeface="Verdana" panose="020B0604030504040204" pitchFamily="34" charset="0"/>
              <a:buChar char="-"/>
              <a:defRPr/>
            </a:pPr>
            <a:r>
              <a:rPr lang="en-US" dirty="0"/>
              <a:t>Second level</a:t>
            </a:r>
          </a:p>
          <a:p>
            <a:pPr marL="914309" lvl="2" indent="-231752" algn="l" defTabSz="914309" rtl="0" eaLnBrk="1" latinLnBrk="0" hangingPunct="1">
              <a:lnSpc>
                <a:spcPct val="120000"/>
              </a:lnSpc>
              <a:spcBef>
                <a:spcPts val="500"/>
              </a:spcBef>
              <a:buFont typeface="Wingdings" panose="05000000000000000000" pitchFamily="2" charset="2"/>
              <a:buChar char="§"/>
              <a:defRPr/>
            </a:pPr>
            <a:r>
              <a:rPr lang="en-US" dirty="0"/>
              <a:t>Third level</a:t>
            </a:r>
          </a:p>
          <a:p>
            <a:pPr marL="1260349" lvl="3" indent="-230165" algn="l" defTabSz="914309" rtl="0" eaLnBrk="1" latinLnBrk="0" hangingPunct="1">
              <a:lnSpc>
                <a:spcPct val="120000"/>
              </a:lnSpc>
              <a:spcBef>
                <a:spcPts val="500"/>
              </a:spcBef>
              <a:buSzPct val="75000"/>
              <a:buFont typeface="Wingdings" panose="05000000000000000000" pitchFamily="2" charset="2"/>
              <a:buChar char=""/>
              <a:defRPr/>
            </a:pPr>
            <a:r>
              <a:rPr lang="en-US" dirty="0"/>
              <a:t>Fourth level</a:t>
            </a:r>
          </a:p>
          <a:p>
            <a:pPr marL="1596865" lvl="4" indent="-220641" algn="l" defTabSz="914309" rtl="0" eaLnBrk="1" latinLnBrk="0" hangingPunct="1">
              <a:lnSpc>
                <a:spcPct val="120000"/>
              </a:lnSpc>
              <a:spcBef>
                <a:spcPts val="500"/>
              </a:spcBef>
              <a:buFont typeface="Wingdings" panose="05000000000000000000" pitchFamily="2" charset="2"/>
              <a:buChar char=""/>
              <a:defRPr/>
            </a:pPr>
            <a:r>
              <a:rPr lang="en-US" dirty="0"/>
              <a:t>Fifth level</a:t>
            </a:r>
          </a:p>
        </p:txBody>
      </p:sp>
    </p:spTree>
    <p:extLst>
      <p:ext uri="{BB962C8B-B14F-4D97-AF65-F5344CB8AC3E}">
        <p14:creationId xmlns:p14="http://schemas.microsoft.com/office/powerpoint/2010/main" val="175874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Placeholders">
    <p:spTree>
      <p:nvGrpSpPr>
        <p:cNvPr id="1" name=""/>
        <p:cNvGrpSpPr/>
        <p:nvPr/>
      </p:nvGrpSpPr>
      <p:grpSpPr>
        <a:xfrm>
          <a:off x="0" y="0"/>
          <a:ext cx="0" cy="0"/>
          <a:chOff x="0" y="0"/>
          <a:chExt cx="0" cy="0"/>
        </a:xfrm>
      </p:grpSpPr>
      <p:sp>
        <p:nvSpPr>
          <p:cNvPr id="17" name="Titel 1">
            <a:extLst>
              <a:ext uri="{FF2B5EF4-FFF2-40B4-BE49-F238E27FC236}">
                <a16:creationId xmlns:a16="http://schemas.microsoft.com/office/drawing/2014/main" id="{B332A7B1-AFEA-4B4E-9B9A-7C08F56EC199}"/>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10" name="Content Placeholder 6">
            <a:extLst>
              <a:ext uri="{FF2B5EF4-FFF2-40B4-BE49-F238E27FC236}">
                <a16:creationId xmlns:a16="http://schemas.microsoft.com/office/drawing/2014/main" id="{65BE2AFF-3E53-44E6-AC92-B48D68D4CF13}"/>
              </a:ext>
            </a:extLst>
          </p:cNvPr>
          <p:cNvSpPr>
            <a:spLocks noGrp="1"/>
          </p:cNvSpPr>
          <p:nvPr>
            <p:ph sz="quarter" idx="13"/>
          </p:nvPr>
        </p:nvSpPr>
        <p:spPr>
          <a:xfrm>
            <a:off x="506486" y="1482993"/>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a:extLst>
              <a:ext uri="{FF2B5EF4-FFF2-40B4-BE49-F238E27FC236}">
                <a16:creationId xmlns:a16="http://schemas.microsoft.com/office/drawing/2014/main" id="{559D971F-ACB0-46C8-9431-60D5B41497AA}"/>
              </a:ext>
            </a:extLst>
          </p:cNvPr>
          <p:cNvSpPr>
            <a:spLocks noGrp="1"/>
          </p:cNvSpPr>
          <p:nvPr>
            <p:ph sz="quarter" idx="16"/>
          </p:nvPr>
        </p:nvSpPr>
        <p:spPr>
          <a:xfrm>
            <a:off x="516319" y="3898169"/>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6">
            <a:extLst>
              <a:ext uri="{FF2B5EF4-FFF2-40B4-BE49-F238E27FC236}">
                <a16:creationId xmlns:a16="http://schemas.microsoft.com/office/drawing/2014/main" id="{7AAAAA54-CDDF-490B-8E8D-593BE0ED6198}"/>
              </a:ext>
            </a:extLst>
          </p:cNvPr>
          <p:cNvSpPr>
            <a:spLocks noGrp="1"/>
          </p:cNvSpPr>
          <p:nvPr>
            <p:ph sz="quarter" idx="17"/>
          </p:nvPr>
        </p:nvSpPr>
        <p:spPr>
          <a:xfrm>
            <a:off x="4294876" y="1482993"/>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6">
            <a:extLst>
              <a:ext uri="{FF2B5EF4-FFF2-40B4-BE49-F238E27FC236}">
                <a16:creationId xmlns:a16="http://schemas.microsoft.com/office/drawing/2014/main" id="{3F5A9CDC-C0CC-4405-88E3-16106376D767}"/>
              </a:ext>
            </a:extLst>
          </p:cNvPr>
          <p:cNvSpPr>
            <a:spLocks noGrp="1"/>
          </p:cNvSpPr>
          <p:nvPr>
            <p:ph sz="quarter" idx="18"/>
          </p:nvPr>
        </p:nvSpPr>
        <p:spPr>
          <a:xfrm>
            <a:off x="4304709" y="3898169"/>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6">
            <a:extLst>
              <a:ext uri="{FF2B5EF4-FFF2-40B4-BE49-F238E27FC236}">
                <a16:creationId xmlns:a16="http://schemas.microsoft.com/office/drawing/2014/main" id="{691E03F0-BC31-41AC-A8AC-0A4644742188}"/>
              </a:ext>
            </a:extLst>
          </p:cNvPr>
          <p:cNvSpPr>
            <a:spLocks noGrp="1"/>
          </p:cNvSpPr>
          <p:nvPr>
            <p:ph sz="quarter" idx="19"/>
          </p:nvPr>
        </p:nvSpPr>
        <p:spPr>
          <a:xfrm>
            <a:off x="8017606" y="1482993"/>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6">
            <a:extLst>
              <a:ext uri="{FF2B5EF4-FFF2-40B4-BE49-F238E27FC236}">
                <a16:creationId xmlns:a16="http://schemas.microsoft.com/office/drawing/2014/main" id="{C4697765-F12B-4DAB-B63B-455DE4E5429B}"/>
              </a:ext>
            </a:extLst>
          </p:cNvPr>
          <p:cNvSpPr>
            <a:spLocks noGrp="1"/>
          </p:cNvSpPr>
          <p:nvPr>
            <p:ph sz="quarter" idx="20"/>
          </p:nvPr>
        </p:nvSpPr>
        <p:spPr>
          <a:xfrm>
            <a:off x="8027439" y="3898169"/>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266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DA7C7D-6B5F-4256-AFCA-98176A78F0EB}"/>
              </a:ext>
            </a:extLst>
          </p:cNvPr>
          <p:cNvSpPr>
            <a:spLocks noGrp="1"/>
          </p:cNvSpPr>
          <p:nvPr>
            <p:ph type="body" sz="quarter" idx="14"/>
          </p:nvPr>
        </p:nvSpPr>
        <p:spPr>
          <a:xfrm>
            <a:off x="514417" y="1865314"/>
            <a:ext cx="5377028" cy="3944936"/>
          </a:xfrm>
          <a:prstGeom prst="rect">
            <a:avLst/>
          </a:prstGeom>
          <a:solidFill>
            <a:srgbClr val="F2F2F2"/>
          </a:solidFill>
        </p:spPr>
        <p:txBody>
          <a:bodyPr tIns="457200"/>
          <a:lstStyle>
            <a:lvl1pPr marL="228600" indent="-228600">
              <a:defRPr kumimoji="0" lang="en-US" sz="1800" b="0" i="0" u="none" strike="noStrike" kern="0" cap="none" spc="0" normalizeH="0" baseline="0" dirty="0">
                <a:ln>
                  <a:noFill/>
                </a:ln>
                <a:solidFill>
                  <a:srgbClr val="32373C"/>
                </a:solidFill>
                <a:effectLst/>
                <a:uLnTx/>
                <a:uFillTx/>
                <a:latin typeface="Verdana"/>
                <a:ea typeface="+mn-ea"/>
                <a:cs typeface="Arial" charset="0"/>
              </a:defRPr>
            </a:lvl1pPr>
            <a:lvl2pPr marL="228600" indent="-228600">
              <a:defRPr/>
            </a:lvl2pPr>
            <a:lvl3pPr marL="228600" indent="-228600">
              <a:defRPr/>
            </a:lvl3pPr>
            <a:lvl4pPr marL="228600" indent="-228600">
              <a:defRPr/>
            </a:lvl4pPr>
            <a:lvl5pPr marL="228600" indent="-228600">
              <a:defRPr/>
            </a:lvl5pPr>
          </a:lstStyle>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Edit Master text styles</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Second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Third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Fourth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Fifth level</a:t>
            </a:r>
          </a:p>
        </p:txBody>
      </p:sp>
      <p:sp>
        <p:nvSpPr>
          <p:cNvPr id="44" name="Title 7">
            <a:extLst>
              <a:ext uri="{FF2B5EF4-FFF2-40B4-BE49-F238E27FC236}">
                <a16:creationId xmlns:a16="http://schemas.microsoft.com/office/drawing/2014/main" id="{DBFE773C-B987-4BF2-8D89-C405F7F8BB9D}"/>
              </a:ext>
            </a:extLst>
          </p:cNvPr>
          <p:cNvSpPr>
            <a:spLocks noGrp="1"/>
          </p:cNvSpPr>
          <p:nvPr>
            <p:ph type="title" hasCustomPrompt="1"/>
          </p:nvPr>
        </p:nvSpPr>
        <p:spPr>
          <a:xfrm>
            <a:off x="516320" y="204811"/>
            <a:ext cx="11134798" cy="836360"/>
          </a:xfrm>
          <a:prstGeom prst="rect">
            <a:avLst/>
          </a:prstGeom>
        </p:spPr>
        <p:txBody>
          <a:bodyPr anchor="ctr"/>
          <a:lstStyle>
            <a:lvl1pPr>
              <a:defRPr sz="2400">
                <a:latin typeface="Verdana" panose="020B0604030504040204" pitchFamily="34" charset="0"/>
                <a:ea typeface="Verdana" panose="020B0604030504040204" pitchFamily="34" charset="0"/>
              </a:defRPr>
            </a:lvl1pPr>
          </a:lstStyle>
          <a:p>
            <a:r>
              <a:rPr lang="en-US" noProof="0" dirty="0"/>
              <a:t>Title</a:t>
            </a:r>
            <a:endParaRPr lang="en-US" dirty="0"/>
          </a:p>
        </p:txBody>
      </p:sp>
      <p:sp>
        <p:nvSpPr>
          <p:cNvPr id="26" name="Text Placeholder 2">
            <a:extLst>
              <a:ext uri="{FF2B5EF4-FFF2-40B4-BE49-F238E27FC236}">
                <a16:creationId xmlns:a16="http://schemas.microsoft.com/office/drawing/2014/main" id="{760A5078-F15A-4D28-9382-E92B1D5FED23}"/>
              </a:ext>
            </a:extLst>
          </p:cNvPr>
          <p:cNvSpPr>
            <a:spLocks noGrp="1"/>
          </p:cNvSpPr>
          <p:nvPr>
            <p:ph type="body" sz="quarter" idx="17"/>
          </p:nvPr>
        </p:nvSpPr>
        <p:spPr>
          <a:xfrm>
            <a:off x="6274090" y="1865942"/>
            <a:ext cx="5377028" cy="3944308"/>
          </a:xfrm>
          <a:prstGeom prst="rect">
            <a:avLst/>
          </a:prstGeom>
          <a:solidFill>
            <a:srgbClr val="F2F2F2"/>
          </a:solidFill>
        </p:spPr>
        <p:txBody>
          <a:bodyPr tIns="457200"/>
          <a:lstStyle>
            <a:lvl1pPr marL="228600" indent="-228600">
              <a:defRPr kumimoji="0" lang="en-US" sz="1800" b="0" i="0" u="none" strike="noStrike" kern="0" cap="none" spc="0" normalizeH="0" baseline="0" dirty="0">
                <a:ln>
                  <a:noFill/>
                </a:ln>
                <a:solidFill>
                  <a:srgbClr val="32373C"/>
                </a:solidFill>
                <a:effectLst/>
                <a:uLnTx/>
                <a:uFillTx/>
                <a:latin typeface="Verdana"/>
                <a:ea typeface="+mn-ea"/>
                <a:cs typeface="Arial" charset="0"/>
              </a:defRPr>
            </a:lvl1pPr>
            <a:lvl2pPr marL="228600" indent="-228600">
              <a:defRPr/>
            </a:lvl2pPr>
            <a:lvl3pPr marL="228600" indent="-228600">
              <a:defRPr/>
            </a:lvl3pPr>
            <a:lvl4pPr marL="228600" indent="-228600">
              <a:defRPr/>
            </a:lvl4pPr>
            <a:lvl5pPr marL="228600" indent="-228600">
              <a:defRPr/>
            </a:lvl5pPr>
          </a:lstStyle>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Edit Master text styles</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Second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Third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Fourth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Fifth level</a:t>
            </a:r>
          </a:p>
        </p:txBody>
      </p:sp>
      <p:sp>
        <p:nvSpPr>
          <p:cNvPr id="6" name="Text Placeholder 5">
            <a:extLst>
              <a:ext uri="{FF2B5EF4-FFF2-40B4-BE49-F238E27FC236}">
                <a16:creationId xmlns:a16="http://schemas.microsoft.com/office/drawing/2014/main" id="{E4F43A21-80C9-469A-A11C-05CF6A057552}"/>
              </a:ext>
            </a:extLst>
          </p:cNvPr>
          <p:cNvSpPr>
            <a:spLocks noGrp="1"/>
          </p:cNvSpPr>
          <p:nvPr>
            <p:ph type="body" sz="quarter" idx="16"/>
          </p:nvPr>
        </p:nvSpPr>
        <p:spPr>
          <a:xfrm>
            <a:off x="516319" y="1317625"/>
            <a:ext cx="5375126" cy="547688"/>
          </a:xfrm>
          <a:prstGeom prst="wedgeRectCallout">
            <a:avLst>
              <a:gd name="adj1" fmla="val 22963"/>
              <a:gd name="adj2" fmla="val 98388"/>
            </a:avLst>
          </a:prstGeom>
          <a:solidFill>
            <a:srgbClr val="4C8C33"/>
          </a:solidFill>
        </p:spPr>
        <p:txBody>
          <a:bodyPr anchor="ctr"/>
          <a:lstStyle>
            <a:lvl1pPr marL="0" indent="0">
              <a:buNone/>
              <a:defRPr kumimoji="0" lang="en-US" sz="1800" b="0" i="0" u="none" strike="noStrike" kern="0" cap="all" spc="0" normalizeH="0" baseline="0" dirty="0" smtClean="0">
                <a:ln>
                  <a:noFill/>
                </a:ln>
                <a:solidFill>
                  <a:srgbClr val="FFFFFF"/>
                </a:solidFill>
                <a:effectLst/>
                <a:uLnTx/>
                <a:uFillTx/>
                <a:latin typeface="Verdana"/>
                <a:ea typeface="+mn-ea"/>
                <a:cs typeface="+mn-cs"/>
              </a:defRPr>
            </a:lvl1pPr>
          </a:lstStyle>
          <a:p>
            <a:pPr lvl="0"/>
            <a:r>
              <a:rPr lang="en-US" dirty="0"/>
              <a:t>Edit Master text styles</a:t>
            </a:r>
          </a:p>
        </p:txBody>
      </p:sp>
      <p:sp>
        <p:nvSpPr>
          <p:cNvPr id="27" name="Text Placeholder 5">
            <a:extLst>
              <a:ext uri="{FF2B5EF4-FFF2-40B4-BE49-F238E27FC236}">
                <a16:creationId xmlns:a16="http://schemas.microsoft.com/office/drawing/2014/main" id="{0D7293F2-68E9-4ED8-9DFD-D39C8CE0AAE9}"/>
              </a:ext>
            </a:extLst>
          </p:cNvPr>
          <p:cNvSpPr>
            <a:spLocks noGrp="1"/>
          </p:cNvSpPr>
          <p:nvPr>
            <p:ph type="body" sz="quarter" idx="18"/>
          </p:nvPr>
        </p:nvSpPr>
        <p:spPr>
          <a:xfrm>
            <a:off x="6275992" y="1317625"/>
            <a:ext cx="5375126" cy="547688"/>
          </a:xfrm>
          <a:prstGeom prst="wedgeRectCallout">
            <a:avLst>
              <a:gd name="adj1" fmla="val 22963"/>
              <a:gd name="adj2" fmla="val 98388"/>
            </a:avLst>
          </a:prstGeom>
          <a:solidFill>
            <a:srgbClr val="71A100"/>
          </a:solidFill>
        </p:spPr>
        <p:txBody>
          <a:bodyPr anchor="ctr"/>
          <a:lstStyle>
            <a:lvl1pPr marL="0" indent="0">
              <a:buNone/>
              <a:defRPr kumimoji="0" lang="en-US" sz="1800" b="0" i="0" u="none" strike="noStrike" kern="0" cap="all" spc="0" normalizeH="0" baseline="0" dirty="0" smtClean="0">
                <a:ln>
                  <a:noFill/>
                </a:ln>
                <a:solidFill>
                  <a:srgbClr val="FFFFFF"/>
                </a:solidFill>
                <a:effectLst/>
                <a:uLnTx/>
                <a:uFillTx/>
                <a:latin typeface="Verdana"/>
                <a:ea typeface="+mn-ea"/>
                <a:cs typeface="+mn-cs"/>
              </a:defRPr>
            </a:lvl1pPr>
          </a:lstStyle>
          <a:p>
            <a:pPr lvl="0"/>
            <a:r>
              <a:rPr lang="en-US" dirty="0"/>
              <a:t>Edit Master text styles</a:t>
            </a:r>
          </a:p>
        </p:txBody>
      </p:sp>
      <p:sp>
        <p:nvSpPr>
          <p:cNvPr id="4" name="Text Placeholder 3">
            <a:extLst>
              <a:ext uri="{FF2B5EF4-FFF2-40B4-BE49-F238E27FC236}">
                <a16:creationId xmlns:a16="http://schemas.microsoft.com/office/drawing/2014/main" id="{3D2624CF-7C3A-4B31-A0EF-76250F5F7193}"/>
              </a:ext>
            </a:extLst>
          </p:cNvPr>
          <p:cNvSpPr>
            <a:spLocks noGrp="1"/>
          </p:cNvSpPr>
          <p:nvPr>
            <p:ph type="body" sz="quarter" idx="19" hasCustomPrompt="1"/>
          </p:nvPr>
        </p:nvSpPr>
        <p:spPr>
          <a:xfrm rot="10800000">
            <a:off x="4949266" y="1865313"/>
            <a:ext cx="658898" cy="547688"/>
          </a:xfrm>
          <a:prstGeom prst="triangle">
            <a:avLst/>
          </a:prstGeom>
          <a:solidFill>
            <a:srgbClr val="4C8C33"/>
          </a:solidFill>
        </p:spPr>
        <p:txBody>
          <a:bodyPr/>
          <a:lstStyle>
            <a:lvl1pPr marL="0" indent="0">
              <a:buNone/>
              <a:defRPr sz="800">
                <a:solidFill>
                  <a:srgbClr val="4C8C33"/>
                </a:solidFill>
              </a:defRPr>
            </a:lvl1pPr>
          </a:lstStyle>
          <a:p>
            <a:pPr lvl="0"/>
            <a:r>
              <a:rPr lang="en-US" dirty="0"/>
              <a:t>.</a:t>
            </a:r>
          </a:p>
        </p:txBody>
      </p:sp>
      <p:sp>
        <p:nvSpPr>
          <p:cNvPr id="10" name="Text Placeholder 3">
            <a:extLst>
              <a:ext uri="{FF2B5EF4-FFF2-40B4-BE49-F238E27FC236}">
                <a16:creationId xmlns:a16="http://schemas.microsoft.com/office/drawing/2014/main" id="{DC886314-ECF8-41D5-8889-16B1D745EFBC}"/>
              </a:ext>
            </a:extLst>
          </p:cNvPr>
          <p:cNvSpPr>
            <a:spLocks noGrp="1"/>
          </p:cNvSpPr>
          <p:nvPr>
            <p:ph type="body" sz="quarter" idx="20" hasCustomPrompt="1"/>
          </p:nvPr>
        </p:nvSpPr>
        <p:spPr>
          <a:xfrm rot="10800000">
            <a:off x="10726975" y="1865313"/>
            <a:ext cx="658898" cy="547688"/>
          </a:xfrm>
          <a:prstGeom prst="triangle">
            <a:avLst/>
          </a:prstGeom>
          <a:solidFill>
            <a:srgbClr val="71A100"/>
          </a:solidFill>
        </p:spPr>
        <p:txBody>
          <a:bodyPr/>
          <a:lstStyle>
            <a:lvl1pPr marL="0" indent="0">
              <a:buNone/>
              <a:defRPr sz="800">
                <a:solidFill>
                  <a:srgbClr val="71A100"/>
                </a:solidFill>
              </a:defRPr>
            </a:lvl1pPr>
          </a:lstStyle>
          <a:p>
            <a:pPr lvl="0"/>
            <a:r>
              <a:rPr lang="en-US" dirty="0"/>
              <a:t>.</a:t>
            </a:r>
          </a:p>
        </p:txBody>
      </p:sp>
    </p:spTree>
    <p:extLst>
      <p:ext uri="{BB962C8B-B14F-4D97-AF65-F5344CB8AC3E}">
        <p14:creationId xmlns:p14="http://schemas.microsoft.com/office/powerpoint/2010/main" val="302437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 Chevrons ">
    <p:spTree>
      <p:nvGrpSpPr>
        <p:cNvPr id="1" name=""/>
        <p:cNvGrpSpPr/>
        <p:nvPr/>
      </p:nvGrpSpPr>
      <p:grpSpPr>
        <a:xfrm>
          <a:off x="0" y="0"/>
          <a:ext cx="0" cy="0"/>
          <a:chOff x="0" y="0"/>
          <a:chExt cx="0" cy="0"/>
        </a:xfrm>
      </p:grpSpPr>
      <p:sp>
        <p:nvSpPr>
          <p:cNvPr id="58" name="Content 1"/>
          <p:cNvSpPr>
            <a:spLocks noGrp="1"/>
          </p:cNvSpPr>
          <p:nvPr>
            <p:ph sz="half" idx="1"/>
          </p:nvPr>
        </p:nvSpPr>
        <p:spPr>
          <a:xfrm>
            <a:off x="651637" y="2789229"/>
            <a:ext cx="2596953" cy="2422207"/>
          </a:xfrm>
          <a:prstGeom prst="rect">
            <a:avLst/>
          </a:prstGeom>
          <a:solidFill>
            <a:schemeClr val="bg2">
              <a:lumMod val="95000"/>
            </a:schemeClr>
          </a:solidFill>
        </p:spPr>
        <p:txBody>
          <a:bodyPr lIns="144000" tIns="252000" rIns="144000" bIns="108000"/>
          <a:lstStyle>
            <a:lvl1pPr>
              <a:defRPr sz="1050">
                <a:latin typeface="+mj-lt"/>
              </a:defRPr>
            </a:lvl1pPr>
            <a:lvl2pPr>
              <a:defRPr sz="1000">
                <a:latin typeface="+mj-lt"/>
              </a:defRPr>
            </a:lvl2pPr>
            <a:lvl3pPr>
              <a:defRPr sz="900">
                <a:latin typeface="+mj-lt"/>
              </a:defRPr>
            </a:lvl3pPr>
            <a:lvl4pPr>
              <a:defRPr sz="800">
                <a:latin typeface="+mj-lt"/>
              </a:defRPr>
            </a:lvl4pPr>
            <a:lvl5pPr>
              <a:defRPr sz="800">
                <a:latin typeface="+mj-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4" name="Straight Connector 43">
            <a:extLst>
              <a:ext uri="{FF2B5EF4-FFF2-40B4-BE49-F238E27FC236}">
                <a16:creationId xmlns:a16="http://schemas.microsoft.com/office/drawing/2014/main" id="{33327807-1A06-4BE9-9010-C2113710B619}"/>
              </a:ext>
            </a:extLst>
          </p:cNvPr>
          <p:cNvCxnSpPr>
            <a:cxnSpLocks/>
          </p:cNvCxnSpPr>
          <p:nvPr/>
        </p:nvCxnSpPr>
        <p:spPr>
          <a:xfrm>
            <a:off x="540070" y="1041171"/>
            <a:ext cx="11111046" cy="0"/>
          </a:xfrm>
          <a:prstGeom prst="line">
            <a:avLst/>
          </a:prstGeom>
          <a:noFill/>
          <a:ln w="19050" cap="flat" cmpd="sng" algn="ctr">
            <a:solidFill>
              <a:srgbClr val="96D700"/>
            </a:solidFill>
            <a:prstDash val="solid"/>
            <a:miter lim="800000"/>
          </a:ln>
          <a:effectLst/>
        </p:spPr>
      </p:cxnSp>
      <p:sp>
        <p:nvSpPr>
          <p:cNvPr id="27" name="Title 7">
            <a:extLst>
              <a:ext uri="{FF2B5EF4-FFF2-40B4-BE49-F238E27FC236}">
                <a16:creationId xmlns:a16="http://schemas.microsoft.com/office/drawing/2014/main" id="{493D448B-8F1C-4648-BFDD-72362E9558F1}"/>
              </a:ext>
            </a:extLst>
          </p:cNvPr>
          <p:cNvSpPr>
            <a:spLocks noGrp="1"/>
          </p:cNvSpPr>
          <p:nvPr>
            <p:ph type="title" hasCustomPrompt="1"/>
          </p:nvPr>
        </p:nvSpPr>
        <p:spPr>
          <a:xfrm>
            <a:off x="516320" y="204811"/>
            <a:ext cx="11134798" cy="836360"/>
          </a:xfrm>
          <a:prstGeom prst="rect">
            <a:avLst/>
          </a:prstGeom>
        </p:spPr>
        <p:txBody>
          <a:bodyPr anchor="ctr"/>
          <a:lstStyle>
            <a:lvl1pPr>
              <a:defRPr sz="2400">
                <a:latin typeface="Verdana" panose="020B0604030504040204" pitchFamily="34" charset="0"/>
                <a:ea typeface="Verdana" panose="020B0604030504040204" pitchFamily="34" charset="0"/>
              </a:defRPr>
            </a:lvl1pPr>
          </a:lstStyle>
          <a:p>
            <a:r>
              <a:rPr lang="en-US" noProof="0" dirty="0"/>
              <a:t>Title</a:t>
            </a:r>
            <a:endParaRPr lang="en-US" dirty="0"/>
          </a:p>
        </p:txBody>
      </p:sp>
      <p:sp>
        <p:nvSpPr>
          <p:cNvPr id="3" name="Content Placeholder 2">
            <a:extLst>
              <a:ext uri="{FF2B5EF4-FFF2-40B4-BE49-F238E27FC236}">
                <a16:creationId xmlns:a16="http://schemas.microsoft.com/office/drawing/2014/main" id="{1CC53D69-F2CB-47F9-9793-E22862A2305F}"/>
              </a:ext>
            </a:extLst>
          </p:cNvPr>
          <p:cNvSpPr>
            <a:spLocks noGrp="1"/>
          </p:cNvSpPr>
          <p:nvPr>
            <p:ph sz="quarter" idx="21" hasCustomPrompt="1"/>
          </p:nvPr>
        </p:nvSpPr>
        <p:spPr>
          <a:xfrm>
            <a:off x="632986" y="2052322"/>
            <a:ext cx="2758086" cy="736906"/>
          </a:xfrm>
          <a:prstGeom prst="chevron">
            <a:avLst>
              <a:gd name="adj" fmla="val 20229"/>
            </a:avLst>
          </a:prstGeom>
          <a:solidFill>
            <a:srgbClr val="4C8C33"/>
          </a:solidFill>
        </p:spPr>
        <p:txBody>
          <a:bodyPr anchor="ctr"/>
          <a:lstStyle>
            <a:lvl1pPr marL="0" indent="0">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5" name="Text Placeholder 4">
            <a:extLst>
              <a:ext uri="{FF2B5EF4-FFF2-40B4-BE49-F238E27FC236}">
                <a16:creationId xmlns:a16="http://schemas.microsoft.com/office/drawing/2014/main" id="{FD3A1EBB-CEFF-4BE7-B9FA-D60FA9D4E982}"/>
              </a:ext>
            </a:extLst>
          </p:cNvPr>
          <p:cNvSpPr>
            <a:spLocks noGrp="1"/>
          </p:cNvSpPr>
          <p:nvPr>
            <p:ph type="body" sz="quarter" idx="22" hasCustomPrompt="1"/>
          </p:nvPr>
        </p:nvSpPr>
        <p:spPr>
          <a:xfrm>
            <a:off x="542007" y="1431969"/>
            <a:ext cx="830939" cy="774952"/>
          </a:xfrm>
          <a:prstGeom prst="ellipse">
            <a:avLst/>
          </a:prstGeom>
          <a:solidFill>
            <a:srgbClr val="4C8C33"/>
          </a:solidFill>
        </p:spPr>
        <p:txBody>
          <a:bodyPr/>
          <a:lstStyle>
            <a:lvl1pPr marL="0" indent="0" algn="ctr">
              <a:buNone/>
              <a:defRPr>
                <a:solidFill>
                  <a:srgbClr val="4C8C33"/>
                </a:solidFill>
              </a:defRPr>
            </a:lvl1pPr>
          </a:lstStyle>
          <a:p>
            <a:pPr lvl="0"/>
            <a:r>
              <a:rPr lang="en-US" dirty="0"/>
              <a:t>.</a:t>
            </a:r>
          </a:p>
        </p:txBody>
      </p:sp>
      <p:sp>
        <p:nvSpPr>
          <p:cNvPr id="28" name="Text Placeholder 4">
            <a:extLst>
              <a:ext uri="{FF2B5EF4-FFF2-40B4-BE49-F238E27FC236}">
                <a16:creationId xmlns:a16="http://schemas.microsoft.com/office/drawing/2014/main" id="{41D3DC0A-6B2A-472C-ABE7-FED74D9FAB3A}"/>
              </a:ext>
            </a:extLst>
          </p:cNvPr>
          <p:cNvSpPr>
            <a:spLocks noGrp="1"/>
          </p:cNvSpPr>
          <p:nvPr>
            <p:ph type="body" sz="quarter" idx="23" hasCustomPrompt="1"/>
          </p:nvPr>
        </p:nvSpPr>
        <p:spPr>
          <a:xfrm>
            <a:off x="671977" y="1547037"/>
            <a:ext cx="584178" cy="544817"/>
          </a:xfrm>
          <a:prstGeom prst="ellipse">
            <a:avLst/>
          </a:prstGeom>
          <a:solidFill>
            <a:srgbClr val="F2F2F2"/>
          </a:solidFill>
        </p:spPr>
        <p:txBody>
          <a:bodyPr anchor="ctr"/>
          <a:lstStyle>
            <a:lvl1pPr marL="0" indent="0" algn="ctr">
              <a:buNone/>
              <a:defRPr>
                <a:solidFill>
                  <a:srgbClr val="4C8C33"/>
                </a:solidFill>
              </a:defRPr>
            </a:lvl1pPr>
          </a:lstStyle>
          <a:p>
            <a:pPr lvl="0"/>
            <a:r>
              <a:rPr lang="en-US" dirty="0"/>
              <a:t>1</a:t>
            </a:r>
          </a:p>
        </p:txBody>
      </p:sp>
      <p:sp>
        <p:nvSpPr>
          <p:cNvPr id="29" name="Content 1">
            <a:extLst>
              <a:ext uri="{FF2B5EF4-FFF2-40B4-BE49-F238E27FC236}">
                <a16:creationId xmlns:a16="http://schemas.microsoft.com/office/drawing/2014/main" id="{84F674B2-8BCD-4F06-AF1E-F0E831297190}"/>
              </a:ext>
            </a:extLst>
          </p:cNvPr>
          <p:cNvSpPr>
            <a:spLocks noGrp="1"/>
          </p:cNvSpPr>
          <p:nvPr>
            <p:ph sz="half" idx="24"/>
          </p:nvPr>
        </p:nvSpPr>
        <p:spPr>
          <a:xfrm>
            <a:off x="3448364" y="2789229"/>
            <a:ext cx="2596953" cy="2422207"/>
          </a:xfrm>
          <a:prstGeom prst="rect">
            <a:avLst/>
          </a:prstGeom>
          <a:solidFill>
            <a:schemeClr val="bg2">
              <a:lumMod val="95000"/>
            </a:schemeClr>
          </a:solidFill>
        </p:spPr>
        <p:txBody>
          <a:bodyPr lIns="144000" tIns="252000" rIns="144000" bIns="108000"/>
          <a:lstStyle>
            <a:lvl1pPr>
              <a:defRPr sz="1050">
                <a:latin typeface="+mj-lt"/>
              </a:defRPr>
            </a:lvl1pPr>
            <a:lvl2pPr>
              <a:defRPr sz="1000">
                <a:latin typeface="+mj-lt"/>
              </a:defRPr>
            </a:lvl2pPr>
            <a:lvl3pPr>
              <a:defRPr sz="900">
                <a:latin typeface="+mj-lt"/>
              </a:defRPr>
            </a:lvl3pPr>
            <a:lvl4pPr>
              <a:defRPr sz="800">
                <a:latin typeface="+mj-lt"/>
              </a:defRPr>
            </a:lvl4pPr>
            <a:lvl5pPr>
              <a:defRPr sz="800">
                <a:latin typeface="+mj-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2">
            <a:extLst>
              <a:ext uri="{FF2B5EF4-FFF2-40B4-BE49-F238E27FC236}">
                <a16:creationId xmlns:a16="http://schemas.microsoft.com/office/drawing/2014/main" id="{63F930F3-B5C0-416C-A323-D53833C649CE}"/>
              </a:ext>
            </a:extLst>
          </p:cNvPr>
          <p:cNvSpPr>
            <a:spLocks noGrp="1"/>
          </p:cNvSpPr>
          <p:nvPr>
            <p:ph sz="quarter" idx="25" hasCustomPrompt="1"/>
          </p:nvPr>
        </p:nvSpPr>
        <p:spPr>
          <a:xfrm>
            <a:off x="3429713" y="2052322"/>
            <a:ext cx="2758086" cy="736906"/>
          </a:xfrm>
          <a:prstGeom prst="chevron">
            <a:avLst>
              <a:gd name="adj" fmla="val 20229"/>
            </a:avLst>
          </a:prstGeom>
          <a:solidFill>
            <a:srgbClr val="71A100"/>
          </a:solidFill>
        </p:spPr>
        <p:txBody>
          <a:bodyPr anchor="ctr"/>
          <a:lstStyle>
            <a:lvl1pPr marL="0" indent="0">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31" name="Text Placeholder 4">
            <a:extLst>
              <a:ext uri="{FF2B5EF4-FFF2-40B4-BE49-F238E27FC236}">
                <a16:creationId xmlns:a16="http://schemas.microsoft.com/office/drawing/2014/main" id="{2CE8F379-A389-4509-8E75-F356EC61D308}"/>
              </a:ext>
            </a:extLst>
          </p:cNvPr>
          <p:cNvSpPr>
            <a:spLocks noGrp="1"/>
          </p:cNvSpPr>
          <p:nvPr>
            <p:ph type="body" sz="quarter" idx="26" hasCustomPrompt="1"/>
          </p:nvPr>
        </p:nvSpPr>
        <p:spPr>
          <a:xfrm>
            <a:off x="3338734" y="1431969"/>
            <a:ext cx="830939" cy="774952"/>
          </a:xfrm>
          <a:prstGeom prst="ellipse">
            <a:avLst/>
          </a:prstGeom>
          <a:solidFill>
            <a:srgbClr val="71A100"/>
          </a:solidFill>
        </p:spPr>
        <p:txBody>
          <a:bodyPr/>
          <a:lstStyle>
            <a:lvl1pPr marL="0" indent="0" algn="ctr">
              <a:buNone/>
              <a:defRPr>
                <a:solidFill>
                  <a:srgbClr val="4C8C33"/>
                </a:solidFill>
              </a:defRPr>
            </a:lvl1pPr>
          </a:lstStyle>
          <a:p>
            <a:pPr lvl="0"/>
            <a:r>
              <a:rPr lang="en-US" dirty="0"/>
              <a:t>.</a:t>
            </a:r>
          </a:p>
        </p:txBody>
      </p:sp>
      <p:sp>
        <p:nvSpPr>
          <p:cNvPr id="32" name="Text Placeholder 4">
            <a:extLst>
              <a:ext uri="{FF2B5EF4-FFF2-40B4-BE49-F238E27FC236}">
                <a16:creationId xmlns:a16="http://schemas.microsoft.com/office/drawing/2014/main" id="{569FC1F4-4062-46C7-9AD6-3EEF90AF3482}"/>
              </a:ext>
            </a:extLst>
          </p:cNvPr>
          <p:cNvSpPr>
            <a:spLocks noGrp="1"/>
          </p:cNvSpPr>
          <p:nvPr>
            <p:ph type="body" sz="quarter" idx="27" hasCustomPrompt="1"/>
          </p:nvPr>
        </p:nvSpPr>
        <p:spPr>
          <a:xfrm>
            <a:off x="3468705" y="1547037"/>
            <a:ext cx="584178" cy="544817"/>
          </a:xfrm>
          <a:prstGeom prst="ellipse">
            <a:avLst/>
          </a:prstGeom>
          <a:solidFill>
            <a:srgbClr val="F2F2F2"/>
          </a:solidFill>
        </p:spPr>
        <p:txBody>
          <a:bodyPr anchor="ctr"/>
          <a:lstStyle>
            <a:lvl1pPr marL="0" indent="0" algn="ctr">
              <a:buNone/>
              <a:defRPr>
                <a:solidFill>
                  <a:srgbClr val="71A100"/>
                </a:solidFill>
              </a:defRPr>
            </a:lvl1pPr>
          </a:lstStyle>
          <a:p>
            <a:pPr lvl="0"/>
            <a:r>
              <a:rPr lang="en-US" dirty="0"/>
              <a:t>1</a:t>
            </a:r>
          </a:p>
        </p:txBody>
      </p:sp>
      <p:sp>
        <p:nvSpPr>
          <p:cNvPr id="33" name="Content 1">
            <a:extLst>
              <a:ext uri="{FF2B5EF4-FFF2-40B4-BE49-F238E27FC236}">
                <a16:creationId xmlns:a16="http://schemas.microsoft.com/office/drawing/2014/main" id="{6E95160E-BE08-4BF3-981E-E8BFD18C55E1}"/>
              </a:ext>
            </a:extLst>
          </p:cNvPr>
          <p:cNvSpPr>
            <a:spLocks noGrp="1"/>
          </p:cNvSpPr>
          <p:nvPr>
            <p:ph sz="half" idx="28"/>
          </p:nvPr>
        </p:nvSpPr>
        <p:spPr>
          <a:xfrm>
            <a:off x="6234656" y="2789229"/>
            <a:ext cx="2596953" cy="2422207"/>
          </a:xfrm>
          <a:prstGeom prst="rect">
            <a:avLst/>
          </a:prstGeom>
          <a:solidFill>
            <a:schemeClr val="bg2">
              <a:lumMod val="95000"/>
            </a:schemeClr>
          </a:solidFill>
        </p:spPr>
        <p:txBody>
          <a:bodyPr lIns="144000" tIns="252000" rIns="144000" bIns="108000"/>
          <a:lstStyle>
            <a:lvl1pPr>
              <a:defRPr sz="1050">
                <a:latin typeface="+mj-lt"/>
              </a:defRPr>
            </a:lvl1pPr>
            <a:lvl2pPr>
              <a:defRPr sz="1000">
                <a:latin typeface="+mj-lt"/>
              </a:defRPr>
            </a:lvl2pPr>
            <a:lvl3pPr>
              <a:defRPr sz="900">
                <a:latin typeface="+mj-lt"/>
              </a:defRPr>
            </a:lvl3pPr>
            <a:lvl4pPr>
              <a:defRPr sz="800">
                <a:latin typeface="+mj-lt"/>
              </a:defRPr>
            </a:lvl4pPr>
            <a:lvl5pPr>
              <a:defRPr sz="800">
                <a:latin typeface="+mj-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Content Placeholder 2">
            <a:extLst>
              <a:ext uri="{FF2B5EF4-FFF2-40B4-BE49-F238E27FC236}">
                <a16:creationId xmlns:a16="http://schemas.microsoft.com/office/drawing/2014/main" id="{F64214B7-138E-48F1-9994-6F4DFC851AAE}"/>
              </a:ext>
            </a:extLst>
          </p:cNvPr>
          <p:cNvSpPr>
            <a:spLocks noGrp="1"/>
          </p:cNvSpPr>
          <p:nvPr>
            <p:ph sz="quarter" idx="29" hasCustomPrompt="1"/>
          </p:nvPr>
        </p:nvSpPr>
        <p:spPr>
          <a:xfrm>
            <a:off x="6216005" y="2052322"/>
            <a:ext cx="2758086" cy="736906"/>
          </a:xfrm>
          <a:prstGeom prst="chevron">
            <a:avLst>
              <a:gd name="adj" fmla="val 20229"/>
            </a:avLst>
          </a:prstGeom>
          <a:solidFill>
            <a:srgbClr val="96E71B"/>
          </a:solidFill>
        </p:spPr>
        <p:txBody>
          <a:bodyPr anchor="ctr"/>
          <a:lstStyle>
            <a:lvl1pPr marL="0" indent="0">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35" name="Text Placeholder 4">
            <a:extLst>
              <a:ext uri="{FF2B5EF4-FFF2-40B4-BE49-F238E27FC236}">
                <a16:creationId xmlns:a16="http://schemas.microsoft.com/office/drawing/2014/main" id="{EE914E72-0E75-4EC9-B459-7F64BAEA20C9}"/>
              </a:ext>
            </a:extLst>
          </p:cNvPr>
          <p:cNvSpPr>
            <a:spLocks noGrp="1"/>
          </p:cNvSpPr>
          <p:nvPr>
            <p:ph type="body" sz="quarter" idx="30" hasCustomPrompt="1"/>
          </p:nvPr>
        </p:nvSpPr>
        <p:spPr>
          <a:xfrm>
            <a:off x="6125026" y="1431969"/>
            <a:ext cx="830939" cy="774952"/>
          </a:xfrm>
          <a:prstGeom prst="ellipse">
            <a:avLst/>
          </a:prstGeom>
          <a:solidFill>
            <a:srgbClr val="96E71B"/>
          </a:solidFill>
        </p:spPr>
        <p:txBody>
          <a:bodyPr/>
          <a:lstStyle>
            <a:lvl1pPr marL="0" indent="0" algn="ctr">
              <a:buNone/>
              <a:defRPr>
                <a:solidFill>
                  <a:srgbClr val="4C8C33"/>
                </a:solidFill>
              </a:defRPr>
            </a:lvl1pPr>
          </a:lstStyle>
          <a:p>
            <a:pPr lvl="0"/>
            <a:r>
              <a:rPr lang="en-US" dirty="0"/>
              <a:t>.</a:t>
            </a:r>
          </a:p>
        </p:txBody>
      </p:sp>
      <p:sp>
        <p:nvSpPr>
          <p:cNvPr id="37" name="Text Placeholder 4">
            <a:extLst>
              <a:ext uri="{FF2B5EF4-FFF2-40B4-BE49-F238E27FC236}">
                <a16:creationId xmlns:a16="http://schemas.microsoft.com/office/drawing/2014/main" id="{5691D852-4952-4BD7-BCD8-A2EC8ADA4568}"/>
              </a:ext>
            </a:extLst>
          </p:cNvPr>
          <p:cNvSpPr>
            <a:spLocks noGrp="1"/>
          </p:cNvSpPr>
          <p:nvPr>
            <p:ph type="body" sz="quarter" idx="31" hasCustomPrompt="1"/>
          </p:nvPr>
        </p:nvSpPr>
        <p:spPr>
          <a:xfrm>
            <a:off x="6254996" y="1547037"/>
            <a:ext cx="584178" cy="544817"/>
          </a:xfrm>
          <a:prstGeom prst="ellipse">
            <a:avLst/>
          </a:prstGeom>
          <a:solidFill>
            <a:srgbClr val="F2F2F2"/>
          </a:solidFill>
        </p:spPr>
        <p:txBody>
          <a:bodyPr anchor="ctr"/>
          <a:lstStyle>
            <a:lvl1pPr marL="0" indent="0" algn="ctr">
              <a:buNone/>
              <a:defRPr>
                <a:solidFill>
                  <a:srgbClr val="96E71B"/>
                </a:solidFill>
              </a:defRPr>
            </a:lvl1pPr>
          </a:lstStyle>
          <a:p>
            <a:pPr lvl="0"/>
            <a:r>
              <a:rPr lang="en-US" dirty="0"/>
              <a:t>1</a:t>
            </a:r>
          </a:p>
        </p:txBody>
      </p:sp>
      <p:sp>
        <p:nvSpPr>
          <p:cNvPr id="38" name="Content 1">
            <a:extLst>
              <a:ext uri="{FF2B5EF4-FFF2-40B4-BE49-F238E27FC236}">
                <a16:creationId xmlns:a16="http://schemas.microsoft.com/office/drawing/2014/main" id="{8F05A25D-E269-47C8-BFA4-4BDE1A2B7D96}"/>
              </a:ext>
            </a:extLst>
          </p:cNvPr>
          <p:cNvSpPr>
            <a:spLocks noGrp="1"/>
          </p:cNvSpPr>
          <p:nvPr>
            <p:ph sz="half" idx="32"/>
          </p:nvPr>
        </p:nvSpPr>
        <p:spPr>
          <a:xfrm>
            <a:off x="9020948" y="2789229"/>
            <a:ext cx="2596953" cy="2422207"/>
          </a:xfrm>
          <a:prstGeom prst="rect">
            <a:avLst/>
          </a:prstGeom>
          <a:solidFill>
            <a:schemeClr val="bg2">
              <a:lumMod val="95000"/>
            </a:schemeClr>
          </a:solidFill>
        </p:spPr>
        <p:txBody>
          <a:bodyPr lIns="144000" tIns="252000" rIns="144000" bIns="108000"/>
          <a:lstStyle>
            <a:lvl1pPr>
              <a:defRPr sz="1050">
                <a:latin typeface="+mj-lt"/>
              </a:defRPr>
            </a:lvl1pPr>
            <a:lvl2pPr>
              <a:defRPr sz="1000">
                <a:latin typeface="+mj-lt"/>
              </a:defRPr>
            </a:lvl2pPr>
            <a:lvl3pPr>
              <a:defRPr sz="900">
                <a:latin typeface="+mj-lt"/>
              </a:defRPr>
            </a:lvl3pPr>
            <a:lvl4pPr>
              <a:defRPr sz="800">
                <a:latin typeface="+mj-lt"/>
              </a:defRPr>
            </a:lvl4pPr>
            <a:lvl5pPr>
              <a:defRPr sz="800">
                <a:latin typeface="+mj-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Content Placeholder 2">
            <a:extLst>
              <a:ext uri="{FF2B5EF4-FFF2-40B4-BE49-F238E27FC236}">
                <a16:creationId xmlns:a16="http://schemas.microsoft.com/office/drawing/2014/main" id="{19830706-D898-44D0-8B52-EE40E27FD82E}"/>
              </a:ext>
            </a:extLst>
          </p:cNvPr>
          <p:cNvSpPr>
            <a:spLocks noGrp="1"/>
          </p:cNvSpPr>
          <p:nvPr>
            <p:ph sz="quarter" idx="33" hasCustomPrompt="1"/>
          </p:nvPr>
        </p:nvSpPr>
        <p:spPr>
          <a:xfrm>
            <a:off x="9002296" y="2052322"/>
            <a:ext cx="2758086" cy="736906"/>
          </a:xfrm>
          <a:prstGeom prst="chevron">
            <a:avLst>
              <a:gd name="adj" fmla="val 20229"/>
            </a:avLst>
          </a:prstGeom>
          <a:solidFill>
            <a:srgbClr val="BAEF69"/>
          </a:solidFill>
        </p:spPr>
        <p:txBody>
          <a:bodyPr anchor="ctr"/>
          <a:lstStyle>
            <a:lvl1pPr marL="0" indent="0">
              <a:buNone/>
              <a:defRPr>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52" name="Text Placeholder 4">
            <a:extLst>
              <a:ext uri="{FF2B5EF4-FFF2-40B4-BE49-F238E27FC236}">
                <a16:creationId xmlns:a16="http://schemas.microsoft.com/office/drawing/2014/main" id="{3B7AEAE2-6F43-4381-ACFE-273D05B35AD2}"/>
              </a:ext>
            </a:extLst>
          </p:cNvPr>
          <p:cNvSpPr>
            <a:spLocks noGrp="1"/>
          </p:cNvSpPr>
          <p:nvPr>
            <p:ph type="body" sz="quarter" idx="34" hasCustomPrompt="1"/>
          </p:nvPr>
        </p:nvSpPr>
        <p:spPr>
          <a:xfrm>
            <a:off x="8911318" y="1431969"/>
            <a:ext cx="830939" cy="774952"/>
          </a:xfrm>
          <a:prstGeom prst="ellipse">
            <a:avLst/>
          </a:prstGeom>
          <a:solidFill>
            <a:srgbClr val="BAEF69"/>
          </a:solidFill>
        </p:spPr>
        <p:txBody>
          <a:bodyPr/>
          <a:lstStyle>
            <a:lvl1pPr marL="0" indent="0" algn="ctr">
              <a:buNone/>
              <a:defRPr>
                <a:solidFill>
                  <a:srgbClr val="4C8C33"/>
                </a:solidFill>
              </a:defRPr>
            </a:lvl1pPr>
          </a:lstStyle>
          <a:p>
            <a:pPr lvl="0"/>
            <a:r>
              <a:rPr lang="en-US" dirty="0"/>
              <a:t>.</a:t>
            </a:r>
          </a:p>
        </p:txBody>
      </p:sp>
      <p:sp>
        <p:nvSpPr>
          <p:cNvPr id="53" name="Text Placeholder 4">
            <a:extLst>
              <a:ext uri="{FF2B5EF4-FFF2-40B4-BE49-F238E27FC236}">
                <a16:creationId xmlns:a16="http://schemas.microsoft.com/office/drawing/2014/main" id="{7A19EE99-BD1C-4EF6-A4A8-CCFFA755B705}"/>
              </a:ext>
            </a:extLst>
          </p:cNvPr>
          <p:cNvSpPr>
            <a:spLocks noGrp="1"/>
          </p:cNvSpPr>
          <p:nvPr>
            <p:ph type="body" sz="quarter" idx="35" hasCustomPrompt="1"/>
          </p:nvPr>
        </p:nvSpPr>
        <p:spPr>
          <a:xfrm>
            <a:off x="9041288" y="1547037"/>
            <a:ext cx="584178" cy="544817"/>
          </a:xfrm>
          <a:prstGeom prst="ellipse">
            <a:avLst/>
          </a:prstGeom>
          <a:solidFill>
            <a:srgbClr val="F2F2F2"/>
          </a:solidFill>
        </p:spPr>
        <p:txBody>
          <a:bodyPr anchor="ctr"/>
          <a:lstStyle>
            <a:lvl1pPr marL="0" indent="0" algn="ctr">
              <a:buNone/>
              <a:defRPr>
                <a:solidFill>
                  <a:srgbClr val="BAEF69"/>
                </a:solidFill>
              </a:defRPr>
            </a:lvl1pPr>
          </a:lstStyle>
          <a:p>
            <a:pPr lvl="0"/>
            <a:r>
              <a:rPr lang="en-US" dirty="0"/>
              <a:t>1</a:t>
            </a:r>
          </a:p>
        </p:txBody>
      </p:sp>
    </p:spTree>
    <p:extLst>
      <p:ext uri="{BB962C8B-B14F-4D97-AF65-F5344CB8AC3E}">
        <p14:creationId xmlns:p14="http://schemas.microsoft.com/office/powerpoint/2010/main" val="321928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86DC1A-A6F7-4244-8BD7-80C3DCCB4D93}" type="datetimeFigureOut">
              <a:rPr lang="en-US" smtClean="0"/>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3A2802-83F4-434B-94BD-E79714686664}" type="slidenum">
              <a:rPr lang="en-US" smtClean="0"/>
              <a:t>‹#›</a:t>
            </a:fld>
            <a:endParaRPr lang="en-US" dirty="0"/>
          </a:p>
        </p:txBody>
      </p:sp>
    </p:spTree>
    <p:extLst>
      <p:ext uri="{BB962C8B-B14F-4D97-AF65-F5344CB8AC3E}">
        <p14:creationId xmlns:p14="http://schemas.microsoft.com/office/powerpoint/2010/main" val="31934023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6DC1A-A6F7-4244-8BD7-80C3DCCB4D93}" type="datetimeFigureOut">
              <a:rPr lang="en-US" smtClean="0"/>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3A2802-83F4-434B-94BD-E79714686664}" type="slidenum">
              <a:rPr lang="en-US" smtClean="0"/>
              <a:t>‹#›</a:t>
            </a:fld>
            <a:endParaRPr lang="en-US" dirty="0"/>
          </a:p>
        </p:txBody>
      </p:sp>
    </p:spTree>
    <p:extLst>
      <p:ext uri="{BB962C8B-B14F-4D97-AF65-F5344CB8AC3E}">
        <p14:creationId xmlns:p14="http://schemas.microsoft.com/office/powerpoint/2010/main" val="27650743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86DC1A-A6F7-4244-8BD7-80C3DCCB4D93}" type="datetimeFigureOut">
              <a:rPr lang="en-US" smtClean="0"/>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3A2802-83F4-434B-94BD-E79714686664}" type="slidenum">
              <a:rPr lang="en-US" smtClean="0"/>
              <a:t>‹#›</a:t>
            </a:fld>
            <a:endParaRPr lang="en-US" dirty="0"/>
          </a:p>
        </p:txBody>
      </p:sp>
    </p:spTree>
    <p:extLst>
      <p:ext uri="{BB962C8B-B14F-4D97-AF65-F5344CB8AC3E}">
        <p14:creationId xmlns:p14="http://schemas.microsoft.com/office/powerpoint/2010/main" val="42218149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86DC1A-A6F7-4244-8BD7-80C3DCCB4D93}" type="datetimeFigureOut">
              <a:rPr lang="en-US" smtClean="0"/>
              <a:t>10/16/2019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3A2802-83F4-434B-94BD-E79714686664}" type="slidenum">
              <a:rPr lang="en-US" smtClean="0"/>
              <a:t>‹#›</a:t>
            </a:fld>
            <a:endParaRPr lang="en-US" dirty="0"/>
          </a:p>
        </p:txBody>
      </p:sp>
    </p:spTree>
    <p:extLst>
      <p:ext uri="{BB962C8B-B14F-4D97-AF65-F5344CB8AC3E}">
        <p14:creationId xmlns:p14="http://schemas.microsoft.com/office/powerpoint/2010/main" val="24378375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86DC1A-A6F7-4244-8BD7-80C3DCCB4D93}" type="datetimeFigureOut">
              <a:rPr lang="en-US" smtClean="0"/>
              <a:t>10/16/2019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E3A2802-83F4-434B-94BD-E79714686664}" type="slidenum">
              <a:rPr lang="en-US" smtClean="0"/>
              <a:t>‹#›</a:t>
            </a:fld>
            <a:endParaRPr lang="en-US" dirty="0"/>
          </a:p>
        </p:txBody>
      </p:sp>
    </p:spTree>
    <p:extLst>
      <p:ext uri="{BB962C8B-B14F-4D97-AF65-F5344CB8AC3E}">
        <p14:creationId xmlns:p14="http://schemas.microsoft.com/office/powerpoint/2010/main" val="39701758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86DC1A-A6F7-4244-8BD7-80C3DCCB4D93}" type="datetimeFigureOut">
              <a:rPr lang="en-US" smtClean="0"/>
              <a:t>10/16/2019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E3A2802-83F4-434B-94BD-E79714686664}" type="slidenum">
              <a:rPr lang="en-US" smtClean="0"/>
              <a:t>‹#›</a:t>
            </a:fld>
            <a:endParaRPr lang="en-US" dirty="0"/>
          </a:p>
        </p:txBody>
      </p:sp>
    </p:spTree>
    <p:extLst>
      <p:ext uri="{BB962C8B-B14F-4D97-AF65-F5344CB8AC3E}">
        <p14:creationId xmlns:p14="http://schemas.microsoft.com/office/powerpoint/2010/main" val="489627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86DC1A-A6F7-4244-8BD7-80C3DCCB4D93}" type="datetimeFigureOut">
              <a:rPr lang="en-US" smtClean="0"/>
              <a:t>10/16/2019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E3A2802-83F4-434B-94BD-E79714686664}" type="slidenum">
              <a:rPr lang="en-US" smtClean="0"/>
              <a:t>‹#›</a:t>
            </a:fld>
            <a:endParaRPr lang="en-US" dirty="0"/>
          </a:p>
        </p:txBody>
      </p:sp>
    </p:spTree>
    <p:extLst>
      <p:ext uri="{BB962C8B-B14F-4D97-AF65-F5344CB8AC3E}">
        <p14:creationId xmlns:p14="http://schemas.microsoft.com/office/powerpoint/2010/main" val="141595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Placeholder">
    <p:spTree>
      <p:nvGrpSpPr>
        <p:cNvPr id="1" name=""/>
        <p:cNvGrpSpPr/>
        <p:nvPr/>
      </p:nvGrpSpPr>
      <p:grpSpPr>
        <a:xfrm>
          <a:off x="0" y="0"/>
          <a:ext cx="0" cy="0"/>
          <a:chOff x="0" y="0"/>
          <a:chExt cx="0" cy="0"/>
        </a:xfrm>
      </p:grpSpPr>
      <p:sp>
        <p:nvSpPr>
          <p:cNvPr id="7" name="Inhaltsplatzhalter 2">
            <a:extLst>
              <a:ext uri="{FF2B5EF4-FFF2-40B4-BE49-F238E27FC236}">
                <a16:creationId xmlns:a16="http://schemas.microsoft.com/office/drawing/2014/main" id="{560A247C-654F-48D6-8F58-FE830E2DD97D}"/>
              </a:ext>
            </a:extLst>
          </p:cNvPr>
          <p:cNvSpPr>
            <a:spLocks noGrp="1"/>
          </p:cNvSpPr>
          <p:nvPr>
            <p:ph idx="1" hasCustomPrompt="1"/>
          </p:nvPr>
        </p:nvSpPr>
        <p:spPr>
          <a:xfrm>
            <a:off x="516320" y="1483952"/>
            <a:ext cx="11134798" cy="4319248"/>
          </a:xfrm>
          <a:prstGeom prst="rect">
            <a:avLst/>
          </a:prstGeom>
          <a:noFill/>
        </p:spPr>
        <p:txBody>
          <a:bodyPr/>
          <a:lstStyle>
            <a:lvl1pPr marL="0" indent="0">
              <a:buNone/>
              <a:defRPr sz="1400">
                <a:latin typeface="Verdana" panose="020B0604030504040204" pitchFamily="34" charset="0"/>
                <a:ea typeface="Verdana" panose="020B0604030504040204" pitchFamily="34" charset="0"/>
              </a:defRPr>
            </a:lvl1pPr>
            <a:lvl2pPr marL="457200" indent="0">
              <a:buNone/>
              <a:defRPr sz="1400">
                <a:latin typeface="Verdana" panose="020B0604030504040204" pitchFamily="34" charset="0"/>
                <a:ea typeface="Verdana" panose="020B0604030504040204" pitchFamily="34" charset="0"/>
              </a:defRPr>
            </a:lvl2pPr>
            <a:lvl3pPr marL="914400" indent="0">
              <a:buNone/>
              <a:defRPr sz="1400">
                <a:latin typeface="Verdana" panose="020B0604030504040204" pitchFamily="34" charset="0"/>
                <a:ea typeface="Verdana" panose="020B0604030504040204" pitchFamily="34" charset="0"/>
              </a:defRPr>
            </a:lvl3pPr>
            <a:lvl4pPr marL="1371600" indent="0">
              <a:buNone/>
              <a:defRPr sz="1400">
                <a:latin typeface="Verdana" panose="020B0604030504040204" pitchFamily="34" charset="0"/>
                <a:ea typeface="Verdana" panose="020B0604030504040204" pitchFamily="34" charset="0"/>
              </a:defRPr>
            </a:lvl4pPr>
            <a:lvl5pPr marL="1828800" indent="0">
              <a:buNone/>
              <a:defRPr sz="1400">
                <a:latin typeface="Verdana" panose="020B0604030504040204" pitchFamily="34" charset="0"/>
                <a:ea typeface="Verdana" panose="020B0604030504040204" pitchFamily="34" charset="0"/>
              </a:defRPr>
            </a:lvl5pPr>
          </a:lstStyle>
          <a:p>
            <a:pPr lvl="0"/>
            <a:r>
              <a:rPr lang="en-US" noProof="0" dirty="0"/>
              <a:t>Body Text</a:t>
            </a:r>
          </a:p>
        </p:txBody>
      </p:sp>
      <p:sp>
        <p:nvSpPr>
          <p:cNvPr id="10" name="Titel 1">
            <a:extLst>
              <a:ext uri="{FF2B5EF4-FFF2-40B4-BE49-F238E27FC236}">
                <a16:creationId xmlns:a16="http://schemas.microsoft.com/office/drawing/2014/main" id="{B7D6B288-5089-4699-9831-11325B19D815}"/>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Tree>
    <p:extLst>
      <p:ext uri="{BB962C8B-B14F-4D97-AF65-F5344CB8AC3E}">
        <p14:creationId xmlns:p14="http://schemas.microsoft.com/office/powerpoint/2010/main" val="207821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86DC1A-A6F7-4244-8BD7-80C3DCCB4D93}" type="datetimeFigureOut">
              <a:rPr lang="en-US" smtClean="0"/>
              <a:t>10/16/2019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3A2802-83F4-434B-94BD-E79714686664}" type="slidenum">
              <a:rPr lang="en-US" smtClean="0"/>
              <a:t>‹#›</a:t>
            </a:fld>
            <a:endParaRPr lang="en-US" dirty="0"/>
          </a:p>
        </p:txBody>
      </p:sp>
    </p:spTree>
    <p:extLst>
      <p:ext uri="{BB962C8B-B14F-4D97-AF65-F5344CB8AC3E}">
        <p14:creationId xmlns:p14="http://schemas.microsoft.com/office/powerpoint/2010/main" val="11494592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86DC1A-A6F7-4244-8BD7-80C3DCCB4D93}" type="datetimeFigureOut">
              <a:rPr lang="en-US" smtClean="0"/>
              <a:t>10/16/2019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3A2802-83F4-434B-94BD-E79714686664}" type="slidenum">
              <a:rPr lang="en-US" smtClean="0"/>
              <a:t>‹#›</a:t>
            </a:fld>
            <a:endParaRPr lang="en-US" dirty="0"/>
          </a:p>
        </p:txBody>
      </p:sp>
    </p:spTree>
    <p:extLst>
      <p:ext uri="{BB962C8B-B14F-4D97-AF65-F5344CB8AC3E}">
        <p14:creationId xmlns:p14="http://schemas.microsoft.com/office/powerpoint/2010/main" val="22044516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6DC1A-A6F7-4244-8BD7-80C3DCCB4D93}" type="datetimeFigureOut">
              <a:rPr lang="en-US" smtClean="0"/>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3A2802-83F4-434B-94BD-E79714686664}" type="slidenum">
              <a:rPr lang="en-US" smtClean="0"/>
              <a:t>‹#›</a:t>
            </a:fld>
            <a:endParaRPr lang="en-US" dirty="0"/>
          </a:p>
        </p:txBody>
      </p:sp>
    </p:spTree>
    <p:extLst>
      <p:ext uri="{BB962C8B-B14F-4D97-AF65-F5344CB8AC3E}">
        <p14:creationId xmlns:p14="http://schemas.microsoft.com/office/powerpoint/2010/main" val="36569215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6DC1A-A6F7-4244-8BD7-80C3DCCB4D93}" type="datetimeFigureOut">
              <a:rPr lang="en-US" smtClean="0"/>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3A2802-83F4-434B-94BD-E79714686664}" type="slidenum">
              <a:rPr lang="en-US" smtClean="0"/>
              <a:t>‹#›</a:t>
            </a:fld>
            <a:endParaRPr lang="en-US" dirty="0"/>
          </a:p>
        </p:txBody>
      </p:sp>
    </p:spTree>
    <p:extLst>
      <p:ext uri="{BB962C8B-B14F-4D97-AF65-F5344CB8AC3E}">
        <p14:creationId xmlns:p14="http://schemas.microsoft.com/office/powerpoint/2010/main" val="36174128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Presentation title">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extLst>
              <p:ext uri="{D42A27DB-BD31-4B8C-83A1-F6EECF244321}">
                <p14:modId xmlns:p14="http://schemas.microsoft.com/office/powerpoint/2010/main" val="9208968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496" name="think-cell Slide" r:id="rId6" imgW="425" imgH="426" progId="TCLayout.ActiveDocument.1">
                  <p:embed/>
                </p:oleObj>
              </mc:Choice>
              <mc:Fallback>
                <p:oleObj name="think-cell Slide" r:id="rId6" imgW="425" imgH="426" progId="TCLayout.ActiveDocument.1">
                  <p:embed/>
                  <p:pic>
                    <p:nvPicPr>
                      <p:cNvPr id="7" name="Object 6"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71"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lnSpc>
                <a:spcPct val="90000"/>
              </a:lnSpc>
              <a:spcBef>
                <a:spcPct val="0"/>
              </a:spcBef>
              <a:spcAft>
                <a:spcPct val="0"/>
              </a:spcAft>
            </a:pPr>
            <a:endParaRPr lang="en-GB" sz="3600" b="1" i="0" baseline="0" dirty="0">
              <a:latin typeface="Calibri Light" panose="020F0302020204030204" pitchFamily="34" charset="0"/>
              <a:ea typeface="+mj-ea"/>
              <a:cs typeface="+mj-cs"/>
              <a:sym typeface="Calibri Light" panose="020F0302020204030204" pitchFamily="34" charset="0"/>
            </a:endParaRPr>
          </a:p>
        </p:txBody>
      </p:sp>
      <p:sp>
        <p:nvSpPr>
          <p:cNvPr id="3" name="Holder 3"/>
          <p:cNvSpPr>
            <a:spLocks noGrp="1"/>
          </p:cNvSpPr>
          <p:nvPr>
            <p:ph type="subTitle" idx="4"/>
          </p:nvPr>
        </p:nvSpPr>
        <p:spPr>
          <a:xfrm>
            <a:off x="685799" y="3840480"/>
            <a:ext cx="10608233" cy="883920"/>
          </a:xfrm>
          <a:prstGeom prst="rect">
            <a:avLst/>
          </a:prstGeom>
        </p:spPr>
        <p:txBody>
          <a:bodyPr wrap="square" lIns="0" tIns="0" rIns="0" bIns="0">
            <a:noAutofit/>
          </a:bodyPr>
          <a:lstStyle>
            <a:lvl1pPr marL="0" indent="0">
              <a:buNone/>
              <a:defRPr>
                <a:solidFill>
                  <a:srgbClr val="96D700"/>
                </a:solidFill>
              </a:defRPr>
            </a:lvl1pPr>
          </a:lstStyle>
          <a:p>
            <a:endParaRPr dirty="0"/>
          </a:p>
        </p:txBody>
      </p:sp>
      <p:sp>
        <p:nvSpPr>
          <p:cNvPr id="10" name="Title 9"/>
          <p:cNvSpPr>
            <a:spLocks noGrp="1"/>
          </p:cNvSpPr>
          <p:nvPr>
            <p:ph type="title"/>
          </p:nvPr>
        </p:nvSpPr>
        <p:spPr>
          <a:xfrm>
            <a:off x="685800" y="2172836"/>
            <a:ext cx="10608234" cy="1484764"/>
          </a:xfrm>
          <a:prstGeom prst="rect">
            <a:avLst/>
          </a:prstGeom>
          <a:noFill/>
        </p:spPr>
        <p:txBody>
          <a:bodyPr>
            <a:normAutofit/>
          </a:bodyPr>
          <a:lstStyle>
            <a:lvl1pPr>
              <a:defRPr sz="3600" b="1">
                <a:solidFill>
                  <a:schemeClr val="bg1"/>
                </a:solidFill>
              </a:defRPr>
            </a:lvl1pPr>
          </a:lstStyle>
          <a:p>
            <a:r>
              <a:rPr lang="en-GB" dirty="0"/>
              <a:t>Click to edit Master title style</a:t>
            </a:r>
            <a:endParaRPr lang="en-US" dirty="0"/>
          </a:p>
        </p:txBody>
      </p:sp>
      <p:sp useBgFill="1">
        <p:nvSpPr>
          <p:cNvPr id="4" name="TextBox 3"/>
          <p:cNvSpPr txBox="1"/>
          <p:nvPr userDrawn="1"/>
        </p:nvSpPr>
        <p:spPr>
          <a:xfrm>
            <a:off x="1506072" y="-1021976"/>
            <a:ext cx="184731" cy="369332"/>
          </a:xfrm>
          <a:prstGeom prst="rect">
            <a:avLst/>
          </a:prstGeom>
        </p:spPr>
        <p:txBody>
          <a:bodyPr wrap="none" rtlCol="0">
            <a:spAutoFit/>
          </a:bodyPr>
          <a:lstStyle/>
          <a:p>
            <a:endParaRPr lang="en-US" sz="1800" dirty="0"/>
          </a:p>
        </p:txBody>
      </p:sp>
      <p:sp>
        <p:nvSpPr>
          <p:cNvPr id="5" name="Rectangle 4"/>
          <p:cNvSpPr/>
          <p:nvPr userDrawn="1"/>
        </p:nvSpPr>
        <p:spPr>
          <a:xfrm>
            <a:off x="596343" y="5484496"/>
            <a:ext cx="2532075" cy="756285"/>
          </a:xfrm>
          <a:prstGeom prst="rect">
            <a:avLst/>
          </a:prstGeom>
          <a:solidFill>
            <a:srgbClr val="323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2" name="Picture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08753" y="5699285"/>
            <a:ext cx="2307254" cy="326706"/>
          </a:xfrm>
          <a:prstGeom prst="rect">
            <a:avLst/>
          </a:prstGeom>
        </p:spPr>
      </p:pic>
    </p:spTree>
    <p:extLst>
      <p:ext uri="{BB962C8B-B14F-4D97-AF65-F5344CB8AC3E}">
        <p14:creationId xmlns:p14="http://schemas.microsoft.com/office/powerpoint/2010/main" val="878168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113919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318377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198531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170791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99659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Placeholders">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39D74C0-3082-4DC2-AAFE-30C7AD619B8B}"/>
              </a:ext>
            </a:extLst>
          </p:cNvPr>
          <p:cNvSpPr>
            <a:spLocks noGrp="1"/>
          </p:cNvSpPr>
          <p:nvPr>
            <p:ph sz="quarter" idx="13"/>
          </p:nvPr>
        </p:nvSpPr>
        <p:spPr>
          <a:xfrm>
            <a:off x="506486" y="1482993"/>
            <a:ext cx="5423138" cy="4209884"/>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el 1">
            <a:extLst>
              <a:ext uri="{FF2B5EF4-FFF2-40B4-BE49-F238E27FC236}">
                <a16:creationId xmlns:a16="http://schemas.microsoft.com/office/drawing/2014/main" id="{B332A7B1-AFEA-4B4E-9B9A-7C08F56EC199}"/>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10" name="Content Placeholder 6">
            <a:extLst>
              <a:ext uri="{FF2B5EF4-FFF2-40B4-BE49-F238E27FC236}">
                <a16:creationId xmlns:a16="http://schemas.microsoft.com/office/drawing/2014/main" id="{485D4EBD-CCAA-4583-9DF1-433FCDD984FC}"/>
              </a:ext>
            </a:extLst>
          </p:cNvPr>
          <p:cNvSpPr>
            <a:spLocks noGrp="1"/>
          </p:cNvSpPr>
          <p:nvPr>
            <p:ph sz="quarter" idx="17"/>
          </p:nvPr>
        </p:nvSpPr>
        <p:spPr>
          <a:xfrm>
            <a:off x="6252543" y="1482993"/>
            <a:ext cx="5423138" cy="4209884"/>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406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416274724"/>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64544"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9" y="1589"/>
                        <a:ext cx="1587" cy="1587"/>
                      </a:xfrm>
                      <a:prstGeom prst="rect">
                        <a:avLst/>
                      </a:prstGeom>
                    </p:spPr>
                  </p:pic>
                </p:oleObj>
              </mc:Fallback>
            </mc:AlternateContent>
          </a:graphicData>
        </a:graphic>
      </p:graphicFrame>
    </p:spTree>
    <p:extLst>
      <p:ext uri="{BB962C8B-B14F-4D97-AF65-F5344CB8AC3E}">
        <p14:creationId xmlns:p14="http://schemas.microsoft.com/office/powerpoint/2010/main" val="66991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27044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035793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855943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984261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368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Placeholders">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39D74C0-3082-4DC2-AAFE-30C7AD619B8B}"/>
              </a:ext>
            </a:extLst>
          </p:cNvPr>
          <p:cNvSpPr>
            <a:spLocks noGrp="1"/>
          </p:cNvSpPr>
          <p:nvPr>
            <p:ph sz="quarter" idx="13"/>
          </p:nvPr>
        </p:nvSpPr>
        <p:spPr>
          <a:xfrm>
            <a:off x="506486" y="1482994"/>
            <a:ext cx="5423138"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6">
            <a:extLst>
              <a:ext uri="{FF2B5EF4-FFF2-40B4-BE49-F238E27FC236}">
                <a16:creationId xmlns:a16="http://schemas.microsoft.com/office/drawing/2014/main" id="{D078725D-BD4D-42CD-8043-AF8AA9A43418}"/>
              </a:ext>
            </a:extLst>
          </p:cNvPr>
          <p:cNvSpPr>
            <a:spLocks noGrp="1"/>
          </p:cNvSpPr>
          <p:nvPr>
            <p:ph sz="quarter" idx="16"/>
          </p:nvPr>
        </p:nvSpPr>
        <p:spPr>
          <a:xfrm>
            <a:off x="516320" y="3898170"/>
            <a:ext cx="5423137"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el 1">
            <a:extLst>
              <a:ext uri="{FF2B5EF4-FFF2-40B4-BE49-F238E27FC236}">
                <a16:creationId xmlns:a16="http://schemas.microsoft.com/office/drawing/2014/main" id="{B332A7B1-AFEA-4B4E-9B9A-7C08F56EC199}"/>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10" name="Content Placeholder 6">
            <a:extLst>
              <a:ext uri="{FF2B5EF4-FFF2-40B4-BE49-F238E27FC236}">
                <a16:creationId xmlns:a16="http://schemas.microsoft.com/office/drawing/2014/main" id="{485D4EBD-CCAA-4583-9DF1-433FCDD984FC}"/>
              </a:ext>
            </a:extLst>
          </p:cNvPr>
          <p:cNvSpPr>
            <a:spLocks noGrp="1"/>
          </p:cNvSpPr>
          <p:nvPr>
            <p:ph sz="quarter" idx="17"/>
          </p:nvPr>
        </p:nvSpPr>
        <p:spPr>
          <a:xfrm>
            <a:off x="6252543" y="1482994"/>
            <a:ext cx="5423138"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a:extLst>
              <a:ext uri="{FF2B5EF4-FFF2-40B4-BE49-F238E27FC236}">
                <a16:creationId xmlns:a16="http://schemas.microsoft.com/office/drawing/2014/main" id="{EFF92625-93A3-47F5-8531-760421566208}"/>
              </a:ext>
            </a:extLst>
          </p:cNvPr>
          <p:cNvSpPr>
            <a:spLocks noGrp="1"/>
          </p:cNvSpPr>
          <p:nvPr>
            <p:ph sz="quarter" idx="18"/>
          </p:nvPr>
        </p:nvSpPr>
        <p:spPr>
          <a:xfrm>
            <a:off x="6262377" y="3898170"/>
            <a:ext cx="5423137"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456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Placeholders">
    <p:spTree>
      <p:nvGrpSpPr>
        <p:cNvPr id="1" name=""/>
        <p:cNvGrpSpPr/>
        <p:nvPr/>
      </p:nvGrpSpPr>
      <p:grpSpPr>
        <a:xfrm>
          <a:off x="0" y="0"/>
          <a:ext cx="0" cy="0"/>
          <a:chOff x="0" y="0"/>
          <a:chExt cx="0" cy="0"/>
        </a:xfrm>
      </p:grpSpPr>
      <p:sp>
        <p:nvSpPr>
          <p:cNvPr id="17" name="Titel 1">
            <a:extLst>
              <a:ext uri="{FF2B5EF4-FFF2-40B4-BE49-F238E27FC236}">
                <a16:creationId xmlns:a16="http://schemas.microsoft.com/office/drawing/2014/main" id="{B332A7B1-AFEA-4B4E-9B9A-7C08F56EC199}"/>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10" name="Content Placeholder 6">
            <a:extLst>
              <a:ext uri="{FF2B5EF4-FFF2-40B4-BE49-F238E27FC236}">
                <a16:creationId xmlns:a16="http://schemas.microsoft.com/office/drawing/2014/main" id="{65BE2AFF-3E53-44E6-AC92-B48D68D4CF13}"/>
              </a:ext>
            </a:extLst>
          </p:cNvPr>
          <p:cNvSpPr>
            <a:spLocks noGrp="1"/>
          </p:cNvSpPr>
          <p:nvPr>
            <p:ph sz="quarter" idx="13"/>
          </p:nvPr>
        </p:nvSpPr>
        <p:spPr>
          <a:xfrm>
            <a:off x="506486" y="1482993"/>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a:extLst>
              <a:ext uri="{FF2B5EF4-FFF2-40B4-BE49-F238E27FC236}">
                <a16:creationId xmlns:a16="http://schemas.microsoft.com/office/drawing/2014/main" id="{559D971F-ACB0-46C8-9431-60D5B41497AA}"/>
              </a:ext>
            </a:extLst>
          </p:cNvPr>
          <p:cNvSpPr>
            <a:spLocks noGrp="1"/>
          </p:cNvSpPr>
          <p:nvPr>
            <p:ph sz="quarter" idx="16"/>
          </p:nvPr>
        </p:nvSpPr>
        <p:spPr>
          <a:xfrm>
            <a:off x="516319" y="3898169"/>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6">
            <a:extLst>
              <a:ext uri="{FF2B5EF4-FFF2-40B4-BE49-F238E27FC236}">
                <a16:creationId xmlns:a16="http://schemas.microsoft.com/office/drawing/2014/main" id="{7AAAAA54-CDDF-490B-8E8D-593BE0ED6198}"/>
              </a:ext>
            </a:extLst>
          </p:cNvPr>
          <p:cNvSpPr>
            <a:spLocks noGrp="1"/>
          </p:cNvSpPr>
          <p:nvPr>
            <p:ph sz="quarter" idx="17"/>
          </p:nvPr>
        </p:nvSpPr>
        <p:spPr>
          <a:xfrm>
            <a:off x="4294876" y="1482993"/>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6">
            <a:extLst>
              <a:ext uri="{FF2B5EF4-FFF2-40B4-BE49-F238E27FC236}">
                <a16:creationId xmlns:a16="http://schemas.microsoft.com/office/drawing/2014/main" id="{3F5A9CDC-C0CC-4405-88E3-16106376D767}"/>
              </a:ext>
            </a:extLst>
          </p:cNvPr>
          <p:cNvSpPr>
            <a:spLocks noGrp="1"/>
          </p:cNvSpPr>
          <p:nvPr>
            <p:ph sz="quarter" idx="18"/>
          </p:nvPr>
        </p:nvSpPr>
        <p:spPr>
          <a:xfrm>
            <a:off x="4304709" y="3898169"/>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6">
            <a:extLst>
              <a:ext uri="{FF2B5EF4-FFF2-40B4-BE49-F238E27FC236}">
                <a16:creationId xmlns:a16="http://schemas.microsoft.com/office/drawing/2014/main" id="{691E03F0-BC31-41AC-A8AC-0A4644742188}"/>
              </a:ext>
            </a:extLst>
          </p:cNvPr>
          <p:cNvSpPr>
            <a:spLocks noGrp="1"/>
          </p:cNvSpPr>
          <p:nvPr>
            <p:ph sz="quarter" idx="19"/>
          </p:nvPr>
        </p:nvSpPr>
        <p:spPr>
          <a:xfrm>
            <a:off x="8017606" y="1482993"/>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6">
            <a:extLst>
              <a:ext uri="{FF2B5EF4-FFF2-40B4-BE49-F238E27FC236}">
                <a16:creationId xmlns:a16="http://schemas.microsoft.com/office/drawing/2014/main" id="{C4697765-F12B-4DAB-B63B-455DE4E5429B}"/>
              </a:ext>
            </a:extLst>
          </p:cNvPr>
          <p:cNvSpPr>
            <a:spLocks noGrp="1"/>
          </p:cNvSpPr>
          <p:nvPr>
            <p:ph sz="quarter" idx="20"/>
          </p:nvPr>
        </p:nvSpPr>
        <p:spPr>
          <a:xfrm>
            <a:off x="8027439" y="3898169"/>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524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DA7C7D-6B5F-4256-AFCA-98176A78F0EB}"/>
              </a:ext>
            </a:extLst>
          </p:cNvPr>
          <p:cNvSpPr>
            <a:spLocks noGrp="1"/>
          </p:cNvSpPr>
          <p:nvPr>
            <p:ph type="body" sz="quarter" idx="14"/>
          </p:nvPr>
        </p:nvSpPr>
        <p:spPr>
          <a:xfrm>
            <a:off x="514417" y="1865314"/>
            <a:ext cx="5377028" cy="3944936"/>
          </a:xfrm>
          <a:prstGeom prst="rect">
            <a:avLst/>
          </a:prstGeom>
          <a:solidFill>
            <a:srgbClr val="F2F2F2"/>
          </a:solidFill>
        </p:spPr>
        <p:txBody>
          <a:bodyPr tIns="457200"/>
          <a:lstStyle>
            <a:lvl1pPr marL="228600" indent="-228600">
              <a:defRPr kumimoji="0" lang="en-US" sz="1800" b="0" i="0" u="none" strike="noStrike" kern="0" cap="none" spc="0" normalizeH="0" baseline="0" dirty="0">
                <a:ln>
                  <a:noFill/>
                </a:ln>
                <a:solidFill>
                  <a:srgbClr val="32373C"/>
                </a:solidFill>
                <a:effectLst/>
                <a:uLnTx/>
                <a:uFillTx/>
                <a:latin typeface="Verdana"/>
                <a:ea typeface="+mn-ea"/>
                <a:cs typeface="Arial" charset="0"/>
              </a:defRPr>
            </a:lvl1pPr>
            <a:lvl2pPr marL="228600" indent="-228600">
              <a:defRPr/>
            </a:lvl2pPr>
            <a:lvl3pPr marL="228600" indent="-228600">
              <a:defRPr/>
            </a:lvl3pPr>
            <a:lvl4pPr marL="228600" indent="-228600">
              <a:defRPr/>
            </a:lvl4pPr>
            <a:lvl5pPr marL="228600" indent="-228600">
              <a:defRPr/>
            </a:lvl5pPr>
          </a:lstStyle>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Edit Master text styles</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Second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Third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Fourth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Fifth level</a:t>
            </a:r>
          </a:p>
        </p:txBody>
      </p:sp>
      <p:sp>
        <p:nvSpPr>
          <p:cNvPr id="44" name="Title 7">
            <a:extLst>
              <a:ext uri="{FF2B5EF4-FFF2-40B4-BE49-F238E27FC236}">
                <a16:creationId xmlns:a16="http://schemas.microsoft.com/office/drawing/2014/main" id="{DBFE773C-B987-4BF2-8D89-C405F7F8BB9D}"/>
              </a:ext>
            </a:extLst>
          </p:cNvPr>
          <p:cNvSpPr>
            <a:spLocks noGrp="1"/>
          </p:cNvSpPr>
          <p:nvPr>
            <p:ph type="title" hasCustomPrompt="1"/>
          </p:nvPr>
        </p:nvSpPr>
        <p:spPr>
          <a:xfrm>
            <a:off x="516320" y="204811"/>
            <a:ext cx="11134798" cy="836360"/>
          </a:xfrm>
          <a:prstGeom prst="rect">
            <a:avLst/>
          </a:prstGeom>
        </p:spPr>
        <p:txBody>
          <a:bodyPr anchor="ctr"/>
          <a:lstStyle>
            <a:lvl1pPr>
              <a:defRPr sz="2400">
                <a:latin typeface="Verdana" panose="020B0604030504040204" pitchFamily="34" charset="0"/>
                <a:ea typeface="Verdana" panose="020B0604030504040204" pitchFamily="34" charset="0"/>
              </a:defRPr>
            </a:lvl1pPr>
          </a:lstStyle>
          <a:p>
            <a:r>
              <a:rPr lang="en-US" noProof="0" dirty="0"/>
              <a:t>Title</a:t>
            </a:r>
            <a:endParaRPr lang="en-US" dirty="0"/>
          </a:p>
        </p:txBody>
      </p:sp>
      <p:sp>
        <p:nvSpPr>
          <p:cNvPr id="26" name="Text Placeholder 2">
            <a:extLst>
              <a:ext uri="{FF2B5EF4-FFF2-40B4-BE49-F238E27FC236}">
                <a16:creationId xmlns:a16="http://schemas.microsoft.com/office/drawing/2014/main" id="{760A5078-F15A-4D28-9382-E92B1D5FED23}"/>
              </a:ext>
            </a:extLst>
          </p:cNvPr>
          <p:cNvSpPr>
            <a:spLocks noGrp="1"/>
          </p:cNvSpPr>
          <p:nvPr>
            <p:ph type="body" sz="quarter" idx="17"/>
          </p:nvPr>
        </p:nvSpPr>
        <p:spPr>
          <a:xfrm>
            <a:off x="6274090" y="1865942"/>
            <a:ext cx="5377028" cy="3944308"/>
          </a:xfrm>
          <a:prstGeom prst="rect">
            <a:avLst/>
          </a:prstGeom>
          <a:solidFill>
            <a:srgbClr val="F2F2F2"/>
          </a:solidFill>
        </p:spPr>
        <p:txBody>
          <a:bodyPr tIns="457200"/>
          <a:lstStyle>
            <a:lvl1pPr marL="228600" indent="-228600">
              <a:defRPr kumimoji="0" lang="en-US" sz="1800" b="0" i="0" u="none" strike="noStrike" kern="0" cap="none" spc="0" normalizeH="0" baseline="0" dirty="0">
                <a:ln>
                  <a:noFill/>
                </a:ln>
                <a:solidFill>
                  <a:srgbClr val="32373C"/>
                </a:solidFill>
                <a:effectLst/>
                <a:uLnTx/>
                <a:uFillTx/>
                <a:latin typeface="Verdana"/>
                <a:ea typeface="+mn-ea"/>
                <a:cs typeface="Arial" charset="0"/>
              </a:defRPr>
            </a:lvl1pPr>
            <a:lvl2pPr marL="228600" indent="-228600">
              <a:defRPr/>
            </a:lvl2pPr>
            <a:lvl3pPr marL="228600" indent="-228600">
              <a:defRPr/>
            </a:lvl3pPr>
            <a:lvl4pPr marL="228600" indent="-228600">
              <a:defRPr/>
            </a:lvl4pPr>
            <a:lvl5pPr marL="228600" indent="-228600">
              <a:defRPr/>
            </a:lvl5pPr>
          </a:lstStyle>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Edit Master text styles</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Second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Third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Fourth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Fifth level</a:t>
            </a:r>
          </a:p>
        </p:txBody>
      </p:sp>
      <p:sp>
        <p:nvSpPr>
          <p:cNvPr id="6" name="Text Placeholder 5">
            <a:extLst>
              <a:ext uri="{FF2B5EF4-FFF2-40B4-BE49-F238E27FC236}">
                <a16:creationId xmlns:a16="http://schemas.microsoft.com/office/drawing/2014/main" id="{E4F43A21-80C9-469A-A11C-05CF6A057552}"/>
              </a:ext>
            </a:extLst>
          </p:cNvPr>
          <p:cNvSpPr>
            <a:spLocks noGrp="1"/>
          </p:cNvSpPr>
          <p:nvPr>
            <p:ph type="body" sz="quarter" idx="16"/>
          </p:nvPr>
        </p:nvSpPr>
        <p:spPr>
          <a:xfrm>
            <a:off x="516319" y="1317625"/>
            <a:ext cx="5375126" cy="547688"/>
          </a:xfrm>
          <a:prstGeom prst="wedgeRectCallout">
            <a:avLst>
              <a:gd name="adj1" fmla="val 22963"/>
              <a:gd name="adj2" fmla="val 98388"/>
            </a:avLst>
          </a:prstGeom>
          <a:solidFill>
            <a:srgbClr val="4C8C33"/>
          </a:solidFill>
        </p:spPr>
        <p:txBody>
          <a:bodyPr anchor="ctr"/>
          <a:lstStyle>
            <a:lvl1pPr marL="0" indent="0">
              <a:buNone/>
              <a:defRPr kumimoji="0" lang="en-US" sz="1800" b="0" i="0" u="none" strike="noStrike" kern="0" cap="all" spc="0" normalizeH="0" baseline="0" dirty="0" smtClean="0">
                <a:ln>
                  <a:noFill/>
                </a:ln>
                <a:solidFill>
                  <a:srgbClr val="FFFFFF"/>
                </a:solidFill>
                <a:effectLst/>
                <a:uLnTx/>
                <a:uFillTx/>
                <a:latin typeface="Verdana"/>
                <a:ea typeface="+mn-ea"/>
                <a:cs typeface="+mn-cs"/>
              </a:defRPr>
            </a:lvl1pPr>
          </a:lstStyle>
          <a:p>
            <a:pPr lvl="0"/>
            <a:r>
              <a:rPr lang="en-US" dirty="0"/>
              <a:t>Edit Master text styles</a:t>
            </a:r>
          </a:p>
        </p:txBody>
      </p:sp>
      <p:sp>
        <p:nvSpPr>
          <p:cNvPr id="27" name="Text Placeholder 5">
            <a:extLst>
              <a:ext uri="{FF2B5EF4-FFF2-40B4-BE49-F238E27FC236}">
                <a16:creationId xmlns:a16="http://schemas.microsoft.com/office/drawing/2014/main" id="{0D7293F2-68E9-4ED8-9DFD-D39C8CE0AAE9}"/>
              </a:ext>
            </a:extLst>
          </p:cNvPr>
          <p:cNvSpPr>
            <a:spLocks noGrp="1"/>
          </p:cNvSpPr>
          <p:nvPr>
            <p:ph type="body" sz="quarter" idx="18"/>
          </p:nvPr>
        </p:nvSpPr>
        <p:spPr>
          <a:xfrm>
            <a:off x="6275992" y="1317625"/>
            <a:ext cx="5375126" cy="547688"/>
          </a:xfrm>
          <a:prstGeom prst="wedgeRectCallout">
            <a:avLst>
              <a:gd name="adj1" fmla="val 22963"/>
              <a:gd name="adj2" fmla="val 98388"/>
            </a:avLst>
          </a:prstGeom>
          <a:solidFill>
            <a:srgbClr val="71A100"/>
          </a:solidFill>
        </p:spPr>
        <p:txBody>
          <a:bodyPr anchor="ctr"/>
          <a:lstStyle>
            <a:lvl1pPr marL="0" indent="0">
              <a:buNone/>
              <a:defRPr kumimoji="0" lang="en-US" sz="1800" b="0" i="0" u="none" strike="noStrike" kern="0" cap="all" spc="0" normalizeH="0" baseline="0" dirty="0" smtClean="0">
                <a:ln>
                  <a:noFill/>
                </a:ln>
                <a:solidFill>
                  <a:srgbClr val="FFFFFF"/>
                </a:solidFill>
                <a:effectLst/>
                <a:uLnTx/>
                <a:uFillTx/>
                <a:latin typeface="Verdana"/>
                <a:ea typeface="+mn-ea"/>
                <a:cs typeface="+mn-cs"/>
              </a:defRPr>
            </a:lvl1pPr>
          </a:lstStyle>
          <a:p>
            <a:pPr lvl="0"/>
            <a:r>
              <a:rPr lang="en-US" dirty="0"/>
              <a:t>Edit Master text styles</a:t>
            </a:r>
          </a:p>
        </p:txBody>
      </p:sp>
      <p:sp>
        <p:nvSpPr>
          <p:cNvPr id="4" name="Text Placeholder 3">
            <a:extLst>
              <a:ext uri="{FF2B5EF4-FFF2-40B4-BE49-F238E27FC236}">
                <a16:creationId xmlns:a16="http://schemas.microsoft.com/office/drawing/2014/main" id="{3D2624CF-7C3A-4B31-A0EF-76250F5F7193}"/>
              </a:ext>
            </a:extLst>
          </p:cNvPr>
          <p:cNvSpPr>
            <a:spLocks noGrp="1"/>
          </p:cNvSpPr>
          <p:nvPr>
            <p:ph type="body" sz="quarter" idx="19" hasCustomPrompt="1"/>
          </p:nvPr>
        </p:nvSpPr>
        <p:spPr>
          <a:xfrm rot="10800000">
            <a:off x="4949266" y="1865313"/>
            <a:ext cx="658898" cy="547688"/>
          </a:xfrm>
          <a:prstGeom prst="triangle">
            <a:avLst/>
          </a:prstGeom>
          <a:solidFill>
            <a:srgbClr val="4C8C33"/>
          </a:solidFill>
        </p:spPr>
        <p:txBody>
          <a:bodyPr/>
          <a:lstStyle>
            <a:lvl1pPr marL="0" indent="0">
              <a:buNone/>
              <a:defRPr sz="800">
                <a:solidFill>
                  <a:srgbClr val="4C8C33"/>
                </a:solidFill>
              </a:defRPr>
            </a:lvl1pPr>
          </a:lstStyle>
          <a:p>
            <a:pPr lvl="0"/>
            <a:r>
              <a:rPr lang="en-US" dirty="0"/>
              <a:t>.</a:t>
            </a:r>
          </a:p>
        </p:txBody>
      </p:sp>
      <p:sp>
        <p:nvSpPr>
          <p:cNvPr id="10" name="Text Placeholder 3">
            <a:extLst>
              <a:ext uri="{FF2B5EF4-FFF2-40B4-BE49-F238E27FC236}">
                <a16:creationId xmlns:a16="http://schemas.microsoft.com/office/drawing/2014/main" id="{DC886314-ECF8-41D5-8889-16B1D745EFBC}"/>
              </a:ext>
            </a:extLst>
          </p:cNvPr>
          <p:cNvSpPr>
            <a:spLocks noGrp="1"/>
          </p:cNvSpPr>
          <p:nvPr>
            <p:ph type="body" sz="quarter" idx="20" hasCustomPrompt="1"/>
          </p:nvPr>
        </p:nvSpPr>
        <p:spPr>
          <a:xfrm rot="10800000">
            <a:off x="10726975" y="1865313"/>
            <a:ext cx="658898" cy="547688"/>
          </a:xfrm>
          <a:prstGeom prst="triangle">
            <a:avLst/>
          </a:prstGeom>
          <a:solidFill>
            <a:srgbClr val="71A100"/>
          </a:solidFill>
        </p:spPr>
        <p:txBody>
          <a:bodyPr/>
          <a:lstStyle>
            <a:lvl1pPr marL="0" indent="0">
              <a:buNone/>
              <a:defRPr sz="800">
                <a:solidFill>
                  <a:srgbClr val="71A100"/>
                </a:solidFill>
              </a:defRPr>
            </a:lvl1pPr>
          </a:lstStyle>
          <a:p>
            <a:pPr lvl="0"/>
            <a:r>
              <a:rPr lang="en-US" dirty="0"/>
              <a:t>.</a:t>
            </a:r>
          </a:p>
        </p:txBody>
      </p:sp>
    </p:spTree>
    <p:extLst>
      <p:ext uri="{BB962C8B-B14F-4D97-AF65-F5344CB8AC3E}">
        <p14:creationId xmlns:p14="http://schemas.microsoft.com/office/powerpoint/2010/main" val="3142604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Presentation title">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extLst>
              <p:ext uri="{D42A27DB-BD31-4B8C-83A1-F6EECF244321}">
                <p14:modId xmlns:p14="http://schemas.microsoft.com/office/powerpoint/2010/main" val="2159208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63" name="think-cell Slide" r:id="rId6" imgW="425" imgH="426" progId="TCLayout.ActiveDocument.1">
                  <p:embed/>
                </p:oleObj>
              </mc:Choice>
              <mc:Fallback>
                <p:oleObj name="think-cell Slide" r:id="rId6" imgW="425" imgH="42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71"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lnSpc>
                <a:spcPct val="90000"/>
              </a:lnSpc>
              <a:spcBef>
                <a:spcPct val="0"/>
              </a:spcBef>
              <a:spcAft>
                <a:spcPct val="0"/>
              </a:spcAft>
            </a:pPr>
            <a:endParaRPr lang="en-GB" sz="3600" b="1" i="0" baseline="0" dirty="0">
              <a:latin typeface="Calibri Light" panose="020F0302020204030204" pitchFamily="34" charset="0"/>
              <a:ea typeface="+mj-ea"/>
              <a:cs typeface="+mj-cs"/>
              <a:sym typeface="Calibri Light" panose="020F0302020204030204" pitchFamily="34" charset="0"/>
            </a:endParaRPr>
          </a:p>
        </p:txBody>
      </p:sp>
      <p:sp>
        <p:nvSpPr>
          <p:cNvPr id="3" name="Holder 3"/>
          <p:cNvSpPr>
            <a:spLocks noGrp="1"/>
          </p:cNvSpPr>
          <p:nvPr>
            <p:ph type="subTitle" idx="4"/>
          </p:nvPr>
        </p:nvSpPr>
        <p:spPr>
          <a:xfrm>
            <a:off x="685799" y="3840480"/>
            <a:ext cx="10608233" cy="883920"/>
          </a:xfrm>
          <a:prstGeom prst="rect">
            <a:avLst/>
          </a:prstGeom>
        </p:spPr>
        <p:txBody>
          <a:bodyPr wrap="square" lIns="0" tIns="0" rIns="0" bIns="0">
            <a:noAutofit/>
          </a:bodyPr>
          <a:lstStyle>
            <a:lvl1pPr marL="0" indent="0">
              <a:buNone/>
              <a:defRPr>
                <a:solidFill>
                  <a:srgbClr val="96D700"/>
                </a:solidFill>
              </a:defRPr>
            </a:lvl1pPr>
          </a:lstStyle>
          <a:p>
            <a:endParaRPr dirty="0"/>
          </a:p>
        </p:txBody>
      </p:sp>
      <p:sp>
        <p:nvSpPr>
          <p:cNvPr id="10" name="Title 9"/>
          <p:cNvSpPr>
            <a:spLocks noGrp="1"/>
          </p:cNvSpPr>
          <p:nvPr>
            <p:ph type="title"/>
          </p:nvPr>
        </p:nvSpPr>
        <p:spPr>
          <a:xfrm>
            <a:off x="685800" y="2172836"/>
            <a:ext cx="10608234" cy="1484764"/>
          </a:xfrm>
          <a:prstGeom prst="rect">
            <a:avLst/>
          </a:prstGeom>
          <a:noFill/>
        </p:spPr>
        <p:txBody>
          <a:bodyPr>
            <a:normAutofit/>
          </a:bodyPr>
          <a:lstStyle>
            <a:lvl1pPr>
              <a:defRPr sz="3600" b="1">
                <a:solidFill>
                  <a:schemeClr val="bg1"/>
                </a:solidFill>
              </a:defRPr>
            </a:lvl1pPr>
          </a:lstStyle>
          <a:p>
            <a:r>
              <a:rPr lang="en-GB" dirty="0"/>
              <a:t>Click to edit Master title style</a:t>
            </a:r>
            <a:endParaRPr lang="en-US" dirty="0"/>
          </a:p>
        </p:txBody>
      </p:sp>
      <p:sp useBgFill="1">
        <p:nvSpPr>
          <p:cNvPr id="4" name="TextBox 3"/>
          <p:cNvSpPr txBox="1"/>
          <p:nvPr userDrawn="1"/>
        </p:nvSpPr>
        <p:spPr>
          <a:xfrm>
            <a:off x="1506072" y="-1021976"/>
            <a:ext cx="184731" cy="369332"/>
          </a:xfrm>
          <a:prstGeom prst="rect">
            <a:avLst/>
          </a:prstGeom>
        </p:spPr>
        <p:txBody>
          <a:bodyPr wrap="none" rtlCol="0">
            <a:spAutoFit/>
          </a:bodyPr>
          <a:lstStyle/>
          <a:p>
            <a:endParaRPr lang="en-US" sz="1800" dirty="0"/>
          </a:p>
        </p:txBody>
      </p:sp>
      <p:sp>
        <p:nvSpPr>
          <p:cNvPr id="5" name="Rectangle 4"/>
          <p:cNvSpPr/>
          <p:nvPr userDrawn="1"/>
        </p:nvSpPr>
        <p:spPr>
          <a:xfrm>
            <a:off x="596343" y="5484496"/>
            <a:ext cx="2532075" cy="756285"/>
          </a:xfrm>
          <a:prstGeom prst="rect">
            <a:avLst/>
          </a:prstGeom>
          <a:solidFill>
            <a:srgbClr val="323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2" name="Picture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08753" y="5699285"/>
            <a:ext cx="2307254" cy="326706"/>
          </a:xfrm>
          <a:prstGeom prst="rect">
            <a:avLst/>
          </a:prstGeom>
        </p:spPr>
      </p:pic>
    </p:spTree>
    <p:extLst>
      <p:ext uri="{BB962C8B-B14F-4D97-AF65-F5344CB8AC3E}">
        <p14:creationId xmlns:p14="http://schemas.microsoft.com/office/powerpoint/2010/main" val="34094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s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609601" y="2133600"/>
            <a:ext cx="10439400" cy="3962400"/>
          </a:xfrm>
          <a:prstGeom prst="rect">
            <a:avLst/>
          </a:prstGeom>
        </p:spPr>
        <p:txBody>
          <a:bodyPr>
            <a:noAutofit/>
          </a:bodyPr>
          <a:lstStyle>
            <a:lvl1pPr marL="0" indent="0">
              <a:buNone/>
              <a:defRPr sz="1800" b="1">
                <a:solidFill>
                  <a:schemeClr val="bg1"/>
                </a:solidFill>
                <a:latin typeface="Verdana" charset="0"/>
                <a:ea typeface="Verdana" charset="0"/>
                <a:cs typeface="Verdana" charset="0"/>
              </a:defRPr>
            </a:lvl1pPr>
            <a:lvl2pPr>
              <a:defRPr sz="1800" b="1">
                <a:solidFill>
                  <a:schemeClr val="bg1"/>
                </a:solidFill>
                <a:latin typeface="Verdana" charset="0"/>
                <a:ea typeface="Verdana" charset="0"/>
                <a:cs typeface="Verdana" charset="0"/>
              </a:defRPr>
            </a:lvl2pPr>
            <a:lvl3pPr>
              <a:defRPr sz="1800" b="1">
                <a:solidFill>
                  <a:schemeClr val="bg1"/>
                </a:solidFill>
                <a:latin typeface="Verdana" charset="0"/>
                <a:ea typeface="Verdana" charset="0"/>
                <a:cs typeface="Verdana" charset="0"/>
              </a:defRPr>
            </a:lvl3pPr>
            <a:lvl4pPr>
              <a:defRPr sz="1800" b="1">
                <a:solidFill>
                  <a:schemeClr val="bg1"/>
                </a:solidFill>
                <a:latin typeface="Verdana" charset="0"/>
                <a:ea typeface="Verdana" charset="0"/>
                <a:cs typeface="Verdana" charset="0"/>
              </a:defRPr>
            </a:lvl4pPr>
            <a:lvl5pPr>
              <a:defRPr sz="1800" b="1">
                <a:solidFill>
                  <a:schemeClr val="bg1"/>
                </a:solidFill>
                <a:latin typeface="Verdana" charset="0"/>
                <a:ea typeface="Verdana" charset="0"/>
                <a:cs typeface="Verdana" charset="0"/>
              </a:defRPr>
            </a:lvl5pPr>
          </a:lstStyle>
          <a:p>
            <a:pPr lvl="0"/>
            <a:r>
              <a:rPr lang="en-GB" dirty="0"/>
              <a:t>Table of Content </a:t>
            </a:r>
          </a:p>
        </p:txBody>
      </p:sp>
      <p:sp>
        <p:nvSpPr>
          <p:cNvPr id="3" name="Rectangle 2">
            <a:extLst>
              <a:ext uri="{FF2B5EF4-FFF2-40B4-BE49-F238E27FC236}">
                <a16:creationId xmlns:a16="http://schemas.microsoft.com/office/drawing/2014/main" id="{D38D7B18-70EB-4606-8FF8-6F8F7A377F4B}"/>
              </a:ext>
            </a:extLst>
          </p:cNvPr>
          <p:cNvSpPr/>
          <p:nvPr userDrawn="1"/>
        </p:nvSpPr>
        <p:spPr>
          <a:xfrm>
            <a:off x="312517" y="6159137"/>
            <a:ext cx="1944547" cy="6857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Rectangle 8">
            <a:extLst>
              <a:ext uri="{FF2B5EF4-FFF2-40B4-BE49-F238E27FC236}">
                <a16:creationId xmlns:a16="http://schemas.microsoft.com/office/drawing/2014/main" id="{7E0468D6-3B6C-4B7A-982B-D29915F6A24D}"/>
              </a:ext>
            </a:extLst>
          </p:cNvPr>
          <p:cNvSpPr/>
          <p:nvPr userDrawn="1"/>
        </p:nvSpPr>
        <p:spPr>
          <a:xfrm>
            <a:off x="312557" y="6159136"/>
            <a:ext cx="1944800" cy="685797"/>
          </a:xfrm>
          <a:prstGeom prst="rect">
            <a:avLst/>
          </a:prstGeom>
          <a:solidFill>
            <a:srgbClr val="96D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TextBox 5">
            <a:extLst>
              <a:ext uri="{FF2B5EF4-FFF2-40B4-BE49-F238E27FC236}">
                <a16:creationId xmlns:a16="http://schemas.microsoft.com/office/drawing/2014/main" id="{191BF485-24E7-432D-A650-88984C44C1AF}"/>
              </a:ext>
            </a:extLst>
          </p:cNvPr>
          <p:cNvSpPr txBox="1"/>
          <p:nvPr userDrawn="1"/>
        </p:nvSpPr>
        <p:spPr>
          <a:xfrm>
            <a:off x="609600" y="680485"/>
            <a:ext cx="2819767" cy="646331"/>
          </a:xfrm>
          <a:prstGeom prst="rect">
            <a:avLst/>
          </a:prstGeom>
          <a:noFill/>
        </p:spPr>
        <p:txBody>
          <a:bodyPr wrap="square" rtlCol="0">
            <a:spAutoFit/>
          </a:bodyPr>
          <a:lstStyle/>
          <a:p>
            <a:r>
              <a:rPr lang="en-US" sz="3600" b="1" kern="1200" dirty="0">
                <a:solidFill>
                  <a:schemeClr val="bg1"/>
                </a:solidFill>
                <a:latin typeface="Verdana" charset="0"/>
                <a:ea typeface="Verdana" charset="0"/>
              </a:rPr>
              <a:t>Content </a:t>
            </a:r>
          </a:p>
        </p:txBody>
      </p:sp>
      <p:sp>
        <p:nvSpPr>
          <p:cNvPr id="11" name="Slide Number Placeholder 5">
            <a:extLst>
              <a:ext uri="{FF2B5EF4-FFF2-40B4-BE49-F238E27FC236}">
                <a16:creationId xmlns:a16="http://schemas.microsoft.com/office/drawing/2014/main" id="{A23CEADD-B843-4001-A841-A127CCEEB622}"/>
              </a:ext>
            </a:extLst>
          </p:cNvPr>
          <p:cNvSpPr txBox="1">
            <a:spLocks/>
          </p:cNvSpPr>
          <p:nvPr userDrawn="1"/>
        </p:nvSpPr>
        <p:spPr>
          <a:xfrm>
            <a:off x="11255982" y="6389683"/>
            <a:ext cx="508000" cy="276741"/>
          </a:xfrm>
          <a:prstGeom prst="rect">
            <a:avLst/>
          </a:prstGeom>
        </p:spPr>
        <p:txBody>
          <a:bodyPr vert="horz" lIns="91428" tIns="45714" rIns="91428" bIns="45714"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z="1050" smtClean="0">
                <a:solidFill>
                  <a:schemeClr val="bg1"/>
                </a:solidFill>
                <a:latin typeface="Verdana" panose="020B0604030504040204" pitchFamily="34" charset="0"/>
                <a:ea typeface="Verdana" panose="020B0604030504040204" pitchFamily="34" charset="0"/>
                <a:cs typeface="Verdana" panose="020B0604030504040204" pitchFamily="34" charset="0"/>
              </a:rPr>
              <a:pPr/>
              <a:t>‹#›</a:t>
            </a:fld>
            <a:endPar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cxnSp>
        <p:nvCxnSpPr>
          <p:cNvPr id="13" name="Straight Connector 12">
            <a:extLst>
              <a:ext uri="{FF2B5EF4-FFF2-40B4-BE49-F238E27FC236}">
                <a16:creationId xmlns:a16="http://schemas.microsoft.com/office/drawing/2014/main" id="{E7F86644-D837-49ED-9208-E1D083DDEA19}"/>
              </a:ext>
            </a:extLst>
          </p:cNvPr>
          <p:cNvCxnSpPr/>
          <p:nvPr userDrawn="1"/>
        </p:nvCxnSpPr>
        <p:spPr>
          <a:xfrm>
            <a:off x="10092099" y="6333540"/>
            <a:ext cx="1567657" cy="0"/>
          </a:xfrm>
          <a:prstGeom prst="line">
            <a:avLst/>
          </a:prstGeom>
          <a:noFill/>
          <a:ln w="6350" cap="flat" cmpd="sng" algn="ctr">
            <a:solidFill>
              <a:schemeClr val="bg1"/>
            </a:solidFill>
            <a:prstDash val="solid"/>
            <a:miter lim="800000"/>
          </a:ln>
          <a:effectLst/>
        </p:spPr>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92098" y="6448176"/>
            <a:ext cx="1115865" cy="158006"/>
          </a:xfrm>
          <a:prstGeom prst="rect">
            <a:avLst/>
          </a:prstGeom>
        </p:spPr>
      </p:pic>
    </p:spTree>
    <p:extLst>
      <p:ext uri="{BB962C8B-B14F-4D97-AF65-F5344CB8AC3E}">
        <p14:creationId xmlns:p14="http://schemas.microsoft.com/office/powerpoint/2010/main" val="356104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oleObject" Target="../embeddings/oleObject5.bin"/><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ags" Target="../tags/tag7.xml"/><Relationship Id="rId5" Type="http://schemas.openxmlformats.org/officeDocument/2006/relationships/slideLayout" Target="../slideLayouts/slideLayout19.xml"/><Relationship Id="rId10" Type="http://schemas.openxmlformats.org/officeDocument/2006/relationships/vmlDrawing" Target="../drawings/vmlDrawing5.vml"/><Relationship Id="rId4" Type="http://schemas.openxmlformats.org/officeDocument/2006/relationships/slideLayout" Target="../slideLayouts/slideLayout18.xml"/><Relationship Id="rId9" Type="http://schemas.openxmlformats.org/officeDocument/2006/relationships/theme" Target="../theme/theme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4.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vmlDrawing" Target="../drawings/vmlDrawing8.v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5.xml"/><Relationship Id="rId17" Type="http://schemas.openxmlformats.org/officeDocument/2006/relationships/image" Target="../media/image2.png"/><Relationship Id="rId2" Type="http://schemas.openxmlformats.org/officeDocument/2006/relationships/slideLayout" Target="../slideLayouts/slideLayout36.xml"/><Relationship Id="rId16" Type="http://schemas.openxmlformats.org/officeDocument/2006/relationships/image" Target="../media/image1.emf"/><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oleObject" Target="../embeddings/oleObject1.bin"/><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ags" Target="../tags/tag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899260959"/>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26884" name="think-cell Slide" r:id="rId11" imgW="353" imgH="353" progId="TCLayout.ActiveDocument.1">
                  <p:embed/>
                </p:oleObj>
              </mc:Choice>
              <mc:Fallback>
                <p:oleObj name="think-cell Slide" r:id="rId11" imgW="353" imgH="353" progId="TCLayout.ActiveDocument.1">
                  <p:embed/>
                  <p:pic>
                    <p:nvPicPr>
                      <p:cNvPr id="0" name=""/>
                      <p:cNvPicPr/>
                      <p:nvPr/>
                    </p:nvPicPr>
                    <p:blipFill>
                      <a:blip r:embed="rId12"/>
                      <a:stretch>
                        <a:fillRect/>
                      </a:stretch>
                    </p:blipFill>
                    <p:spPr>
                      <a:xfrm>
                        <a:off x="1589" y="1589"/>
                        <a:ext cx="1587" cy="1587"/>
                      </a:xfrm>
                      <a:prstGeom prst="rect">
                        <a:avLst/>
                      </a:prstGeom>
                    </p:spPr>
                  </p:pic>
                </p:oleObj>
              </mc:Fallback>
            </mc:AlternateContent>
          </a:graphicData>
        </a:graphic>
      </p:graphicFrame>
      <p:cxnSp>
        <p:nvCxnSpPr>
          <p:cNvPr id="8" name="Straight Connector 7">
            <a:extLst>
              <a:ext uri="{FF2B5EF4-FFF2-40B4-BE49-F238E27FC236}">
                <a16:creationId xmlns:a16="http://schemas.microsoft.com/office/drawing/2014/main" id="{9824D097-2638-4B27-947D-0AA1E23B578A}"/>
              </a:ext>
            </a:extLst>
          </p:cNvPr>
          <p:cNvCxnSpPr>
            <a:cxnSpLocks/>
          </p:cNvCxnSpPr>
          <p:nvPr userDrawn="1"/>
        </p:nvCxnSpPr>
        <p:spPr>
          <a:xfrm>
            <a:off x="540071" y="1041171"/>
            <a:ext cx="11111859" cy="0"/>
          </a:xfrm>
          <a:prstGeom prst="line">
            <a:avLst/>
          </a:prstGeom>
          <a:noFill/>
          <a:ln w="19050" cap="flat" cmpd="sng" algn="ctr">
            <a:solidFill>
              <a:srgbClr val="96D700"/>
            </a:solidFill>
            <a:prstDash val="solid"/>
            <a:miter lim="800000"/>
          </a:ln>
          <a:effectLst/>
        </p:spPr>
      </p:cxnSp>
      <p:cxnSp>
        <p:nvCxnSpPr>
          <p:cNvPr id="9" name="Straight Connector 8">
            <a:extLst>
              <a:ext uri="{FF2B5EF4-FFF2-40B4-BE49-F238E27FC236}">
                <a16:creationId xmlns:a16="http://schemas.microsoft.com/office/drawing/2014/main" id="{1AB7AE45-A256-43C4-AD46-3B309586EE87}"/>
              </a:ext>
            </a:extLst>
          </p:cNvPr>
          <p:cNvCxnSpPr/>
          <p:nvPr userDrawn="1"/>
        </p:nvCxnSpPr>
        <p:spPr>
          <a:xfrm>
            <a:off x="10092099" y="6333540"/>
            <a:ext cx="1567657" cy="0"/>
          </a:xfrm>
          <a:prstGeom prst="line">
            <a:avLst/>
          </a:prstGeom>
          <a:noFill/>
          <a:ln w="6350" cap="flat" cmpd="sng" algn="ctr">
            <a:solidFill>
              <a:srgbClr val="96D700"/>
            </a:solidFill>
            <a:prstDash val="solid"/>
            <a:miter lim="800000"/>
          </a:ln>
          <a:effectLst/>
        </p:spPr>
      </p:cxnSp>
      <p:sp>
        <p:nvSpPr>
          <p:cNvPr id="11" name="Slide Number Placeholder 5">
            <a:extLst>
              <a:ext uri="{FF2B5EF4-FFF2-40B4-BE49-F238E27FC236}">
                <a16:creationId xmlns:a16="http://schemas.microsoft.com/office/drawing/2014/main" id="{AF4C25F8-10CB-4FA4-B706-990CB40B8D7B}"/>
              </a:ext>
            </a:extLst>
          </p:cNvPr>
          <p:cNvSpPr txBox="1">
            <a:spLocks/>
          </p:cNvSpPr>
          <p:nvPr userDrawn="1"/>
        </p:nvSpPr>
        <p:spPr>
          <a:xfrm>
            <a:off x="11296654" y="6391076"/>
            <a:ext cx="508066" cy="276741"/>
          </a:xfrm>
          <a:prstGeom prst="rect">
            <a:avLst/>
          </a:prstGeom>
        </p:spPr>
        <p:txBody>
          <a:bodyPr vert="horz" lIns="91440" tIns="45720" rIns="91440" bIns="45720"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z="1050" smtClean="0">
                <a:latin typeface="Verdana" panose="020B0604030504040204" pitchFamily="34" charset="0"/>
                <a:ea typeface="Verdana" panose="020B0604030504040204" pitchFamily="34" charset="0"/>
                <a:cs typeface="Verdana" panose="020B0604030504040204" pitchFamily="34" charset="0"/>
              </a:rPr>
              <a:pPr/>
              <a:t>‹#›</a:t>
            </a:fld>
            <a:endParaRPr lang="en-US" sz="1050" dirty="0">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092099" y="6448176"/>
            <a:ext cx="1115864" cy="158006"/>
          </a:xfrm>
          <a:prstGeom prst="rect">
            <a:avLst/>
          </a:prstGeom>
        </p:spPr>
      </p:pic>
    </p:spTree>
    <p:extLst>
      <p:ext uri="{BB962C8B-B14F-4D97-AF65-F5344CB8AC3E}">
        <p14:creationId xmlns:p14="http://schemas.microsoft.com/office/powerpoint/2010/main" val="341615793"/>
      </p:ext>
    </p:extLst>
  </p:cSld>
  <p:clrMap bg1="lt1" tx1="dk1" bg2="lt2" tx2="dk2" accent1="accent1" accent2="accent2" accent3="accent3" accent4="accent4" accent5="accent5" accent6="accent6" hlink="hlink" folHlink="folHlink"/>
  <p:sldLayoutIdLst>
    <p:sldLayoutId id="2147483874" r:id="rId1"/>
    <p:sldLayoutId id="2147483885" r:id="rId2"/>
    <p:sldLayoutId id="2147483870" r:id="rId3"/>
    <p:sldLayoutId id="2147483924" r:id="rId4"/>
    <p:sldLayoutId id="2147483923" r:id="rId5"/>
    <p:sldLayoutId id="2147483883" r:id="rId6"/>
    <p:sldLayoutId id="214748388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8FF55A-5E10-4E2C-8BA0-B25B1B84D349}"/>
              </a:ext>
            </a:extLst>
          </p:cNvPr>
          <p:cNvSpPr>
            <a:spLocks noGrp="1"/>
          </p:cNvSpPr>
          <p:nvPr>
            <p:ph type="title"/>
          </p:nvPr>
        </p:nvSpPr>
        <p:spPr>
          <a:xfrm>
            <a:off x="838310" y="365126"/>
            <a:ext cx="1051538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6A67BA-9FB9-4B27-9C35-BC6E23EA1537}"/>
              </a:ext>
            </a:extLst>
          </p:cNvPr>
          <p:cNvSpPr>
            <a:spLocks noGrp="1"/>
          </p:cNvSpPr>
          <p:nvPr>
            <p:ph type="body" idx="1"/>
          </p:nvPr>
        </p:nvSpPr>
        <p:spPr>
          <a:xfrm>
            <a:off x="838310" y="1825625"/>
            <a:ext cx="1051538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0D6BB-281A-44E6-BA59-E60F0F613B9E}"/>
              </a:ext>
            </a:extLst>
          </p:cNvPr>
          <p:cNvSpPr>
            <a:spLocks noGrp="1"/>
          </p:cNvSpPr>
          <p:nvPr>
            <p:ph type="dt" sz="half" idx="2"/>
          </p:nvPr>
        </p:nvSpPr>
        <p:spPr>
          <a:xfrm>
            <a:off x="838309" y="6356351"/>
            <a:ext cx="274355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6DC1A-A6F7-4244-8BD7-80C3DCCB4D93}" type="datetimeFigureOut">
              <a:rPr lang="en-US" smtClean="0"/>
              <a:t>10/16/2019</a:t>
            </a:fld>
            <a:endParaRPr lang="en-US" dirty="0"/>
          </a:p>
        </p:txBody>
      </p:sp>
      <p:sp>
        <p:nvSpPr>
          <p:cNvPr id="5" name="Footer Placeholder 4">
            <a:extLst>
              <a:ext uri="{FF2B5EF4-FFF2-40B4-BE49-F238E27FC236}">
                <a16:creationId xmlns:a16="http://schemas.microsoft.com/office/drawing/2014/main" id="{254D8DE2-3E67-4F02-820F-F92E6068C03A}"/>
              </a:ext>
            </a:extLst>
          </p:cNvPr>
          <p:cNvSpPr>
            <a:spLocks noGrp="1"/>
          </p:cNvSpPr>
          <p:nvPr>
            <p:ph type="ftr" sz="quarter" idx="3"/>
          </p:nvPr>
        </p:nvSpPr>
        <p:spPr>
          <a:xfrm>
            <a:off x="4039127" y="6356351"/>
            <a:ext cx="411374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9CFF4FD-4692-4DE9-B4FF-AEB9DB8C54C6}"/>
              </a:ext>
            </a:extLst>
          </p:cNvPr>
          <p:cNvSpPr>
            <a:spLocks noGrp="1"/>
          </p:cNvSpPr>
          <p:nvPr>
            <p:ph type="sldNum" sz="quarter" idx="4"/>
          </p:nvPr>
        </p:nvSpPr>
        <p:spPr>
          <a:xfrm>
            <a:off x="8610134" y="6356351"/>
            <a:ext cx="274355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A2802-83F4-434B-94BD-E79714686664}" type="slidenum">
              <a:rPr lang="en-US" smtClean="0"/>
              <a:t>‹#›</a:t>
            </a:fld>
            <a:endParaRPr lang="en-US" dirty="0"/>
          </a:p>
        </p:txBody>
      </p:sp>
    </p:spTree>
    <p:extLst>
      <p:ext uri="{BB962C8B-B14F-4D97-AF65-F5344CB8AC3E}">
        <p14:creationId xmlns:p14="http://schemas.microsoft.com/office/powerpoint/2010/main" val="3479406002"/>
      </p:ext>
    </p:extLst>
  </p:cSld>
  <p:clrMap bg1="lt1" tx1="dk1" bg2="lt2" tx2="dk2" accent1="accent1" accent2="accent2" accent3="accent3" accent4="accent4" accent5="accent5" accent6="accent6" hlink="hlink" folHlink="folHlink"/>
  <p:sldLayoutIdLst>
    <p:sldLayoutId id="2147483743" r:id="rId1"/>
    <p:sldLayoutId id="2147483899" r:id="rId2"/>
    <p:sldLayoutId id="2147483922" r:id="rId3"/>
    <p:sldLayoutId id="2147483920" r:id="rId4"/>
    <p:sldLayoutId id="2147483921" r:id="rId5"/>
    <p:sldLayoutId id="2147483961" r:id="rId6"/>
    <p:sldLayoutId id="2147483962"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1"/>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31936" name="think-cell Slide" r:id="rId12" imgW="353" imgH="353" progId="TCLayout.ActiveDocument.1">
                  <p:embed/>
                </p:oleObj>
              </mc:Choice>
              <mc:Fallback>
                <p:oleObj name="think-cell Slide" r:id="rId12" imgW="353" imgH="353" progId="TCLayout.ActiveDocument.1">
                  <p:embed/>
                  <p:pic>
                    <p:nvPicPr>
                      <p:cNvPr id="2" name="Object 1" hidden="1"/>
                      <p:cNvPicPr/>
                      <p:nvPr/>
                    </p:nvPicPr>
                    <p:blipFill>
                      <a:blip r:embed="rId13"/>
                      <a:stretch>
                        <a:fillRect/>
                      </a:stretch>
                    </p:blipFill>
                    <p:spPr>
                      <a:xfrm>
                        <a:off x="1589" y="1589"/>
                        <a:ext cx="1587" cy="1587"/>
                      </a:xfrm>
                      <a:prstGeom prst="rect">
                        <a:avLst/>
                      </a:prstGeom>
                    </p:spPr>
                  </p:pic>
                </p:oleObj>
              </mc:Fallback>
            </mc:AlternateContent>
          </a:graphicData>
        </a:graphic>
      </p:graphicFrame>
      <p:cxnSp>
        <p:nvCxnSpPr>
          <p:cNvPr id="8" name="Straight Connector 7">
            <a:extLst>
              <a:ext uri="{FF2B5EF4-FFF2-40B4-BE49-F238E27FC236}">
                <a16:creationId xmlns:a16="http://schemas.microsoft.com/office/drawing/2014/main" id="{9824D097-2638-4B27-947D-0AA1E23B578A}"/>
              </a:ext>
            </a:extLst>
          </p:cNvPr>
          <p:cNvCxnSpPr>
            <a:cxnSpLocks/>
          </p:cNvCxnSpPr>
          <p:nvPr userDrawn="1"/>
        </p:nvCxnSpPr>
        <p:spPr>
          <a:xfrm>
            <a:off x="540071" y="1041171"/>
            <a:ext cx="11111859" cy="0"/>
          </a:xfrm>
          <a:prstGeom prst="line">
            <a:avLst/>
          </a:prstGeom>
          <a:noFill/>
          <a:ln w="19050" cap="flat" cmpd="sng" algn="ctr">
            <a:solidFill>
              <a:srgbClr val="96D700"/>
            </a:solidFill>
            <a:prstDash val="solid"/>
            <a:miter lim="800000"/>
          </a:ln>
          <a:effectLst/>
        </p:spPr>
      </p:cxnSp>
      <p:cxnSp>
        <p:nvCxnSpPr>
          <p:cNvPr id="9" name="Straight Connector 8">
            <a:extLst>
              <a:ext uri="{FF2B5EF4-FFF2-40B4-BE49-F238E27FC236}">
                <a16:creationId xmlns:a16="http://schemas.microsoft.com/office/drawing/2014/main" id="{1AB7AE45-A256-43C4-AD46-3B309586EE87}"/>
              </a:ext>
            </a:extLst>
          </p:cNvPr>
          <p:cNvCxnSpPr/>
          <p:nvPr userDrawn="1"/>
        </p:nvCxnSpPr>
        <p:spPr>
          <a:xfrm>
            <a:off x="10092099" y="6333540"/>
            <a:ext cx="1567657" cy="0"/>
          </a:xfrm>
          <a:prstGeom prst="line">
            <a:avLst/>
          </a:prstGeom>
          <a:noFill/>
          <a:ln w="6350" cap="flat" cmpd="sng" algn="ctr">
            <a:solidFill>
              <a:srgbClr val="96D700"/>
            </a:solidFill>
            <a:prstDash val="solid"/>
            <a:miter lim="800000"/>
          </a:ln>
          <a:effectLst/>
        </p:spPr>
      </p:cxnSp>
      <p:sp>
        <p:nvSpPr>
          <p:cNvPr id="11" name="Slide Number Placeholder 5">
            <a:extLst>
              <a:ext uri="{FF2B5EF4-FFF2-40B4-BE49-F238E27FC236}">
                <a16:creationId xmlns:a16="http://schemas.microsoft.com/office/drawing/2014/main" id="{AF4C25F8-10CB-4FA4-B706-990CB40B8D7B}"/>
              </a:ext>
            </a:extLst>
          </p:cNvPr>
          <p:cNvSpPr txBox="1">
            <a:spLocks/>
          </p:cNvSpPr>
          <p:nvPr userDrawn="1"/>
        </p:nvSpPr>
        <p:spPr>
          <a:xfrm>
            <a:off x="11296654" y="6391076"/>
            <a:ext cx="508066" cy="276741"/>
          </a:xfrm>
          <a:prstGeom prst="rect">
            <a:avLst/>
          </a:prstGeom>
        </p:spPr>
        <p:txBody>
          <a:bodyPr vert="horz" lIns="91440" tIns="45720" rIns="91440" bIns="45720"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32ECD629-4DA5-4EAE-B174-69948CAAE2CE}" type="slidenum">
              <a:rPr kumimoji="0" lang="en-US" sz="1050" b="0" i="0" u="none" strike="noStrike" kern="1200" cap="none" spc="0" normalizeH="0" baseline="0" noProof="0" smtClean="0">
                <a:ln>
                  <a:noFill/>
                </a:ln>
                <a:solidFill>
                  <a:srgbClr val="445469"/>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srgbClr val="445469"/>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092099" y="6448176"/>
            <a:ext cx="1115864" cy="158006"/>
          </a:xfrm>
          <a:prstGeom prst="rect">
            <a:avLst/>
          </a:prstGeom>
        </p:spPr>
      </p:pic>
    </p:spTree>
    <p:extLst>
      <p:ext uri="{BB962C8B-B14F-4D97-AF65-F5344CB8AC3E}">
        <p14:creationId xmlns:p14="http://schemas.microsoft.com/office/powerpoint/2010/main" val="2199247143"/>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10/16/2019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488251534"/>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10/16/2019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graphicFrame>
        <p:nvGraphicFramePr>
          <p:cNvPr id="7" name="Object 6" hidden="1"/>
          <p:cNvGraphicFramePr>
            <a:graphicFrameLocks noChangeAspect="1"/>
          </p:cNvGraphicFramePr>
          <p:nvPr userDrawn="1">
            <p:custDataLst>
              <p:tags r:id="rId14"/>
            </p:custDataLst>
            <p:extLst>
              <p:ext uri="{D42A27DB-BD31-4B8C-83A1-F6EECF244321}">
                <p14:modId xmlns:p14="http://schemas.microsoft.com/office/powerpoint/2010/main" val="899260959"/>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63520" name="think-cell Slide" r:id="rId15" imgW="353" imgH="353" progId="TCLayout.ActiveDocument.1">
                  <p:embed/>
                </p:oleObj>
              </mc:Choice>
              <mc:Fallback>
                <p:oleObj name="think-cell Slide" r:id="rId15" imgW="353" imgH="353" progId="TCLayout.ActiveDocument.1">
                  <p:embed/>
                  <p:pic>
                    <p:nvPicPr>
                      <p:cNvPr id="2" name="Object 1" hidden="1"/>
                      <p:cNvPicPr/>
                      <p:nvPr/>
                    </p:nvPicPr>
                    <p:blipFill>
                      <a:blip r:embed="rId16"/>
                      <a:stretch>
                        <a:fillRect/>
                      </a:stretch>
                    </p:blipFill>
                    <p:spPr>
                      <a:xfrm>
                        <a:off x="1589" y="1589"/>
                        <a:ext cx="1587" cy="1587"/>
                      </a:xfrm>
                      <a:prstGeom prst="rect">
                        <a:avLst/>
                      </a:prstGeom>
                    </p:spPr>
                  </p:pic>
                </p:oleObj>
              </mc:Fallback>
            </mc:AlternateContent>
          </a:graphicData>
        </a:graphic>
      </p:graphicFrame>
      <p:cxnSp>
        <p:nvCxnSpPr>
          <p:cNvPr id="8" name="Straight Connector 7">
            <a:extLst>
              <a:ext uri="{FF2B5EF4-FFF2-40B4-BE49-F238E27FC236}">
                <a16:creationId xmlns:a16="http://schemas.microsoft.com/office/drawing/2014/main" id="{9824D097-2638-4B27-947D-0AA1E23B578A}"/>
              </a:ext>
            </a:extLst>
          </p:cNvPr>
          <p:cNvCxnSpPr>
            <a:cxnSpLocks/>
          </p:cNvCxnSpPr>
          <p:nvPr userDrawn="1"/>
        </p:nvCxnSpPr>
        <p:spPr>
          <a:xfrm>
            <a:off x="540071" y="1041171"/>
            <a:ext cx="11111859" cy="0"/>
          </a:xfrm>
          <a:prstGeom prst="line">
            <a:avLst/>
          </a:prstGeom>
          <a:noFill/>
          <a:ln w="19050" cap="flat" cmpd="sng" algn="ctr">
            <a:solidFill>
              <a:srgbClr val="96D700"/>
            </a:solidFill>
            <a:prstDash val="solid"/>
            <a:miter lim="800000"/>
          </a:ln>
          <a:effectLst/>
        </p:spPr>
      </p:cxnSp>
      <p:cxnSp>
        <p:nvCxnSpPr>
          <p:cNvPr id="9" name="Straight Connector 8">
            <a:extLst>
              <a:ext uri="{FF2B5EF4-FFF2-40B4-BE49-F238E27FC236}">
                <a16:creationId xmlns:a16="http://schemas.microsoft.com/office/drawing/2014/main" id="{1AB7AE45-A256-43C4-AD46-3B309586EE87}"/>
              </a:ext>
            </a:extLst>
          </p:cNvPr>
          <p:cNvCxnSpPr/>
          <p:nvPr userDrawn="1"/>
        </p:nvCxnSpPr>
        <p:spPr>
          <a:xfrm>
            <a:off x="10092099" y="6333540"/>
            <a:ext cx="1567657" cy="0"/>
          </a:xfrm>
          <a:prstGeom prst="line">
            <a:avLst/>
          </a:prstGeom>
          <a:noFill/>
          <a:ln w="6350" cap="flat" cmpd="sng" algn="ctr">
            <a:solidFill>
              <a:srgbClr val="96D700"/>
            </a:solidFill>
            <a:prstDash val="solid"/>
            <a:miter lim="800000"/>
          </a:ln>
          <a:effectLst/>
        </p:spPr>
      </p:cxnSp>
      <p:sp>
        <p:nvSpPr>
          <p:cNvPr id="10" name="Slide Number Placeholder 5">
            <a:extLst>
              <a:ext uri="{FF2B5EF4-FFF2-40B4-BE49-F238E27FC236}">
                <a16:creationId xmlns:a16="http://schemas.microsoft.com/office/drawing/2014/main" id="{AF4C25F8-10CB-4FA4-B706-990CB40B8D7B}"/>
              </a:ext>
            </a:extLst>
          </p:cNvPr>
          <p:cNvSpPr txBox="1">
            <a:spLocks/>
          </p:cNvSpPr>
          <p:nvPr userDrawn="1"/>
        </p:nvSpPr>
        <p:spPr>
          <a:xfrm>
            <a:off x="11296654" y="6391076"/>
            <a:ext cx="508066" cy="276741"/>
          </a:xfrm>
          <a:prstGeom prst="rect">
            <a:avLst/>
          </a:prstGeom>
        </p:spPr>
        <p:txBody>
          <a:bodyPr vert="horz" lIns="91440" tIns="45720" rIns="91440" bIns="45720"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z="1050" smtClean="0">
                <a:latin typeface="Verdana" panose="020B0604030504040204" pitchFamily="34" charset="0"/>
                <a:ea typeface="Verdana" panose="020B0604030504040204" pitchFamily="34" charset="0"/>
                <a:cs typeface="Verdana" panose="020B0604030504040204" pitchFamily="34" charset="0"/>
              </a:rPr>
              <a:pPr/>
              <a:t>‹#›</a:t>
            </a:fld>
            <a:endParaRPr lang="en-US" sz="105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10092099" y="6448176"/>
            <a:ext cx="1115864" cy="158006"/>
          </a:xfrm>
          <a:prstGeom prst="rect">
            <a:avLst/>
          </a:prstGeom>
        </p:spPr>
      </p:pic>
    </p:spTree>
    <p:extLst>
      <p:ext uri="{BB962C8B-B14F-4D97-AF65-F5344CB8AC3E}">
        <p14:creationId xmlns:p14="http://schemas.microsoft.com/office/powerpoint/2010/main" val="3817522737"/>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0.xml"/><Relationship Id="rId7" Type="http://schemas.openxmlformats.org/officeDocument/2006/relationships/image" Target="../media/image7.jpg"/><Relationship Id="rId2" Type="http://schemas.openxmlformats.org/officeDocument/2006/relationships/tags" Target="../tags/tag13.xml"/><Relationship Id="rId1" Type="http://schemas.openxmlformats.org/officeDocument/2006/relationships/vmlDrawing" Target="../drawings/vmlDrawing10.vml"/><Relationship Id="rId6" Type="http://schemas.openxmlformats.org/officeDocument/2006/relationships/image" Target="../media/image3.emf"/><Relationship Id="rId5" Type="http://schemas.openxmlformats.org/officeDocument/2006/relationships/oleObject" Target="../embeddings/oleObject7.bin"/><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4.xml"/><Relationship Id="rId1" Type="http://schemas.openxmlformats.org/officeDocument/2006/relationships/vmlDrawing" Target="../drawings/vmlDrawing11.vml"/><Relationship Id="rId6" Type="http://schemas.openxmlformats.org/officeDocument/2006/relationships/image" Target="../media/image2.png"/><Relationship Id="rId5" Type="http://schemas.openxmlformats.org/officeDocument/2006/relationships/image" Target="../media/image3.emf"/><Relationship Id="rId4"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6.xml"/><Relationship Id="rId7" Type="http://schemas.openxmlformats.org/officeDocument/2006/relationships/image" Target="../media/image3.emf"/><Relationship Id="rId2" Type="http://schemas.openxmlformats.org/officeDocument/2006/relationships/tags" Target="../tags/tag15.xml"/><Relationship Id="rId1" Type="http://schemas.openxmlformats.org/officeDocument/2006/relationships/vmlDrawing" Target="../drawings/vmlDrawing12.vml"/><Relationship Id="rId6" Type="http://schemas.openxmlformats.org/officeDocument/2006/relationships/oleObject" Target="../embeddings/oleObject9.bin"/><Relationship Id="rId5" Type="http://schemas.openxmlformats.org/officeDocument/2006/relationships/notesSlide" Target="../notesSlides/notesSlide2.xml"/><Relationship Id="rId4"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hyperlink" Target="https://www.owasp.org/index.php/Source_Code_Analysis_Tools" TargetMode="External"/><Relationship Id="rId2" Type="http://schemas.openxmlformats.org/officeDocument/2006/relationships/tags" Target="../tags/tag17.xml"/><Relationship Id="rId1" Type="http://schemas.openxmlformats.org/officeDocument/2006/relationships/vmlDrawing" Target="../drawings/vmlDrawing13.vml"/><Relationship Id="rId6" Type="http://schemas.openxmlformats.org/officeDocument/2006/relationships/hyperlink" Target="https://github.com/mre/awesome-static-analysis" TargetMode="External"/><Relationship Id="rId5" Type="http://schemas.openxmlformats.org/officeDocument/2006/relationships/image" Target="../media/image3.e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4"/>
          </p:nvPr>
        </p:nvSpPr>
        <p:spPr/>
        <p:txBody>
          <a:bodyPr anchor="ctr"/>
          <a:lstStyle/>
          <a:p>
            <a:r>
              <a:rPr lang="en-US" dirty="0">
                <a:solidFill>
                  <a:srgbClr val="96E71B"/>
                </a:solidFill>
              </a:rPr>
              <a:t>HITB </a:t>
            </a:r>
            <a:r>
              <a:rPr lang="en-US" dirty="0" err="1">
                <a:solidFill>
                  <a:srgbClr val="96E71B"/>
                </a:solidFill>
              </a:rPr>
              <a:t>Cyberweek</a:t>
            </a:r>
            <a:r>
              <a:rPr lang="en-US">
                <a:solidFill>
                  <a:srgbClr val="96E71B"/>
                </a:solidFill>
              </a:rPr>
              <a:t> armory </a:t>
            </a:r>
            <a:r>
              <a:rPr lang="en-US" dirty="0">
                <a:solidFill>
                  <a:srgbClr val="96E71B"/>
                </a:solidFill>
              </a:rPr>
              <a:t>2019</a:t>
            </a:r>
          </a:p>
        </p:txBody>
      </p:sp>
      <p:sp>
        <p:nvSpPr>
          <p:cNvPr id="3" name="Title 2"/>
          <p:cNvSpPr>
            <a:spLocks noGrp="1"/>
          </p:cNvSpPr>
          <p:nvPr>
            <p:ph type="title"/>
          </p:nvPr>
        </p:nvSpPr>
        <p:spPr/>
        <p:txBody>
          <a:bodyPr vert="horz" lIns="0" tIns="0" rIns="0" bIns="0" rtlCol="0" anchor="ctr">
            <a:normAutofit/>
          </a:bodyPr>
          <a:lstStyle/>
          <a:p>
            <a:r>
              <a:rPr lang="en-US" dirty="0" err="1">
                <a:latin typeface="Verdana" panose="020B0604030504040204" pitchFamily="34" charset="0"/>
                <a:ea typeface="Verdana" panose="020B0604030504040204" pitchFamily="34" charset="0"/>
              </a:rPr>
              <a:t>graudit</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37895701"/>
      </p:ext>
    </p:extLst>
  </p:cSld>
  <p:clrMapOvr>
    <a:masterClrMapping/>
  </p:clrMapOvr>
  <mc:AlternateContent xmlns:mc="http://schemas.openxmlformats.org/markup-compatibility/2006">
    <mc:Choice xmlns:p14="http://schemas.microsoft.com/office/powerpoint/2010/main" Requires="p14">
      <p:transition p14:dur="10" advTm="7000"/>
    </mc:Choice>
    <mc:Fallback>
      <p:transition advTm="7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Rules/Regular expressions</a:t>
            </a:r>
          </a:p>
        </p:txBody>
      </p:sp>
      <p:sp>
        <p:nvSpPr>
          <p:cNvPr id="3" name="Text Placeholder 2"/>
          <p:cNvSpPr>
            <a:spLocks noGrp="1"/>
          </p:cNvSpPr>
          <p:nvPr>
            <p:ph type="body" sz="quarter" idx="10"/>
          </p:nvPr>
        </p:nvSpPr>
        <p:spPr>
          <a:xfrm>
            <a:off x="516733" y="1333501"/>
            <a:ext cx="11133137" cy="4741863"/>
          </a:xfrm>
          <a:solidFill>
            <a:schemeClr val="tx1"/>
          </a:solidFill>
        </p:spPr>
        <p:txBody>
          <a:bodyPr/>
          <a:lstStyle/>
          <a:p>
            <a:pPr marL="0" indent="0">
              <a:buNone/>
            </a:pPr>
            <a:endParaRPr lang="en-US" dirty="0">
              <a:solidFill>
                <a:srgbClr val="96D700"/>
              </a:solidFill>
            </a:endParaRPr>
          </a:p>
          <a:p>
            <a:pPr marL="0" indent="0">
              <a:buNone/>
            </a:pPr>
            <a:r>
              <a:rPr lang="en-US" dirty="0">
                <a:solidFill>
                  <a:srgbClr val="96D700"/>
                </a:solidFill>
              </a:rPr>
              <a:t>require</a:t>
            </a:r>
          </a:p>
          <a:p>
            <a:pPr marL="0" indent="0">
              <a:buNone/>
            </a:pPr>
            <a:endParaRPr lang="en-US" dirty="0">
              <a:solidFill>
                <a:srgbClr val="96D700"/>
              </a:solidFill>
            </a:endParaRPr>
          </a:p>
          <a:p>
            <a:pPr marL="0" indent="0">
              <a:buNone/>
            </a:pPr>
            <a:endParaRPr lang="en-US" dirty="0">
              <a:solidFill>
                <a:srgbClr val="96D700"/>
              </a:solidFill>
            </a:endParaRPr>
          </a:p>
          <a:p>
            <a:pPr marL="0" indent="0">
              <a:buNone/>
            </a:pPr>
            <a:r>
              <a:rPr lang="en-US" dirty="0">
                <a:solidFill>
                  <a:srgbClr val="96D700"/>
                </a:solidFill>
              </a:rPr>
              <a:t>require\(.*\$.*\);</a:t>
            </a:r>
          </a:p>
          <a:p>
            <a:pPr marL="0" indent="0">
              <a:buNone/>
            </a:pPr>
            <a:endParaRPr lang="en-US" dirty="0">
              <a:solidFill>
                <a:srgbClr val="96D700"/>
              </a:solidFill>
            </a:endParaRPr>
          </a:p>
          <a:p>
            <a:pPr marL="0" indent="0">
              <a:buNone/>
            </a:pPr>
            <a:endParaRPr lang="en-US" dirty="0">
              <a:solidFill>
                <a:srgbClr val="96D700"/>
              </a:solidFill>
            </a:endParaRPr>
          </a:p>
          <a:p>
            <a:pPr marL="0" indent="0">
              <a:buNone/>
            </a:pPr>
            <a:r>
              <a:rPr lang="en-US" dirty="0">
                <a:solidFill>
                  <a:srgbClr val="96D700"/>
                </a:solidFill>
              </a:rPr>
              <a:t>(</a:t>
            </a:r>
            <a:r>
              <a:rPr lang="en-US" dirty="0" err="1">
                <a:solidFill>
                  <a:srgbClr val="96D700"/>
                </a:solidFill>
              </a:rPr>
              <a:t>require|require_once</a:t>
            </a:r>
            <a:r>
              <a:rPr lang="en-US" dirty="0">
                <a:solidFill>
                  <a:srgbClr val="96D700"/>
                </a:solidFill>
              </a:rPr>
              <a:t>)\(.*\$.*\);</a:t>
            </a:r>
          </a:p>
          <a:p>
            <a:pPr marL="0" indent="0">
              <a:buNone/>
            </a:pPr>
            <a:endParaRPr lang="en-US" dirty="0">
              <a:solidFill>
                <a:srgbClr val="96D700"/>
              </a:solidFill>
            </a:endParaRPr>
          </a:p>
          <a:p>
            <a:pPr marL="0" indent="0">
              <a:buNone/>
            </a:pPr>
            <a:endParaRPr lang="en-US" dirty="0">
              <a:solidFill>
                <a:srgbClr val="96D700"/>
              </a:solidFill>
            </a:endParaRPr>
          </a:p>
          <a:p>
            <a:pPr marL="0" indent="0">
              <a:buNone/>
            </a:pPr>
            <a:r>
              <a:rPr lang="en-US" dirty="0">
                <a:solidFill>
                  <a:srgbClr val="96D700"/>
                </a:solidFill>
              </a:rPr>
              <a:t>require(_once)?[[:space:]]*(\(|\’\”).*\$_(GET|POST|REQUEST|ENV|COOKIE).*(\)|\’|\”)\;</a:t>
            </a:r>
          </a:p>
        </p:txBody>
      </p:sp>
      <p:pic>
        <p:nvPicPr>
          <p:cNvPr id="40962" name="Picture 2" descr="Image result for sorting algorithm me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0479" y="1333500"/>
            <a:ext cx="1669390" cy="474186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1AB7AE45-A256-43C4-AD46-3B309586EE87}"/>
              </a:ext>
            </a:extLst>
          </p:cNvPr>
          <p:cNvCxnSpPr/>
          <p:nvPr/>
        </p:nvCxnSpPr>
        <p:spPr>
          <a:xfrm>
            <a:off x="10090785" y="6333540"/>
            <a:ext cx="1567453" cy="0"/>
          </a:xfrm>
          <a:prstGeom prst="line">
            <a:avLst/>
          </a:prstGeom>
          <a:noFill/>
          <a:ln w="6350" cap="flat" cmpd="sng" algn="ctr">
            <a:solidFill>
              <a:srgbClr val="96D700"/>
            </a:solidFill>
            <a:prstDash val="solid"/>
            <a:miter lim="800000"/>
          </a:ln>
          <a:effectLst/>
        </p:spPr>
      </p:cxnSp>
      <p:sp>
        <p:nvSpPr>
          <p:cNvPr id="7" name="Slide Number Placeholder 5">
            <a:extLst>
              <a:ext uri="{FF2B5EF4-FFF2-40B4-BE49-F238E27FC236}">
                <a16:creationId xmlns:a16="http://schemas.microsoft.com/office/drawing/2014/main" id="{AF4C25F8-10CB-4FA4-B706-990CB40B8D7B}"/>
              </a:ext>
            </a:extLst>
          </p:cNvPr>
          <p:cNvSpPr txBox="1">
            <a:spLocks/>
          </p:cNvSpPr>
          <p:nvPr/>
        </p:nvSpPr>
        <p:spPr>
          <a:xfrm>
            <a:off x="11295183" y="6391075"/>
            <a:ext cx="508000" cy="276741"/>
          </a:xfrm>
          <a:prstGeom prst="rect">
            <a:avLst/>
          </a:prstGeom>
        </p:spPr>
        <p:txBody>
          <a:bodyPr vert="horz" lIns="91440" tIns="45720" rIns="91440" bIns="45720"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mtClean="0">
                <a:latin typeface="Verdana" panose="020B0604030504040204" pitchFamily="34" charset="0"/>
                <a:ea typeface="Verdana" panose="020B0604030504040204" pitchFamily="34" charset="0"/>
                <a:cs typeface="Verdana" panose="020B0604030504040204" pitchFamily="34" charset="0"/>
              </a:rPr>
              <a:pPr/>
              <a:t>10</a:t>
            </a:fld>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0785" y="6448176"/>
            <a:ext cx="1115719" cy="158006"/>
          </a:xfrm>
          <a:prstGeom prst="rect">
            <a:avLst/>
          </a:prstGeom>
        </p:spPr>
      </p:pic>
      <p:cxnSp>
        <p:nvCxnSpPr>
          <p:cNvPr id="9" name="Straight Connector 8">
            <a:extLst>
              <a:ext uri="{FF2B5EF4-FFF2-40B4-BE49-F238E27FC236}">
                <a16:creationId xmlns:a16="http://schemas.microsoft.com/office/drawing/2014/main" id="{9824D097-2638-4B27-947D-0AA1E23B578A}"/>
              </a:ext>
            </a:extLst>
          </p:cNvPr>
          <p:cNvCxnSpPr>
            <a:cxnSpLocks/>
          </p:cNvCxnSpPr>
          <p:nvPr/>
        </p:nvCxnSpPr>
        <p:spPr>
          <a:xfrm>
            <a:off x="540000" y="1041171"/>
            <a:ext cx="11110413" cy="0"/>
          </a:xfrm>
          <a:prstGeom prst="line">
            <a:avLst/>
          </a:prstGeom>
          <a:noFill/>
          <a:ln w="19050" cap="flat" cmpd="sng" algn="ctr">
            <a:solidFill>
              <a:srgbClr val="96D700"/>
            </a:solidFill>
            <a:prstDash val="solid"/>
            <a:miter lim="800000"/>
          </a:ln>
          <a:effectLst/>
        </p:spPr>
      </p:cxnSp>
    </p:spTree>
    <p:extLst>
      <p:ext uri="{BB962C8B-B14F-4D97-AF65-F5344CB8AC3E}">
        <p14:creationId xmlns:p14="http://schemas.microsoft.com/office/powerpoint/2010/main" val="419423100"/>
      </p:ext>
    </p:extLst>
  </p:cSld>
  <p:clrMapOvr>
    <a:masterClrMapping/>
  </p:clrMapOvr>
  <p:transition spd="slow" advTm="21000">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Wordpress</a:t>
            </a:r>
            <a:r>
              <a:rPr lang="en-US" dirty="0"/>
              <a:t> rules</a:t>
            </a:r>
          </a:p>
        </p:txBody>
      </p:sp>
      <p:sp>
        <p:nvSpPr>
          <p:cNvPr id="3" name="Text Placeholder 2"/>
          <p:cNvSpPr>
            <a:spLocks noGrp="1"/>
          </p:cNvSpPr>
          <p:nvPr>
            <p:ph type="body" sz="quarter" idx="10"/>
          </p:nvPr>
        </p:nvSpPr>
        <p:spPr>
          <a:solidFill>
            <a:schemeClr val="tx1"/>
          </a:solidFill>
          <a:ln>
            <a:solidFill>
              <a:srgbClr val="96D700"/>
            </a:solidFill>
          </a:ln>
        </p:spPr>
        <p:txBody>
          <a:bodyPr/>
          <a:lstStyle/>
          <a:p>
            <a:pPr marL="0" indent="0">
              <a:buNone/>
            </a:pPr>
            <a:r>
              <a:rPr lang="en-US" dirty="0">
                <a:solidFill>
                  <a:srgbClr val="96D700"/>
                </a:solidFill>
              </a:rPr>
              <a:t>_</a:t>
            </a:r>
            <a:r>
              <a:rPr lang="en-US" dirty="0" err="1">
                <a:solidFill>
                  <a:srgbClr val="96D700"/>
                </a:solidFill>
              </a:rPr>
              <a:t>weak_escape</a:t>
            </a:r>
            <a:endParaRPr lang="en-US" dirty="0">
              <a:solidFill>
                <a:srgbClr val="96D700"/>
              </a:solidFill>
            </a:endParaRPr>
          </a:p>
          <a:p>
            <a:pPr marL="0" indent="0">
              <a:buNone/>
            </a:pPr>
            <a:r>
              <a:rPr lang="en-US" dirty="0">
                <a:solidFill>
                  <a:srgbClr val="96D700"/>
                </a:solidFill>
              </a:rPr>
              <a:t>_</a:t>
            </a:r>
            <a:r>
              <a:rPr lang="en-US" dirty="0" err="1">
                <a:solidFill>
                  <a:srgbClr val="96D700"/>
                </a:solidFill>
              </a:rPr>
              <a:t>do_query</a:t>
            </a:r>
            <a:endParaRPr lang="en-US" dirty="0">
              <a:solidFill>
                <a:srgbClr val="96D700"/>
              </a:solidFill>
            </a:endParaRPr>
          </a:p>
          <a:p>
            <a:pPr marL="0" indent="0">
              <a:buNone/>
            </a:pPr>
            <a:r>
              <a:rPr lang="en-US" dirty="0">
                <a:solidFill>
                  <a:srgbClr val="96D700"/>
                </a:solidFill>
              </a:rPr>
              <a:t>\$_(GET|POST|REQUEST|COOKIE|SERVER)</a:t>
            </a:r>
          </a:p>
          <a:p>
            <a:pPr marL="0" indent="0">
              <a:buNone/>
            </a:pPr>
            <a:r>
              <a:rPr lang="en-US" dirty="0">
                <a:solidFill>
                  <a:srgbClr val="96D700"/>
                </a:solidFill>
              </a:rPr>
              <a:t>\$[^\,\;\(\&gt; ]+\-&gt;prepare[[:space:]]*\(.*\$.*</a:t>
            </a:r>
          </a:p>
          <a:p>
            <a:pPr marL="0" indent="0">
              <a:buNone/>
            </a:pPr>
            <a:r>
              <a:rPr lang="en-US" dirty="0">
                <a:solidFill>
                  <a:srgbClr val="96D700"/>
                </a:solidFill>
              </a:rPr>
              <a:t>\$[^\,\;\(\&gt; ]+\-&gt;get_(</a:t>
            </a:r>
            <a:r>
              <a:rPr lang="en-US" dirty="0" err="1">
                <a:solidFill>
                  <a:srgbClr val="96D700"/>
                </a:solidFill>
              </a:rPr>
              <a:t>row|col|var|results</a:t>
            </a:r>
            <a:r>
              <a:rPr lang="en-US" dirty="0">
                <a:solidFill>
                  <a:srgbClr val="96D700"/>
                </a:solidFill>
              </a:rPr>
              <a:t>).*\$.*</a:t>
            </a:r>
          </a:p>
          <a:p>
            <a:pPr marL="0" indent="0">
              <a:buNone/>
            </a:pPr>
            <a:r>
              <a:rPr lang="en-US" dirty="0">
                <a:solidFill>
                  <a:srgbClr val="96D700"/>
                </a:solidFill>
              </a:rPr>
              <a:t>\$[^\,\;\(\&gt; ]+\-&gt;</a:t>
            </a:r>
            <a:r>
              <a:rPr lang="en-US" dirty="0" err="1">
                <a:solidFill>
                  <a:srgbClr val="96D700"/>
                </a:solidFill>
              </a:rPr>
              <a:t>get_param</a:t>
            </a:r>
            <a:r>
              <a:rPr lang="en-US" dirty="0">
                <a:solidFill>
                  <a:srgbClr val="96D700"/>
                </a:solidFill>
              </a:rPr>
              <a:t>.*\$.*</a:t>
            </a:r>
          </a:p>
          <a:p>
            <a:pPr marL="0" indent="0">
              <a:buNone/>
            </a:pPr>
            <a:r>
              <a:rPr lang="en-US" dirty="0">
                <a:solidFill>
                  <a:srgbClr val="96D700"/>
                </a:solidFill>
              </a:rPr>
              <a:t>\$[^\,\;\(\&gt; ]+\-&gt;</a:t>
            </a:r>
            <a:r>
              <a:rPr lang="en-US" dirty="0" err="1">
                <a:solidFill>
                  <a:srgbClr val="96D700"/>
                </a:solidFill>
              </a:rPr>
              <a:t>get_body_param</a:t>
            </a:r>
            <a:r>
              <a:rPr lang="en-US" dirty="0">
                <a:solidFill>
                  <a:srgbClr val="96D700"/>
                </a:solidFill>
              </a:rPr>
              <a:t>.*\$.*</a:t>
            </a:r>
          </a:p>
          <a:p>
            <a:pPr marL="0" indent="0">
              <a:buNone/>
            </a:pPr>
            <a:r>
              <a:rPr lang="en-US" dirty="0">
                <a:solidFill>
                  <a:srgbClr val="96D700"/>
                </a:solidFill>
              </a:rPr>
              <a:t>\$[^\,\;\(\&gt; ]+\-&gt;get_header.*</a:t>
            </a:r>
          </a:p>
          <a:p>
            <a:pPr marL="0" indent="0">
              <a:buNone/>
            </a:pPr>
            <a:r>
              <a:rPr lang="en-US" dirty="0">
                <a:solidFill>
                  <a:srgbClr val="96D700"/>
                </a:solidFill>
              </a:rPr>
              <a:t>\$[^\,\;\(\&gt; ]+\-&gt;get_json_params.*</a:t>
            </a:r>
          </a:p>
          <a:p>
            <a:pPr marL="0" indent="0">
              <a:buNone/>
            </a:pPr>
            <a:r>
              <a:rPr lang="en-US" dirty="0">
                <a:solidFill>
                  <a:srgbClr val="96D700"/>
                </a:solidFill>
              </a:rPr>
              <a:t>\$[^\,\;\(\&gt; ]+\-&gt;get_file_params.*</a:t>
            </a:r>
          </a:p>
          <a:p>
            <a:pPr marL="0" indent="0">
              <a:buNone/>
            </a:pPr>
            <a:r>
              <a:rPr lang="en-US" dirty="0">
                <a:solidFill>
                  <a:srgbClr val="96D700"/>
                </a:solidFill>
              </a:rPr>
              <a:t>\$[^\,\;\(\&gt; ]+\-&gt;get_query_param.*</a:t>
            </a:r>
          </a:p>
          <a:p>
            <a:pPr marL="0" indent="0">
              <a:buNone/>
            </a:pPr>
            <a:endParaRPr lang="en-US" dirty="0">
              <a:solidFill>
                <a:srgbClr val="96D700"/>
              </a:solidFill>
            </a:endParaRPr>
          </a:p>
          <a:p>
            <a:pPr marL="0" indent="0">
              <a:buNone/>
            </a:pPr>
            <a:endParaRPr lang="en-US" dirty="0">
              <a:solidFill>
                <a:srgbClr val="96D700"/>
              </a:solidFill>
            </a:endParaRPr>
          </a:p>
        </p:txBody>
      </p:sp>
      <p:cxnSp>
        <p:nvCxnSpPr>
          <p:cNvPr id="5" name="Straight Connector 4">
            <a:extLst>
              <a:ext uri="{FF2B5EF4-FFF2-40B4-BE49-F238E27FC236}">
                <a16:creationId xmlns:a16="http://schemas.microsoft.com/office/drawing/2014/main" id="{1AB7AE45-A256-43C4-AD46-3B309586EE87}"/>
              </a:ext>
            </a:extLst>
          </p:cNvPr>
          <p:cNvCxnSpPr/>
          <p:nvPr/>
        </p:nvCxnSpPr>
        <p:spPr>
          <a:xfrm>
            <a:off x="10090785" y="6333540"/>
            <a:ext cx="1567453" cy="0"/>
          </a:xfrm>
          <a:prstGeom prst="line">
            <a:avLst/>
          </a:prstGeom>
          <a:noFill/>
          <a:ln w="6350" cap="flat" cmpd="sng" algn="ctr">
            <a:solidFill>
              <a:srgbClr val="96D700"/>
            </a:solidFill>
            <a:prstDash val="solid"/>
            <a:miter lim="800000"/>
          </a:ln>
          <a:effectLst/>
        </p:spPr>
      </p:cxnSp>
      <p:sp>
        <p:nvSpPr>
          <p:cNvPr id="6" name="Slide Number Placeholder 5">
            <a:extLst>
              <a:ext uri="{FF2B5EF4-FFF2-40B4-BE49-F238E27FC236}">
                <a16:creationId xmlns:a16="http://schemas.microsoft.com/office/drawing/2014/main" id="{AF4C25F8-10CB-4FA4-B706-990CB40B8D7B}"/>
              </a:ext>
            </a:extLst>
          </p:cNvPr>
          <p:cNvSpPr txBox="1">
            <a:spLocks/>
          </p:cNvSpPr>
          <p:nvPr/>
        </p:nvSpPr>
        <p:spPr>
          <a:xfrm>
            <a:off x="11295183" y="6391075"/>
            <a:ext cx="508000" cy="276741"/>
          </a:xfrm>
          <a:prstGeom prst="rect">
            <a:avLst/>
          </a:prstGeom>
        </p:spPr>
        <p:txBody>
          <a:bodyPr vert="horz" lIns="91440" tIns="45720" rIns="91440" bIns="45720"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mtClean="0">
                <a:latin typeface="Verdana" panose="020B0604030504040204" pitchFamily="34" charset="0"/>
                <a:ea typeface="Verdana" panose="020B0604030504040204" pitchFamily="34" charset="0"/>
                <a:cs typeface="Verdana" panose="020B0604030504040204" pitchFamily="34" charset="0"/>
              </a:rPr>
              <a:pPr/>
              <a:t>11</a:t>
            </a:fld>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0785" y="6448176"/>
            <a:ext cx="1115719" cy="158006"/>
          </a:xfrm>
          <a:prstGeom prst="rect">
            <a:avLst/>
          </a:prstGeom>
        </p:spPr>
      </p:pic>
      <p:cxnSp>
        <p:nvCxnSpPr>
          <p:cNvPr id="8" name="Straight Connector 7">
            <a:extLst>
              <a:ext uri="{FF2B5EF4-FFF2-40B4-BE49-F238E27FC236}">
                <a16:creationId xmlns:a16="http://schemas.microsoft.com/office/drawing/2014/main" id="{9824D097-2638-4B27-947D-0AA1E23B578A}"/>
              </a:ext>
            </a:extLst>
          </p:cNvPr>
          <p:cNvCxnSpPr>
            <a:cxnSpLocks/>
          </p:cNvCxnSpPr>
          <p:nvPr/>
        </p:nvCxnSpPr>
        <p:spPr>
          <a:xfrm>
            <a:off x="540000" y="1041171"/>
            <a:ext cx="11110413" cy="0"/>
          </a:xfrm>
          <a:prstGeom prst="line">
            <a:avLst/>
          </a:prstGeom>
          <a:noFill/>
          <a:ln w="19050" cap="flat" cmpd="sng" algn="ctr">
            <a:solidFill>
              <a:srgbClr val="96D700"/>
            </a:solidFill>
            <a:prstDash val="solid"/>
            <a:miter lim="800000"/>
          </a:ln>
          <a:effectLst/>
        </p:spPr>
      </p:cxnSp>
    </p:spTree>
    <p:extLst>
      <p:ext uri="{BB962C8B-B14F-4D97-AF65-F5344CB8AC3E}">
        <p14:creationId xmlns:p14="http://schemas.microsoft.com/office/powerpoint/2010/main" val="2260338070"/>
      </p:ext>
    </p:extLst>
  </p:cSld>
  <p:clrMapOvr>
    <a:masterClrMapping/>
  </p:clrMapOvr>
  <p:transition spd="slow" advTm="14000">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a:t>
            </a:r>
          </a:p>
        </p:txBody>
      </p:sp>
      <p:sp>
        <p:nvSpPr>
          <p:cNvPr id="3" name="Text Placeholder 2"/>
          <p:cNvSpPr>
            <a:spLocks noGrp="1"/>
          </p:cNvSpPr>
          <p:nvPr>
            <p:ph type="body" sz="quarter" idx="10"/>
          </p:nvPr>
        </p:nvSpPr>
        <p:spPr>
          <a:solidFill>
            <a:schemeClr val="tx1"/>
          </a:solidFill>
          <a:ln>
            <a:solidFill>
              <a:srgbClr val="96D700"/>
            </a:solidFill>
          </a:ln>
        </p:spPr>
        <p:txBody>
          <a:bodyPr/>
          <a:lstStyle/>
          <a:p>
            <a:pPr marL="0" indent="0">
              <a:buNone/>
            </a:pPr>
            <a:r>
              <a:rPr lang="en-US" dirty="0">
                <a:solidFill>
                  <a:srgbClr val="96D700"/>
                </a:solidFill>
              </a:rPr>
              <a:t>query[[:space:]]*\(.*\$_(GET|POST|REQUEST|COOKIE)\[</a:t>
            </a:r>
          </a:p>
          <a:p>
            <a:pPr marL="0" indent="0">
              <a:buNone/>
            </a:pPr>
            <a:r>
              <a:rPr lang="en-US" dirty="0">
                <a:solidFill>
                  <a:srgbClr val="96D700"/>
                </a:solidFill>
              </a:rPr>
              <a:t>[</a:t>
            </a:r>
            <a:r>
              <a:rPr lang="en-US" dirty="0" err="1">
                <a:solidFill>
                  <a:srgbClr val="96D700"/>
                </a:solidFill>
              </a:rPr>
              <a:t>Ss</a:t>
            </a:r>
            <a:r>
              <a:rPr lang="en-US" dirty="0">
                <a:solidFill>
                  <a:srgbClr val="96D700"/>
                </a:solidFill>
              </a:rPr>
              <a:t>][</a:t>
            </a:r>
            <a:r>
              <a:rPr lang="en-US" dirty="0" err="1">
                <a:solidFill>
                  <a:srgbClr val="96D700"/>
                </a:solidFill>
              </a:rPr>
              <a:t>Ee</a:t>
            </a:r>
            <a:r>
              <a:rPr lang="en-US" dirty="0">
                <a:solidFill>
                  <a:srgbClr val="96D700"/>
                </a:solidFill>
              </a:rPr>
              <a:t>][</a:t>
            </a:r>
            <a:r>
              <a:rPr lang="en-US" dirty="0" err="1">
                <a:solidFill>
                  <a:srgbClr val="96D700"/>
                </a:solidFill>
              </a:rPr>
              <a:t>Ll</a:t>
            </a:r>
            <a:r>
              <a:rPr lang="en-US" dirty="0">
                <a:solidFill>
                  <a:srgbClr val="96D700"/>
                </a:solidFill>
              </a:rPr>
              <a:t>][</a:t>
            </a:r>
            <a:r>
              <a:rPr lang="en-US" dirty="0" err="1">
                <a:solidFill>
                  <a:srgbClr val="96D700"/>
                </a:solidFill>
              </a:rPr>
              <a:t>Ee</a:t>
            </a:r>
            <a:r>
              <a:rPr lang="en-US" dirty="0">
                <a:solidFill>
                  <a:srgbClr val="96D700"/>
                </a:solidFill>
              </a:rPr>
              <a:t>][Cc][Tt].*\$_(GET|POST|REQUEST|COOKIE)\[.*[</a:t>
            </a:r>
            <a:r>
              <a:rPr lang="en-US" dirty="0" err="1">
                <a:solidFill>
                  <a:srgbClr val="96D700"/>
                </a:solidFill>
              </a:rPr>
              <a:t>Ff</a:t>
            </a:r>
            <a:r>
              <a:rPr lang="en-US" dirty="0">
                <a:solidFill>
                  <a:srgbClr val="96D700"/>
                </a:solidFill>
              </a:rPr>
              <a:t>][Rr][</a:t>
            </a:r>
            <a:r>
              <a:rPr lang="en-US" dirty="0" err="1">
                <a:solidFill>
                  <a:srgbClr val="96D700"/>
                </a:solidFill>
              </a:rPr>
              <a:t>Oo</a:t>
            </a:r>
            <a:r>
              <a:rPr lang="en-US" dirty="0">
                <a:solidFill>
                  <a:srgbClr val="96D700"/>
                </a:solidFill>
              </a:rPr>
              <a:t>][Mm]</a:t>
            </a:r>
          </a:p>
          <a:p>
            <a:pPr marL="0" indent="0">
              <a:buNone/>
            </a:pPr>
            <a:r>
              <a:rPr lang="en-US" dirty="0">
                <a:solidFill>
                  <a:srgbClr val="96D700"/>
                </a:solidFill>
              </a:rPr>
              <a:t>[</a:t>
            </a:r>
            <a:r>
              <a:rPr lang="en-US" dirty="0" err="1">
                <a:solidFill>
                  <a:srgbClr val="96D700"/>
                </a:solidFill>
              </a:rPr>
              <a:t>Ss</a:t>
            </a:r>
            <a:r>
              <a:rPr lang="en-US" dirty="0">
                <a:solidFill>
                  <a:srgbClr val="96D700"/>
                </a:solidFill>
              </a:rPr>
              <a:t>][</a:t>
            </a:r>
            <a:r>
              <a:rPr lang="en-US" dirty="0" err="1">
                <a:solidFill>
                  <a:srgbClr val="96D700"/>
                </a:solidFill>
              </a:rPr>
              <a:t>Ee</a:t>
            </a:r>
            <a:r>
              <a:rPr lang="en-US" dirty="0">
                <a:solidFill>
                  <a:srgbClr val="96D700"/>
                </a:solidFill>
              </a:rPr>
              <a:t>][</a:t>
            </a:r>
            <a:r>
              <a:rPr lang="en-US" dirty="0" err="1">
                <a:solidFill>
                  <a:srgbClr val="96D700"/>
                </a:solidFill>
              </a:rPr>
              <a:t>Ll</a:t>
            </a:r>
            <a:r>
              <a:rPr lang="en-US" dirty="0">
                <a:solidFill>
                  <a:srgbClr val="96D700"/>
                </a:solidFill>
              </a:rPr>
              <a:t>][</a:t>
            </a:r>
            <a:r>
              <a:rPr lang="en-US" dirty="0" err="1">
                <a:solidFill>
                  <a:srgbClr val="96D700"/>
                </a:solidFill>
              </a:rPr>
              <a:t>Ee</a:t>
            </a:r>
            <a:r>
              <a:rPr lang="en-US" dirty="0">
                <a:solidFill>
                  <a:srgbClr val="96D700"/>
                </a:solidFill>
              </a:rPr>
              <a:t>][Cc][Tt].*[</a:t>
            </a:r>
            <a:r>
              <a:rPr lang="en-US" dirty="0" err="1">
                <a:solidFill>
                  <a:srgbClr val="96D700"/>
                </a:solidFill>
              </a:rPr>
              <a:t>Ff</a:t>
            </a:r>
            <a:r>
              <a:rPr lang="en-US" dirty="0">
                <a:solidFill>
                  <a:srgbClr val="96D700"/>
                </a:solidFill>
              </a:rPr>
              <a:t>][Rr][</a:t>
            </a:r>
            <a:r>
              <a:rPr lang="en-US" dirty="0" err="1">
                <a:solidFill>
                  <a:srgbClr val="96D700"/>
                </a:solidFill>
              </a:rPr>
              <a:t>Oo</a:t>
            </a:r>
            <a:r>
              <a:rPr lang="en-US" dirty="0">
                <a:solidFill>
                  <a:srgbClr val="96D700"/>
                </a:solidFill>
              </a:rPr>
              <a:t>][Mm].*\$_(GET|POST|REQUEST|COOKIE)\[</a:t>
            </a:r>
          </a:p>
          <a:p>
            <a:pPr marL="0" indent="0">
              <a:buNone/>
            </a:pPr>
            <a:r>
              <a:rPr lang="en-US" dirty="0">
                <a:solidFill>
                  <a:srgbClr val="96D700"/>
                </a:solidFill>
              </a:rPr>
              <a:t>[Ww][Hh][Ee][Rr][</a:t>
            </a:r>
            <a:r>
              <a:rPr lang="en-US" dirty="0" err="1">
                <a:solidFill>
                  <a:srgbClr val="96D700"/>
                </a:solidFill>
              </a:rPr>
              <a:t>Ee</a:t>
            </a:r>
            <a:r>
              <a:rPr lang="en-US" dirty="0">
                <a:solidFill>
                  <a:srgbClr val="96D700"/>
                </a:solidFill>
              </a:rPr>
              <a:t>].*=.*\$_(GET|POST|REQUEST|COOKIE)\[</a:t>
            </a:r>
          </a:p>
          <a:p>
            <a:pPr marL="0" indent="0">
              <a:buNone/>
            </a:pPr>
            <a:r>
              <a:rPr lang="en-US" dirty="0">
                <a:solidFill>
                  <a:srgbClr val="96D700"/>
                </a:solidFill>
              </a:rPr>
              <a:t>([Aa][</a:t>
            </a:r>
            <a:r>
              <a:rPr lang="en-US" dirty="0" err="1">
                <a:solidFill>
                  <a:srgbClr val="96D700"/>
                </a:solidFill>
              </a:rPr>
              <a:t>Nn</a:t>
            </a:r>
            <a:r>
              <a:rPr lang="en-US" dirty="0">
                <a:solidFill>
                  <a:srgbClr val="96D700"/>
                </a:solidFill>
              </a:rPr>
              <a:t>][</a:t>
            </a:r>
            <a:r>
              <a:rPr lang="en-US" dirty="0" err="1">
                <a:solidFill>
                  <a:srgbClr val="96D700"/>
                </a:solidFill>
              </a:rPr>
              <a:t>Dd</a:t>
            </a:r>
            <a:r>
              <a:rPr lang="en-US" dirty="0">
                <a:solidFill>
                  <a:srgbClr val="96D700"/>
                </a:solidFill>
              </a:rPr>
              <a:t>]|[</a:t>
            </a:r>
            <a:r>
              <a:rPr lang="en-US" dirty="0" err="1">
                <a:solidFill>
                  <a:srgbClr val="96D700"/>
                </a:solidFill>
              </a:rPr>
              <a:t>Oo</a:t>
            </a:r>
            <a:r>
              <a:rPr lang="en-US" dirty="0">
                <a:solidFill>
                  <a:srgbClr val="96D700"/>
                </a:solidFill>
              </a:rPr>
              <a:t>][Rr]).*=.*\$_(GET|POST|REQUEST|COOKIE)\[</a:t>
            </a:r>
          </a:p>
        </p:txBody>
      </p:sp>
      <p:cxnSp>
        <p:nvCxnSpPr>
          <p:cNvPr id="5" name="Straight Connector 4">
            <a:extLst>
              <a:ext uri="{FF2B5EF4-FFF2-40B4-BE49-F238E27FC236}">
                <a16:creationId xmlns:a16="http://schemas.microsoft.com/office/drawing/2014/main" id="{1AB7AE45-A256-43C4-AD46-3B309586EE87}"/>
              </a:ext>
            </a:extLst>
          </p:cNvPr>
          <p:cNvCxnSpPr/>
          <p:nvPr/>
        </p:nvCxnSpPr>
        <p:spPr>
          <a:xfrm>
            <a:off x="10090785" y="6333540"/>
            <a:ext cx="1567453" cy="0"/>
          </a:xfrm>
          <a:prstGeom prst="line">
            <a:avLst/>
          </a:prstGeom>
          <a:noFill/>
          <a:ln w="6350" cap="flat" cmpd="sng" algn="ctr">
            <a:solidFill>
              <a:srgbClr val="96D700"/>
            </a:solidFill>
            <a:prstDash val="solid"/>
            <a:miter lim="800000"/>
          </a:ln>
          <a:effectLst/>
        </p:spPr>
      </p:cxnSp>
      <p:sp>
        <p:nvSpPr>
          <p:cNvPr id="6" name="Slide Number Placeholder 5">
            <a:extLst>
              <a:ext uri="{FF2B5EF4-FFF2-40B4-BE49-F238E27FC236}">
                <a16:creationId xmlns:a16="http://schemas.microsoft.com/office/drawing/2014/main" id="{AF4C25F8-10CB-4FA4-B706-990CB40B8D7B}"/>
              </a:ext>
            </a:extLst>
          </p:cNvPr>
          <p:cNvSpPr txBox="1">
            <a:spLocks/>
          </p:cNvSpPr>
          <p:nvPr/>
        </p:nvSpPr>
        <p:spPr>
          <a:xfrm>
            <a:off x="11295183" y="6391075"/>
            <a:ext cx="508000" cy="276741"/>
          </a:xfrm>
          <a:prstGeom prst="rect">
            <a:avLst/>
          </a:prstGeom>
        </p:spPr>
        <p:txBody>
          <a:bodyPr vert="horz" lIns="91440" tIns="45720" rIns="91440" bIns="45720"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mtClean="0">
                <a:latin typeface="Verdana" panose="020B0604030504040204" pitchFamily="34" charset="0"/>
                <a:ea typeface="Verdana" panose="020B0604030504040204" pitchFamily="34" charset="0"/>
                <a:cs typeface="Verdana" panose="020B0604030504040204" pitchFamily="34" charset="0"/>
              </a:rPr>
              <a:pPr/>
              <a:t>12</a:t>
            </a:fld>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0785" y="6448176"/>
            <a:ext cx="1115719" cy="158006"/>
          </a:xfrm>
          <a:prstGeom prst="rect">
            <a:avLst/>
          </a:prstGeom>
        </p:spPr>
      </p:pic>
      <p:cxnSp>
        <p:nvCxnSpPr>
          <p:cNvPr id="8" name="Straight Connector 7">
            <a:extLst>
              <a:ext uri="{FF2B5EF4-FFF2-40B4-BE49-F238E27FC236}">
                <a16:creationId xmlns:a16="http://schemas.microsoft.com/office/drawing/2014/main" id="{9824D097-2638-4B27-947D-0AA1E23B578A}"/>
              </a:ext>
            </a:extLst>
          </p:cNvPr>
          <p:cNvCxnSpPr>
            <a:cxnSpLocks/>
          </p:cNvCxnSpPr>
          <p:nvPr/>
        </p:nvCxnSpPr>
        <p:spPr>
          <a:xfrm>
            <a:off x="540000" y="1041171"/>
            <a:ext cx="11110413" cy="0"/>
          </a:xfrm>
          <a:prstGeom prst="line">
            <a:avLst/>
          </a:prstGeom>
          <a:noFill/>
          <a:ln w="19050" cap="flat" cmpd="sng" algn="ctr">
            <a:solidFill>
              <a:srgbClr val="96D700"/>
            </a:solidFill>
            <a:prstDash val="solid"/>
            <a:miter lim="800000"/>
          </a:ln>
          <a:effectLst/>
        </p:spPr>
      </p:cxnSp>
    </p:spTree>
    <p:extLst>
      <p:ext uri="{BB962C8B-B14F-4D97-AF65-F5344CB8AC3E}">
        <p14:creationId xmlns:p14="http://schemas.microsoft.com/office/powerpoint/2010/main" val="2792354778"/>
      </p:ext>
    </p:extLst>
  </p:cSld>
  <p:clrMapOvr>
    <a:masterClrMapping/>
  </p:clrMapOvr>
  <p:transition spd="slow" advTm="14000">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a:t>Custom scripts</a:t>
            </a:r>
            <a:endParaRPr lang="en-AU" dirty="0"/>
          </a:p>
        </p:txBody>
      </p:sp>
    </p:spTree>
    <p:extLst>
      <p:ext uri="{BB962C8B-B14F-4D97-AF65-F5344CB8AC3E}">
        <p14:creationId xmlns:p14="http://schemas.microsoft.com/office/powerpoint/2010/main" val="3382611016"/>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Quickly build custom scripts </a:t>
            </a:r>
          </a:p>
        </p:txBody>
      </p:sp>
      <p:sp>
        <p:nvSpPr>
          <p:cNvPr id="3" name="Text Placeholder 2"/>
          <p:cNvSpPr>
            <a:spLocks noGrp="1"/>
          </p:cNvSpPr>
          <p:nvPr>
            <p:ph type="body" sz="quarter" idx="10"/>
          </p:nvPr>
        </p:nvSpPr>
        <p:spPr>
          <a:xfrm>
            <a:off x="516733" y="1333501"/>
            <a:ext cx="11133663" cy="4741863"/>
          </a:xfrm>
          <a:solidFill>
            <a:schemeClr val="tx1"/>
          </a:solidFill>
          <a:ln>
            <a:solidFill>
              <a:schemeClr val="accent4"/>
            </a:solidFill>
          </a:ln>
        </p:spPr>
        <p:txBody>
          <a:bodyPr>
            <a:normAutofit/>
          </a:bodyPr>
          <a:lstStyle/>
          <a:p>
            <a:pPr marL="0" indent="0">
              <a:buNone/>
            </a:pPr>
            <a:r>
              <a:rPr lang="en-US" sz="2400" dirty="0">
                <a:solidFill>
                  <a:srgbClr val="96D700"/>
                </a:solidFill>
              </a:rPr>
              <a:t>#!/bin/</a:t>
            </a:r>
            <a:r>
              <a:rPr lang="en-US" sz="2400" dirty="0" err="1">
                <a:solidFill>
                  <a:srgbClr val="96D700"/>
                </a:solidFill>
              </a:rPr>
              <a:t>sh</a:t>
            </a:r>
            <a:endParaRPr lang="en-US" sz="2400" dirty="0">
              <a:solidFill>
                <a:srgbClr val="96D700"/>
              </a:solidFill>
            </a:endParaRPr>
          </a:p>
          <a:p>
            <a:pPr marL="0" indent="0">
              <a:buNone/>
            </a:pPr>
            <a:r>
              <a:rPr lang="en-US" sz="2400" dirty="0">
                <a:solidFill>
                  <a:srgbClr val="96D700"/>
                </a:solidFill>
              </a:rPr>
              <a:t>echo “function.*__(</a:t>
            </a:r>
            <a:r>
              <a:rPr lang="en-US" sz="2400" dirty="0" err="1">
                <a:solidFill>
                  <a:srgbClr val="96D700"/>
                </a:solidFill>
              </a:rPr>
              <a:t>wakeup|destruct|autoload</a:t>
            </a:r>
            <a:r>
              <a:rPr lang="en-US" sz="2400" dirty="0">
                <a:solidFill>
                  <a:srgbClr val="96D700"/>
                </a:solidFill>
              </a:rPr>
              <a:t>)[:space:]]*\\(“ | \ </a:t>
            </a:r>
          </a:p>
          <a:p>
            <a:pPr marL="0" indent="0">
              <a:buNone/>
            </a:pPr>
            <a:r>
              <a:rPr lang="en-US" sz="2400" dirty="0" err="1">
                <a:solidFill>
                  <a:srgbClr val="96D700"/>
                </a:solidFill>
              </a:rPr>
              <a:t>graudit</a:t>
            </a:r>
            <a:r>
              <a:rPr lang="en-US" sz="2400" dirty="0">
                <a:solidFill>
                  <a:srgbClr val="96D700"/>
                </a:solidFill>
              </a:rPr>
              <a:t> –x *.</a:t>
            </a:r>
            <a:r>
              <a:rPr lang="en-US" sz="2400" dirty="0" err="1">
                <a:solidFill>
                  <a:srgbClr val="96D700"/>
                </a:solidFill>
              </a:rPr>
              <a:t>js</a:t>
            </a:r>
            <a:r>
              <a:rPr lang="en-US" sz="2400" dirty="0">
                <a:solidFill>
                  <a:srgbClr val="96D700"/>
                </a:solidFill>
              </a:rPr>
              <a:t> -d - -- -A 20 $1 | \</a:t>
            </a:r>
          </a:p>
          <a:p>
            <a:pPr marL="0" indent="0">
              <a:buNone/>
            </a:pPr>
            <a:r>
              <a:rPr lang="en-US" sz="2400" dirty="0" err="1">
                <a:solidFill>
                  <a:srgbClr val="96D700"/>
                </a:solidFill>
              </a:rPr>
              <a:t>graudit</a:t>
            </a:r>
            <a:r>
              <a:rPr lang="en-US" sz="2400" dirty="0">
                <a:solidFill>
                  <a:srgbClr val="96D700"/>
                </a:solidFill>
              </a:rPr>
              <a:t> –c 30 -d </a:t>
            </a:r>
            <a:r>
              <a:rPr lang="en-US" sz="2400" dirty="0" err="1">
                <a:solidFill>
                  <a:srgbClr val="96D700"/>
                </a:solidFill>
              </a:rPr>
              <a:t>php</a:t>
            </a:r>
            <a:r>
              <a:rPr lang="en-US" sz="2400" dirty="0">
                <a:solidFill>
                  <a:srgbClr val="96D700"/>
                </a:solidFill>
              </a:rPr>
              <a:t> -</a:t>
            </a:r>
          </a:p>
        </p:txBody>
      </p:sp>
      <p:cxnSp>
        <p:nvCxnSpPr>
          <p:cNvPr id="4" name="Straight Connector 3">
            <a:extLst>
              <a:ext uri="{FF2B5EF4-FFF2-40B4-BE49-F238E27FC236}">
                <a16:creationId xmlns:a16="http://schemas.microsoft.com/office/drawing/2014/main" id="{1AB7AE45-A256-43C4-AD46-3B309586EE87}"/>
              </a:ext>
            </a:extLst>
          </p:cNvPr>
          <p:cNvCxnSpPr/>
          <p:nvPr/>
        </p:nvCxnSpPr>
        <p:spPr>
          <a:xfrm>
            <a:off x="10090785" y="6333540"/>
            <a:ext cx="1567453" cy="0"/>
          </a:xfrm>
          <a:prstGeom prst="line">
            <a:avLst/>
          </a:prstGeom>
          <a:noFill/>
          <a:ln w="6350" cap="flat" cmpd="sng" algn="ctr">
            <a:solidFill>
              <a:srgbClr val="96D700"/>
            </a:solidFill>
            <a:prstDash val="solid"/>
            <a:miter lim="800000"/>
          </a:ln>
          <a:effectLst/>
        </p:spPr>
      </p:cxnSp>
      <p:sp>
        <p:nvSpPr>
          <p:cNvPr id="5" name="Slide Number Placeholder 5">
            <a:extLst>
              <a:ext uri="{FF2B5EF4-FFF2-40B4-BE49-F238E27FC236}">
                <a16:creationId xmlns:a16="http://schemas.microsoft.com/office/drawing/2014/main" id="{AF4C25F8-10CB-4FA4-B706-990CB40B8D7B}"/>
              </a:ext>
            </a:extLst>
          </p:cNvPr>
          <p:cNvSpPr txBox="1">
            <a:spLocks/>
          </p:cNvSpPr>
          <p:nvPr/>
        </p:nvSpPr>
        <p:spPr>
          <a:xfrm>
            <a:off x="11295183" y="6391075"/>
            <a:ext cx="508000" cy="276741"/>
          </a:xfrm>
          <a:prstGeom prst="rect">
            <a:avLst/>
          </a:prstGeom>
        </p:spPr>
        <p:txBody>
          <a:bodyPr vert="horz" lIns="91440" tIns="45720" rIns="91440" bIns="45720"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mtClean="0">
                <a:latin typeface="Verdana" panose="020B0604030504040204" pitchFamily="34" charset="0"/>
                <a:ea typeface="Verdana" panose="020B0604030504040204" pitchFamily="34" charset="0"/>
                <a:cs typeface="Verdana" panose="020B0604030504040204" pitchFamily="34" charset="0"/>
              </a:rPr>
              <a:pPr/>
              <a:t>14</a:t>
            </a:fld>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0785" y="6448176"/>
            <a:ext cx="1115719" cy="158006"/>
          </a:xfrm>
          <a:prstGeom prst="rect">
            <a:avLst/>
          </a:prstGeom>
        </p:spPr>
      </p:pic>
      <p:cxnSp>
        <p:nvCxnSpPr>
          <p:cNvPr id="7" name="Straight Connector 6">
            <a:extLst>
              <a:ext uri="{FF2B5EF4-FFF2-40B4-BE49-F238E27FC236}">
                <a16:creationId xmlns:a16="http://schemas.microsoft.com/office/drawing/2014/main" id="{9824D097-2638-4B27-947D-0AA1E23B578A}"/>
              </a:ext>
            </a:extLst>
          </p:cNvPr>
          <p:cNvCxnSpPr>
            <a:cxnSpLocks/>
          </p:cNvCxnSpPr>
          <p:nvPr/>
        </p:nvCxnSpPr>
        <p:spPr>
          <a:xfrm>
            <a:off x="540000" y="1041171"/>
            <a:ext cx="11110413" cy="0"/>
          </a:xfrm>
          <a:prstGeom prst="line">
            <a:avLst/>
          </a:prstGeom>
          <a:noFill/>
          <a:ln w="19050" cap="flat" cmpd="sng" algn="ctr">
            <a:solidFill>
              <a:srgbClr val="96D700"/>
            </a:solidFill>
            <a:prstDash val="solid"/>
            <a:miter lim="800000"/>
          </a:ln>
          <a:effectLst/>
        </p:spPr>
      </p:cxnSp>
    </p:spTree>
    <p:extLst>
      <p:ext uri="{BB962C8B-B14F-4D97-AF65-F5344CB8AC3E}">
        <p14:creationId xmlns:p14="http://schemas.microsoft.com/office/powerpoint/2010/main" val="706706029"/>
      </p:ext>
    </p:extLst>
  </p:cSld>
  <p:clrMapOvr>
    <a:masterClrMapping/>
  </p:clrMapOvr>
  <p:transition spd="slow" advTm="1400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Taint analysis with </a:t>
            </a:r>
            <a:r>
              <a:rPr lang="en-US" dirty="0" err="1"/>
              <a:t>grep</a:t>
            </a:r>
            <a:endParaRPr lang="en-US" dirty="0"/>
          </a:p>
        </p:txBody>
      </p:sp>
      <p:pic>
        <p:nvPicPr>
          <p:cNvPr id="4" name="Picture 3"/>
          <p:cNvPicPr>
            <a:picLocks noChangeAspect="1"/>
          </p:cNvPicPr>
          <p:nvPr/>
        </p:nvPicPr>
        <p:blipFill rotWithShape="1">
          <a:blip r:embed="rId2"/>
          <a:srcRect b="1462"/>
          <a:stretch/>
        </p:blipFill>
        <p:spPr>
          <a:xfrm>
            <a:off x="429450" y="1311564"/>
            <a:ext cx="11232521" cy="4235082"/>
          </a:xfrm>
          <a:prstGeom prst="rect">
            <a:avLst/>
          </a:prstGeom>
        </p:spPr>
      </p:pic>
      <p:cxnSp>
        <p:nvCxnSpPr>
          <p:cNvPr id="6" name="Straight Connector 5">
            <a:extLst>
              <a:ext uri="{FF2B5EF4-FFF2-40B4-BE49-F238E27FC236}">
                <a16:creationId xmlns:a16="http://schemas.microsoft.com/office/drawing/2014/main" id="{1AB7AE45-A256-43C4-AD46-3B309586EE87}"/>
              </a:ext>
            </a:extLst>
          </p:cNvPr>
          <p:cNvCxnSpPr/>
          <p:nvPr/>
        </p:nvCxnSpPr>
        <p:spPr>
          <a:xfrm>
            <a:off x="10090785" y="6333540"/>
            <a:ext cx="1567453" cy="0"/>
          </a:xfrm>
          <a:prstGeom prst="line">
            <a:avLst/>
          </a:prstGeom>
          <a:noFill/>
          <a:ln w="6350" cap="flat" cmpd="sng" algn="ctr">
            <a:solidFill>
              <a:srgbClr val="96D700"/>
            </a:solidFill>
            <a:prstDash val="solid"/>
            <a:miter lim="800000"/>
          </a:ln>
          <a:effectLst/>
        </p:spPr>
      </p:cxnSp>
      <p:sp>
        <p:nvSpPr>
          <p:cNvPr id="7" name="Slide Number Placeholder 5">
            <a:extLst>
              <a:ext uri="{FF2B5EF4-FFF2-40B4-BE49-F238E27FC236}">
                <a16:creationId xmlns:a16="http://schemas.microsoft.com/office/drawing/2014/main" id="{AF4C25F8-10CB-4FA4-B706-990CB40B8D7B}"/>
              </a:ext>
            </a:extLst>
          </p:cNvPr>
          <p:cNvSpPr txBox="1">
            <a:spLocks/>
          </p:cNvSpPr>
          <p:nvPr/>
        </p:nvSpPr>
        <p:spPr>
          <a:xfrm>
            <a:off x="11295183" y="6391075"/>
            <a:ext cx="508000" cy="276741"/>
          </a:xfrm>
          <a:prstGeom prst="rect">
            <a:avLst/>
          </a:prstGeom>
        </p:spPr>
        <p:txBody>
          <a:bodyPr vert="horz" lIns="91440" tIns="45720" rIns="91440" bIns="45720"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mtClean="0">
                <a:latin typeface="Verdana" panose="020B0604030504040204" pitchFamily="34" charset="0"/>
                <a:ea typeface="Verdana" panose="020B0604030504040204" pitchFamily="34" charset="0"/>
                <a:cs typeface="Verdana" panose="020B0604030504040204" pitchFamily="34" charset="0"/>
              </a:rPr>
              <a:pPr/>
              <a:t>15</a:t>
            </a:fld>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0785" y="6448176"/>
            <a:ext cx="1115719" cy="158006"/>
          </a:xfrm>
          <a:prstGeom prst="rect">
            <a:avLst/>
          </a:prstGeom>
        </p:spPr>
      </p:pic>
      <p:cxnSp>
        <p:nvCxnSpPr>
          <p:cNvPr id="9" name="Straight Connector 8">
            <a:extLst>
              <a:ext uri="{FF2B5EF4-FFF2-40B4-BE49-F238E27FC236}">
                <a16:creationId xmlns:a16="http://schemas.microsoft.com/office/drawing/2014/main" id="{9824D097-2638-4B27-947D-0AA1E23B578A}"/>
              </a:ext>
            </a:extLst>
          </p:cNvPr>
          <p:cNvCxnSpPr>
            <a:cxnSpLocks/>
          </p:cNvCxnSpPr>
          <p:nvPr/>
        </p:nvCxnSpPr>
        <p:spPr>
          <a:xfrm>
            <a:off x="540000" y="1041171"/>
            <a:ext cx="11110413" cy="0"/>
          </a:xfrm>
          <a:prstGeom prst="line">
            <a:avLst/>
          </a:prstGeom>
          <a:noFill/>
          <a:ln w="19050" cap="flat" cmpd="sng" algn="ctr">
            <a:solidFill>
              <a:srgbClr val="96D700"/>
            </a:solidFill>
            <a:prstDash val="solid"/>
            <a:miter lim="800000"/>
          </a:ln>
          <a:effectLst/>
        </p:spPr>
      </p:cxnSp>
    </p:spTree>
    <p:extLst>
      <p:ext uri="{BB962C8B-B14F-4D97-AF65-F5344CB8AC3E}">
        <p14:creationId xmlns:p14="http://schemas.microsoft.com/office/powerpoint/2010/main" val="2459828868"/>
      </p:ext>
    </p:extLst>
  </p:cSld>
  <p:clrMapOvr>
    <a:masterClrMapping/>
  </p:clrMapOvr>
  <p:transition spd="slow" advTm="2100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047" y="204811"/>
            <a:ext cx="11133349" cy="836360"/>
          </a:xfrm>
        </p:spPr>
        <p:txBody>
          <a:bodyPr/>
          <a:lstStyle/>
          <a:p>
            <a:r>
              <a:rPr lang="en-US" dirty="0"/>
              <a:t>Buffer overflow</a:t>
            </a:r>
          </a:p>
        </p:txBody>
      </p:sp>
      <p:sp>
        <p:nvSpPr>
          <p:cNvPr id="3" name="Text Placeholder 2"/>
          <p:cNvSpPr>
            <a:spLocks noGrp="1"/>
          </p:cNvSpPr>
          <p:nvPr>
            <p:ph type="body" sz="quarter" idx="10"/>
          </p:nvPr>
        </p:nvSpPr>
        <p:spPr>
          <a:xfrm>
            <a:off x="516733" y="1333501"/>
            <a:ext cx="11133137" cy="4741863"/>
          </a:xfrm>
          <a:solidFill>
            <a:schemeClr val="tx1"/>
          </a:solidFill>
          <a:ln>
            <a:solidFill>
              <a:srgbClr val="96D700"/>
            </a:solidFill>
          </a:ln>
        </p:spPr>
        <p:txBody>
          <a:bodyPr/>
          <a:lstStyle/>
          <a:p>
            <a:pPr marL="0" indent="0">
              <a:lnSpc>
                <a:spcPct val="100000"/>
              </a:lnSpc>
              <a:buNone/>
            </a:pPr>
            <a:r>
              <a:rPr lang="en-US" dirty="0">
                <a:solidFill>
                  <a:srgbClr val="96D700"/>
                </a:solidFill>
              </a:rPr>
              <a:t>#!/bin/</a:t>
            </a:r>
            <a:r>
              <a:rPr lang="en-US" dirty="0" err="1">
                <a:solidFill>
                  <a:srgbClr val="96D700"/>
                </a:solidFill>
              </a:rPr>
              <a:t>sh</a:t>
            </a:r>
            <a:endParaRPr lang="en-US" dirty="0">
              <a:solidFill>
                <a:srgbClr val="96D700"/>
              </a:solidFill>
            </a:endParaRPr>
          </a:p>
          <a:p>
            <a:pPr marL="0" indent="0">
              <a:lnSpc>
                <a:spcPct val="100000"/>
              </a:lnSpc>
              <a:buNone/>
            </a:pPr>
            <a:r>
              <a:rPr lang="en-US" dirty="0">
                <a:solidFill>
                  <a:srgbClr val="96D700"/>
                </a:solidFill>
              </a:rPr>
              <a:t>VERSION=0.1</a:t>
            </a:r>
          </a:p>
          <a:p>
            <a:pPr marL="0" indent="0">
              <a:lnSpc>
                <a:spcPct val="100000"/>
              </a:lnSpc>
              <a:buNone/>
            </a:pPr>
            <a:r>
              <a:rPr lang="en-US" dirty="0">
                <a:solidFill>
                  <a:srgbClr val="96D700"/>
                </a:solidFill>
              </a:rPr>
              <a:t>if [ -z "$1" ]; then</a:t>
            </a:r>
          </a:p>
          <a:p>
            <a:pPr marL="0" indent="0">
              <a:lnSpc>
                <a:spcPct val="100000"/>
              </a:lnSpc>
              <a:buNone/>
            </a:pPr>
            <a:r>
              <a:rPr lang="en-US" dirty="0">
                <a:solidFill>
                  <a:srgbClr val="96D700"/>
                </a:solidFill>
              </a:rPr>
              <a:t>    echo "Usage: $0 /path/to/check“</a:t>
            </a:r>
          </a:p>
          <a:p>
            <a:pPr marL="0" indent="0">
              <a:lnSpc>
                <a:spcPct val="100000"/>
              </a:lnSpc>
              <a:buNone/>
            </a:pPr>
            <a:r>
              <a:rPr lang="en-US" dirty="0">
                <a:solidFill>
                  <a:srgbClr val="96D700"/>
                </a:solidFill>
              </a:rPr>
              <a:t>    exit 2</a:t>
            </a:r>
          </a:p>
          <a:p>
            <a:pPr marL="0" indent="0">
              <a:lnSpc>
                <a:spcPct val="100000"/>
              </a:lnSpc>
              <a:buNone/>
            </a:pPr>
            <a:r>
              <a:rPr lang="en-US" dirty="0">
                <a:solidFill>
                  <a:srgbClr val="96D700"/>
                </a:solidFill>
              </a:rPr>
              <a:t>Fi</a:t>
            </a:r>
          </a:p>
          <a:p>
            <a:pPr marL="0" indent="0">
              <a:lnSpc>
                <a:spcPct val="100000"/>
              </a:lnSpc>
              <a:buNone/>
            </a:pPr>
            <a:r>
              <a:rPr lang="en-US" dirty="0">
                <a:solidFill>
                  <a:srgbClr val="96D700"/>
                </a:solidFill>
              </a:rPr>
              <a:t>echo 'char[[:space:]]+[a-zA-Z0-9\.\-\_][a-zA-Z0-9\.\-\_]+\[' | ~/</a:t>
            </a:r>
            <a:r>
              <a:rPr lang="en-US" dirty="0" err="1">
                <a:solidFill>
                  <a:srgbClr val="96D700"/>
                </a:solidFill>
              </a:rPr>
              <a:t>flatline</a:t>
            </a:r>
            <a:r>
              <a:rPr lang="en-US" dirty="0">
                <a:solidFill>
                  <a:srgbClr val="96D700"/>
                </a:solidFill>
              </a:rPr>
              <a:t>/</a:t>
            </a:r>
            <a:r>
              <a:rPr lang="en-US" dirty="0" err="1">
                <a:solidFill>
                  <a:srgbClr val="96D700"/>
                </a:solidFill>
              </a:rPr>
              <a:t>graudit</a:t>
            </a:r>
            <a:r>
              <a:rPr lang="en-US" dirty="0">
                <a:solidFill>
                  <a:srgbClr val="96D700"/>
                </a:solidFill>
              </a:rPr>
              <a:t> -B -z -d - "$1" | \</a:t>
            </a:r>
          </a:p>
          <a:p>
            <a:pPr marL="0" indent="0">
              <a:lnSpc>
                <a:spcPct val="100000"/>
              </a:lnSpc>
              <a:buNone/>
            </a:pPr>
            <a:r>
              <a:rPr lang="en-US" dirty="0" err="1">
                <a:solidFill>
                  <a:srgbClr val="96D700"/>
                </a:solidFill>
              </a:rPr>
              <a:t>perl</a:t>
            </a:r>
            <a:r>
              <a:rPr lang="en-US" dirty="0">
                <a:solidFill>
                  <a:srgbClr val="96D700"/>
                </a:solidFill>
              </a:rPr>
              <a:t> -ne 'if ($_ =~ m/char\s+([a-zA-Z0-9\.\-\_]+)\[/) {</a:t>
            </a:r>
          </a:p>
          <a:p>
            <a:pPr marL="0" indent="0">
              <a:lnSpc>
                <a:spcPct val="100000"/>
              </a:lnSpc>
              <a:buNone/>
            </a:pPr>
            <a:r>
              <a:rPr lang="en-US" dirty="0">
                <a:solidFill>
                  <a:srgbClr val="96D700"/>
                </a:solidFill>
              </a:rPr>
              <a:t>    @</a:t>
            </a:r>
            <a:r>
              <a:rPr lang="en-US" dirty="0" err="1">
                <a:solidFill>
                  <a:srgbClr val="96D700"/>
                </a:solidFill>
              </a:rPr>
              <a:t>rulz</a:t>
            </a:r>
            <a:r>
              <a:rPr lang="en-US" dirty="0">
                <a:solidFill>
                  <a:srgbClr val="96D700"/>
                </a:solidFill>
              </a:rPr>
              <a:t>=(</a:t>
            </a:r>
          </a:p>
          <a:p>
            <a:pPr marL="0" indent="0">
              <a:lnSpc>
                <a:spcPct val="100000"/>
              </a:lnSpc>
              <a:buNone/>
            </a:pPr>
            <a:r>
              <a:rPr lang="en-US" dirty="0">
                <a:solidFill>
                  <a:srgbClr val="96D700"/>
                </a:solidFill>
              </a:rPr>
              <a:t>      "</a:t>
            </a:r>
            <a:r>
              <a:rPr lang="en-US" dirty="0" err="1">
                <a:solidFill>
                  <a:srgbClr val="96D700"/>
                </a:solidFill>
              </a:rPr>
              <a:t>strc</a:t>
            </a:r>
            <a:r>
              <a:rPr lang="en-US" dirty="0">
                <a:solidFill>
                  <a:srgbClr val="96D700"/>
                </a:solidFill>
              </a:rPr>
              <a:t>(</a:t>
            </a:r>
            <a:r>
              <a:rPr lang="en-US" dirty="0" err="1">
                <a:solidFill>
                  <a:srgbClr val="96D700"/>
                </a:solidFill>
              </a:rPr>
              <a:t>at|py</a:t>
            </a:r>
            <a:r>
              <a:rPr lang="en-US" dirty="0">
                <a:solidFill>
                  <a:srgbClr val="96D700"/>
                </a:solidFill>
              </a:rPr>
              <a:t>)[[:space:]]*\\(",</a:t>
            </a:r>
          </a:p>
          <a:p>
            <a:pPr marL="0" indent="0">
              <a:lnSpc>
                <a:spcPct val="100000"/>
              </a:lnSpc>
              <a:buNone/>
            </a:pPr>
            <a:r>
              <a:rPr lang="en-US" dirty="0">
                <a:solidFill>
                  <a:srgbClr val="96D700"/>
                </a:solidFill>
              </a:rPr>
              <a:t>      "</a:t>
            </a:r>
            <a:r>
              <a:rPr lang="en-US" dirty="0" err="1">
                <a:solidFill>
                  <a:srgbClr val="96D700"/>
                </a:solidFill>
              </a:rPr>
              <a:t>sprintf</a:t>
            </a:r>
            <a:r>
              <a:rPr lang="en-US" dirty="0">
                <a:solidFill>
                  <a:srgbClr val="96D700"/>
                </a:solidFill>
              </a:rPr>
              <a:t>[[:space:]]*\\(“,</a:t>
            </a:r>
          </a:p>
          <a:p>
            <a:pPr marL="0" indent="0">
              <a:lnSpc>
                <a:spcPct val="100000"/>
              </a:lnSpc>
              <a:buNone/>
            </a:pPr>
            <a:r>
              <a:rPr lang="en-US" dirty="0">
                <a:solidFill>
                  <a:srgbClr val="96D700"/>
                </a:solidFill>
              </a:rPr>
              <a:t>     );</a:t>
            </a:r>
          </a:p>
          <a:p>
            <a:pPr marL="0" indent="0">
              <a:lnSpc>
                <a:spcPct val="100000"/>
              </a:lnSpc>
              <a:buNone/>
            </a:pPr>
            <a:r>
              <a:rPr lang="en-US" dirty="0">
                <a:solidFill>
                  <a:srgbClr val="96D700"/>
                </a:solidFill>
              </a:rPr>
              <a:t>    print "$1\n" . join("\n", map $_."$1", @</a:t>
            </a:r>
            <a:r>
              <a:rPr lang="en-US" dirty="0" err="1">
                <a:solidFill>
                  <a:srgbClr val="96D700"/>
                </a:solidFill>
              </a:rPr>
              <a:t>rulz</a:t>
            </a:r>
            <a:r>
              <a:rPr lang="en-US" dirty="0">
                <a:solidFill>
                  <a:srgbClr val="96D700"/>
                </a:solidFill>
              </a:rPr>
              <a:t>) . "\n";</a:t>
            </a:r>
          </a:p>
          <a:p>
            <a:pPr marL="0" indent="0">
              <a:lnSpc>
                <a:spcPct val="100000"/>
              </a:lnSpc>
              <a:buNone/>
            </a:pPr>
            <a:r>
              <a:rPr lang="en-US" dirty="0">
                <a:solidFill>
                  <a:srgbClr val="96D700"/>
                </a:solidFill>
              </a:rPr>
              <a:t>}' | \sort | </a:t>
            </a:r>
            <a:r>
              <a:rPr lang="en-US" dirty="0" err="1">
                <a:solidFill>
                  <a:srgbClr val="96D700"/>
                </a:solidFill>
              </a:rPr>
              <a:t>uniq</a:t>
            </a:r>
            <a:r>
              <a:rPr lang="en-US" dirty="0">
                <a:solidFill>
                  <a:srgbClr val="96D700"/>
                </a:solidFill>
              </a:rPr>
              <a:t> | \~/</a:t>
            </a:r>
            <a:r>
              <a:rPr lang="en-US" dirty="0" err="1">
                <a:solidFill>
                  <a:srgbClr val="96D700"/>
                </a:solidFill>
              </a:rPr>
              <a:t>flatline</a:t>
            </a:r>
            <a:r>
              <a:rPr lang="en-US" dirty="0">
                <a:solidFill>
                  <a:srgbClr val="96D700"/>
                </a:solidFill>
              </a:rPr>
              <a:t>/</a:t>
            </a:r>
            <a:r>
              <a:rPr lang="en-US" dirty="0" err="1">
                <a:solidFill>
                  <a:srgbClr val="96D700"/>
                </a:solidFill>
              </a:rPr>
              <a:t>graudit</a:t>
            </a:r>
            <a:r>
              <a:rPr lang="en-US" dirty="0">
                <a:solidFill>
                  <a:srgbClr val="96D700"/>
                </a:solidFill>
              </a:rPr>
              <a:t> -c 3 -B -d - "$1"</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07" y="1195197"/>
            <a:ext cx="8943975" cy="4019550"/>
          </a:xfrm>
          <a:prstGeom prst="rect">
            <a:avLst/>
          </a:prstGeom>
          <a:ln>
            <a:solidFill>
              <a:srgbClr val="96D700"/>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2221" y="2913856"/>
            <a:ext cx="8258175" cy="1581150"/>
          </a:xfrm>
          <a:prstGeom prst="rect">
            <a:avLst/>
          </a:prstGeom>
          <a:ln>
            <a:solidFill>
              <a:srgbClr val="96D700"/>
            </a:solidFill>
          </a:ln>
        </p:spPr>
      </p:pic>
      <p:cxnSp>
        <p:nvCxnSpPr>
          <p:cNvPr id="7" name="Straight Connector 6">
            <a:extLst>
              <a:ext uri="{FF2B5EF4-FFF2-40B4-BE49-F238E27FC236}">
                <a16:creationId xmlns:a16="http://schemas.microsoft.com/office/drawing/2014/main" id="{1AB7AE45-A256-43C4-AD46-3B309586EE87}"/>
              </a:ext>
            </a:extLst>
          </p:cNvPr>
          <p:cNvCxnSpPr/>
          <p:nvPr/>
        </p:nvCxnSpPr>
        <p:spPr>
          <a:xfrm>
            <a:off x="10090785" y="6333540"/>
            <a:ext cx="1567453" cy="0"/>
          </a:xfrm>
          <a:prstGeom prst="line">
            <a:avLst/>
          </a:prstGeom>
          <a:noFill/>
          <a:ln w="6350" cap="flat" cmpd="sng" algn="ctr">
            <a:solidFill>
              <a:srgbClr val="96D700"/>
            </a:solidFill>
            <a:prstDash val="solid"/>
            <a:miter lim="800000"/>
          </a:ln>
          <a:effectLst/>
        </p:spPr>
      </p:cxnSp>
      <p:sp>
        <p:nvSpPr>
          <p:cNvPr id="8" name="Slide Number Placeholder 5">
            <a:extLst>
              <a:ext uri="{FF2B5EF4-FFF2-40B4-BE49-F238E27FC236}">
                <a16:creationId xmlns:a16="http://schemas.microsoft.com/office/drawing/2014/main" id="{AF4C25F8-10CB-4FA4-B706-990CB40B8D7B}"/>
              </a:ext>
            </a:extLst>
          </p:cNvPr>
          <p:cNvSpPr txBox="1">
            <a:spLocks/>
          </p:cNvSpPr>
          <p:nvPr/>
        </p:nvSpPr>
        <p:spPr>
          <a:xfrm>
            <a:off x="11295183" y="6391075"/>
            <a:ext cx="508000" cy="276741"/>
          </a:xfrm>
          <a:prstGeom prst="rect">
            <a:avLst/>
          </a:prstGeom>
        </p:spPr>
        <p:txBody>
          <a:bodyPr vert="horz" lIns="91440" tIns="45720" rIns="91440" bIns="45720"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mtClean="0">
                <a:latin typeface="Verdana" panose="020B0604030504040204" pitchFamily="34" charset="0"/>
                <a:ea typeface="Verdana" panose="020B0604030504040204" pitchFamily="34" charset="0"/>
                <a:cs typeface="Verdana" panose="020B0604030504040204" pitchFamily="34" charset="0"/>
              </a:rPr>
              <a:pPr/>
              <a:t>16</a:t>
            </a:fld>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0785" y="6448176"/>
            <a:ext cx="1115719" cy="158006"/>
          </a:xfrm>
          <a:prstGeom prst="rect">
            <a:avLst/>
          </a:prstGeom>
        </p:spPr>
      </p:pic>
      <p:cxnSp>
        <p:nvCxnSpPr>
          <p:cNvPr id="10" name="Straight Connector 9">
            <a:extLst>
              <a:ext uri="{FF2B5EF4-FFF2-40B4-BE49-F238E27FC236}">
                <a16:creationId xmlns:a16="http://schemas.microsoft.com/office/drawing/2014/main" id="{9824D097-2638-4B27-947D-0AA1E23B578A}"/>
              </a:ext>
            </a:extLst>
          </p:cNvPr>
          <p:cNvCxnSpPr>
            <a:cxnSpLocks/>
          </p:cNvCxnSpPr>
          <p:nvPr/>
        </p:nvCxnSpPr>
        <p:spPr>
          <a:xfrm>
            <a:off x="540000" y="1041171"/>
            <a:ext cx="11110413" cy="0"/>
          </a:xfrm>
          <a:prstGeom prst="line">
            <a:avLst/>
          </a:prstGeom>
          <a:noFill/>
          <a:ln w="19050" cap="flat" cmpd="sng" algn="ctr">
            <a:solidFill>
              <a:srgbClr val="96D700"/>
            </a:solidFill>
            <a:prstDash val="solid"/>
            <a:miter lim="800000"/>
          </a:ln>
          <a:effectLst/>
        </p:spPr>
      </p:cxnSp>
    </p:spTree>
    <p:extLst>
      <p:ext uri="{BB962C8B-B14F-4D97-AF65-F5344CB8AC3E}">
        <p14:creationId xmlns:p14="http://schemas.microsoft.com/office/powerpoint/2010/main" val="3236317890"/>
      </p:ext>
    </p:extLst>
  </p:cSld>
  <p:clrMapOvr>
    <a:masterClrMapping/>
  </p:clrMapOvr>
  <p:transition spd="slow" advTm="1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400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700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671190223"/>
              </p:ext>
            </p:extLst>
          </p:nvPr>
        </p:nvGraphicFramePr>
        <p:xfrm>
          <a:off x="2382" y="1588"/>
          <a:ext cx="1588" cy="1588"/>
        </p:xfrm>
        <a:graphic>
          <a:graphicData uri="http://schemas.openxmlformats.org/presentationml/2006/ole">
            <mc:AlternateContent xmlns:mc="http://schemas.openxmlformats.org/markup-compatibility/2006">
              <mc:Choice xmlns:v="urn:schemas-microsoft-com:vml" Requires="v">
                <p:oleObj spid="_x0000_s33883" name="think-cell Slide" r:id="rId5" imgW="425" imgH="426" progId="TCLayout.ActiveDocument.1">
                  <p:embed/>
                </p:oleObj>
              </mc:Choice>
              <mc:Fallback>
                <p:oleObj name="think-cell Slide" r:id="rId5" imgW="425" imgH="426" progId="TCLayout.ActiveDocument.1">
                  <p:embed/>
                  <p:pic>
                    <p:nvPicPr>
                      <p:cNvPr id="0" name=""/>
                      <p:cNvPicPr/>
                      <p:nvPr/>
                    </p:nvPicPr>
                    <p:blipFill>
                      <a:blip r:embed="rId6"/>
                      <a:stretch>
                        <a:fillRect/>
                      </a:stretch>
                    </p:blipFill>
                    <p:spPr>
                      <a:xfrm>
                        <a:off x="2382" y="1588"/>
                        <a:ext cx="1588" cy="1588"/>
                      </a:xfrm>
                      <a:prstGeom prst="rect">
                        <a:avLst/>
                      </a:prstGeom>
                    </p:spPr>
                  </p:pic>
                </p:oleObj>
              </mc:Fallback>
            </mc:AlternateContent>
          </a:graphicData>
        </a:graphic>
      </p:graphicFrame>
      <p:sp>
        <p:nvSpPr>
          <p:cNvPr id="5" name="Rectangle 4"/>
          <p:cNvSpPr/>
          <p:nvPr/>
        </p:nvSpPr>
        <p:spPr>
          <a:xfrm>
            <a:off x="3345879" y="1564412"/>
            <a:ext cx="8845328" cy="43363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p:cNvGrpSpPr/>
          <p:nvPr/>
        </p:nvGrpSpPr>
        <p:grpSpPr>
          <a:xfrm>
            <a:off x="519816" y="1564411"/>
            <a:ext cx="3499867" cy="4336316"/>
            <a:chOff x="110247" y="1564411"/>
            <a:chExt cx="3641976" cy="4336316"/>
          </a:xfrm>
        </p:grpSpPr>
        <p:sp>
          <p:nvSpPr>
            <p:cNvPr id="47" name="Freeform 46"/>
            <p:cNvSpPr/>
            <p:nvPr/>
          </p:nvSpPr>
          <p:spPr>
            <a:xfrm>
              <a:off x="110247" y="1564411"/>
              <a:ext cx="3641976" cy="3136817"/>
            </a:xfrm>
            <a:custGeom>
              <a:avLst/>
              <a:gdLst>
                <a:gd name="connsiteX0" fmla="*/ 226546 w 3645152"/>
                <a:gd name="connsiteY0" fmla="*/ 0 h 3136817"/>
                <a:gd name="connsiteX1" fmla="*/ 3418607 w 3645152"/>
                <a:gd name="connsiteY1" fmla="*/ 0 h 3136817"/>
                <a:gd name="connsiteX2" fmla="*/ 3640551 w 3645152"/>
                <a:gd name="connsiteY2" fmla="*/ 180889 h 3136817"/>
                <a:gd name="connsiteX3" fmla="*/ 3645152 w 3645152"/>
                <a:gd name="connsiteY3" fmla="*/ 226536 h 3136817"/>
                <a:gd name="connsiteX4" fmla="*/ 3645152 w 3645152"/>
                <a:gd name="connsiteY4" fmla="*/ 3136817 h 3136817"/>
                <a:gd name="connsiteX5" fmla="*/ 0 w 3645152"/>
                <a:gd name="connsiteY5" fmla="*/ 3136817 h 3136817"/>
                <a:gd name="connsiteX6" fmla="*/ 0 w 3645152"/>
                <a:gd name="connsiteY6" fmla="*/ 226546 h 3136817"/>
                <a:gd name="connsiteX7" fmla="*/ 226546 w 3645152"/>
                <a:gd name="connsiteY7" fmla="*/ 0 h 3136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5152" h="3136817">
                  <a:moveTo>
                    <a:pt x="226546" y="0"/>
                  </a:moveTo>
                  <a:lnTo>
                    <a:pt x="3418607" y="0"/>
                  </a:lnTo>
                  <a:cubicBezTo>
                    <a:pt x="3528085" y="0"/>
                    <a:pt x="3619426" y="77656"/>
                    <a:pt x="3640551" y="180889"/>
                  </a:cubicBezTo>
                  <a:lnTo>
                    <a:pt x="3645152" y="226536"/>
                  </a:lnTo>
                  <a:lnTo>
                    <a:pt x="3645152" y="3136817"/>
                  </a:lnTo>
                  <a:lnTo>
                    <a:pt x="0" y="3136817"/>
                  </a:lnTo>
                  <a:lnTo>
                    <a:pt x="0" y="226546"/>
                  </a:lnTo>
                  <a:cubicBezTo>
                    <a:pt x="0" y="101428"/>
                    <a:pt x="101428" y="0"/>
                    <a:pt x="226546" y="0"/>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48" name="Freeform 47"/>
            <p:cNvSpPr/>
            <p:nvPr/>
          </p:nvSpPr>
          <p:spPr>
            <a:xfrm>
              <a:off x="113423" y="3380354"/>
              <a:ext cx="3638800" cy="2520373"/>
            </a:xfrm>
            <a:custGeom>
              <a:avLst/>
              <a:gdLst>
                <a:gd name="connsiteX0" fmla="*/ 3638800 w 3638800"/>
                <a:gd name="connsiteY0" fmla="*/ 0 h 2520373"/>
                <a:gd name="connsiteX1" fmla="*/ 3638800 w 3638800"/>
                <a:gd name="connsiteY1" fmla="*/ 2293827 h 2520373"/>
                <a:gd name="connsiteX2" fmla="*/ 3412254 w 3638800"/>
                <a:gd name="connsiteY2" fmla="*/ 2520373 h 2520373"/>
                <a:gd name="connsiteX3" fmla="*/ 220193 w 3638800"/>
                <a:gd name="connsiteY3" fmla="*/ 2520373 h 2520373"/>
                <a:gd name="connsiteX4" fmla="*/ 11450 w 3638800"/>
                <a:gd name="connsiteY4" fmla="*/ 2382009 h 2520373"/>
                <a:gd name="connsiteX5" fmla="*/ 0 w 3638800"/>
                <a:gd name="connsiteY5" fmla="*/ 2345123 h 2520373"/>
                <a:gd name="connsiteX6" fmla="*/ 0 w 3638800"/>
                <a:gd name="connsiteY6" fmla="*/ 624384 h 252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38800" h="2520373">
                  <a:moveTo>
                    <a:pt x="3638800" y="0"/>
                  </a:moveTo>
                  <a:lnTo>
                    <a:pt x="3638800" y="2293827"/>
                  </a:lnTo>
                  <a:cubicBezTo>
                    <a:pt x="3638800" y="2418945"/>
                    <a:pt x="3537372" y="2520373"/>
                    <a:pt x="3412254" y="2520373"/>
                  </a:cubicBezTo>
                  <a:lnTo>
                    <a:pt x="220193" y="2520373"/>
                  </a:lnTo>
                  <a:cubicBezTo>
                    <a:pt x="126355" y="2520373"/>
                    <a:pt x="45842" y="2463320"/>
                    <a:pt x="11450" y="2382009"/>
                  </a:cubicBezTo>
                  <a:lnTo>
                    <a:pt x="0" y="2345123"/>
                  </a:lnTo>
                  <a:lnTo>
                    <a:pt x="0" y="62438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sp>
        <p:nvSpPr>
          <p:cNvPr id="2" name="Title 1"/>
          <p:cNvSpPr>
            <a:spLocks noGrp="1"/>
          </p:cNvSpPr>
          <p:nvPr>
            <p:ph type="title"/>
          </p:nvPr>
        </p:nvSpPr>
        <p:spPr/>
        <p:txBody>
          <a:bodyPr>
            <a:normAutofit/>
          </a:bodyPr>
          <a:lstStyle/>
          <a:p>
            <a:r>
              <a:rPr lang="en-JM" dirty="0">
                <a:cs typeface="Open Sans Light"/>
              </a:rPr>
              <a:t>`</a:t>
            </a:r>
            <a:r>
              <a:rPr lang="en-JM" dirty="0" err="1">
                <a:cs typeface="Open Sans Light"/>
              </a:rPr>
              <a:t>whoami</a:t>
            </a:r>
            <a:r>
              <a:rPr lang="en-JM" dirty="0">
                <a:cs typeface="Open Sans Light"/>
              </a:rPr>
              <a:t>`</a:t>
            </a:r>
            <a:endParaRPr lang="fy-NL" dirty="0"/>
          </a:p>
        </p:txBody>
      </p:sp>
      <p:sp>
        <p:nvSpPr>
          <p:cNvPr id="3" name="Rectangle 2">
            <a:extLst>
              <a:ext uri="{FF2B5EF4-FFF2-40B4-BE49-F238E27FC236}">
                <a16:creationId xmlns:a16="http://schemas.microsoft.com/office/drawing/2014/main" id="{D74CC5B5-5458-425D-A3C1-CDF2379FAEDD}"/>
              </a:ext>
            </a:extLst>
          </p:cNvPr>
          <p:cNvSpPr/>
          <p:nvPr/>
        </p:nvSpPr>
        <p:spPr>
          <a:xfrm>
            <a:off x="748826" y="4782375"/>
            <a:ext cx="3045018" cy="695575"/>
          </a:xfrm>
          <a:prstGeom prst="rect">
            <a:avLst/>
          </a:prstGeom>
        </p:spPr>
        <p:txBody>
          <a:bodyPr wrap="square">
            <a:spAutoFit/>
          </a:bodyPr>
          <a:lstStyle/>
          <a:p>
            <a:pPr algn="ctr">
              <a:lnSpc>
                <a:spcPct val="90000"/>
              </a:lnSpc>
              <a:spcBef>
                <a:spcPts val="600"/>
              </a:spcBef>
            </a:pPr>
            <a:r>
              <a:rPr lang="en-US" sz="2000" b="1" dirty="0">
                <a:solidFill>
                  <a:schemeClr val="bg1"/>
                </a:solidFill>
                <a:latin typeface="+mj-lt"/>
              </a:rPr>
              <a:t>Eldar Marcussen</a:t>
            </a:r>
          </a:p>
          <a:p>
            <a:pPr algn="ctr">
              <a:lnSpc>
                <a:spcPct val="90000"/>
              </a:lnSpc>
              <a:spcBef>
                <a:spcPts val="600"/>
              </a:spcBef>
            </a:pPr>
            <a:r>
              <a:rPr lang="en-US" dirty="0">
                <a:solidFill>
                  <a:schemeClr val="accent4"/>
                </a:solidFill>
                <a:latin typeface="+mj-lt"/>
              </a:rPr>
              <a:t>Lead security researcher</a:t>
            </a:r>
          </a:p>
        </p:txBody>
      </p:sp>
      <p:sp>
        <p:nvSpPr>
          <p:cNvPr id="8" name="object 22"/>
          <p:cNvSpPr txBox="1"/>
          <p:nvPr/>
        </p:nvSpPr>
        <p:spPr>
          <a:xfrm>
            <a:off x="4330582" y="2109941"/>
            <a:ext cx="7319814" cy="1661993"/>
          </a:xfrm>
          <a:prstGeom prst="rect">
            <a:avLst/>
          </a:prstGeom>
        </p:spPr>
        <p:txBody>
          <a:bodyPr vert="horz" wrap="square" lIns="0" tIns="0" rIns="0" bIns="0" rtlCol="0" anchor="ctr">
            <a:spAutoFit/>
          </a:bodyPr>
          <a:lstStyle/>
          <a:p>
            <a:pPr marL="12700" marR="5080">
              <a:tabLst>
                <a:tab pos="139700" algn="l"/>
              </a:tabLst>
            </a:pPr>
            <a:r>
              <a:rPr lang="en-GB" spc="-10" dirty="0">
                <a:cs typeface="Verdana"/>
              </a:rPr>
              <a:t>Proven history of performing security research that result </a:t>
            </a:r>
            <a:br>
              <a:rPr lang="en-GB" spc="-10" dirty="0">
                <a:cs typeface="Verdana"/>
              </a:rPr>
            </a:br>
            <a:r>
              <a:rPr lang="en-GB" spc="-10" dirty="0">
                <a:cs typeface="Verdana"/>
              </a:rPr>
              <a:t>in 0day vulnerabilities, conference presentation and security tools. I have written a source code scanner and auditing source code is often part of my security research process. My past research and security tools have also featured in industry related cyber security text books.</a:t>
            </a:r>
          </a:p>
        </p:txBody>
      </p:sp>
      <p:sp>
        <p:nvSpPr>
          <p:cNvPr id="10" name="Rectangle 9"/>
          <p:cNvSpPr/>
          <p:nvPr/>
        </p:nvSpPr>
        <p:spPr>
          <a:xfrm>
            <a:off x="5525645" y="4334687"/>
            <a:ext cx="2254091" cy="3091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Developer</a:t>
            </a:r>
            <a:endParaRPr lang="en-GB" sz="1400" dirty="0"/>
          </a:p>
        </p:txBody>
      </p:sp>
      <p:sp>
        <p:nvSpPr>
          <p:cNvPr id="15" name="Rectangle 14"/>
          <p:cNvSpPr/>
          <p:nvPr/>
        </p:nvSpPr>
        <p:spPr>
          <a:xfrm>
            <a:off x="5525645" y="4742030"/>
            <a:ext cx="2254091" cy="3091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System administrator</a:t>
            </a:r>
          </a:p>
        </p:txBody>
      </p:sp>
      <p:sp>
        <p:nvSpPr>
          <p:cNvPr id="16" name="Rectangle 15"/>
          <p:cNvSpPr/>
          <p:nvPr/>
        </p:nvSpPr>
        <p:spPr>
          <a:xfrm>
            <a:off x="5525645" y="5149373"/>
            <a:ext cx="2254091" cy="3091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Penetration tester</a:t>
            </a:r>
          </a:p>
        </p:txBody>
      </p:sp>
      <p:sp>
        <p:nvSpPr>
          <p:cNvPr id="17" name="Rectangle 16"/>
          <p:cNvSpPr/>
          <p:nvPr/>
        </p:nvSpPr>
        <p:spPr>
          <a:xfrm>
            <a:off x="9396305" y="4334687"/>
            <a:ext cx="2254091" cy="3091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Husband and Father</a:t>
            </a:r>
          </a:p>
        </p:txBody>
      </p:sp>
      <p:sp>
        <p:nvSpPr>
          <p:cNvPr id="18" name="Rectangle 17"/>
          <p:cNvSpPr/>
          <p:nvPr/>
        </p:nvSpPr>
        <p:spPr>
          <a:xfrm>
            <a:off x="9396305" y="4742030"/>
            <a:ext cx="2254091" cy="3091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Security researcher</a:t>
            </a:r>
          </a:p>
        </p:txBody>
      </p:sp>
      <p:sp>
        <p:nvSpPr>
          <p:cNvPr id="19" name="Rectangle 18"/>
          <p:cNvSpPr/>
          <p:nvPr/>
        </p:nvSpPr>
        <p:spPr>
          <a:xfrm>
            <a:off x="9396305" y="5149373"/>
            <a:ext cx="2254091" cy="3091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Trainer </a:t>
            </a:r>
          </a:p>
        </p:txBody>
      </p:sp>
      <p:sp>
        <p:nvSpPr>
          <p:cNvPr id="20" name="object 22"/>
          <p:cNvSpPr txBox="1"/>
          <p:nvPr/>
        </p:nvSpPr>
        <p:spPr>
          <a:xfrm>
            <a:off x="4330581" y="4773516"/>
            <a:ext cx="916598" cy="246221"/>
          </a:xfrm>
          <a:prstGeom prst="rect">
            <a:avLst/>
          </a:prstGeom>
        </p:spPr>
        <p:txBody>
          <a:bodyPr vert="horz" wrap="none" lIns="0" tIns="0" rIns="0" bIns="0" rtlCol="0" anchor="ctr">
            <a:spAutoFit/>
          </a:bodyPr>
          <a:lstStyle/>
          <a:p>
            <a:pPr marL="12700" marR="5080">
              <a:tabLst>
                <a:tab pos="139700" algn="l"/>
              </a:tabLst>
            </a:pPr>
            <a:r>
              <a:rPr lang="en-GB" sz="1600" spc="-10" dirty="0">
                <a:solidFill>
                  <a:schemeClr val="tx2"/>
                </a:solidFill>
                <a:cs typeface="Verdana"/>
              </a:rPr>
              <a:t>A former</a:t>
            </a:r>
          </a:p>
        </p:txBody>
      </p:sp>
      <p:cxnSp>
        <p:nvCxnSpPr>
          <p:cNvPr id="22" name="Straight Connector 21"/>
          <p:cNvCxnSpPr/>
          <p:nvPr/>
        </p:nvCxnSpPr>
        <p:spPr>
          <a:xfrm>
            <a:off x="5360338" y="4334687"/>
            <a:ext cx="0" cy="112387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object 22"/>
          <p:cNvSpPr txBox="1"/>
          <p:nvPr/>
        </p:nvSpPr>
        <p:spPr>
          <a:xfrm>
            <a:off x="8203528" y="4773516"/>
            <a:ext cx="965008" cy="246221"/>
          </a:xfrm>
          <a:prstGeom prst="rect">
            <a:avLst/>
          </a:prstGeom>
        </p:spPr>
        <p:txBody>
          <a:bodyPr vert="horz" wrap="none" lIns="0" tIns="0" rIns="0" bIns="0" rtlCol="0" anchor="ctr">
            <a:spAutoFit/>
          </a:bodyPr>
          <a:lstStyle/>
          <a:p>
            <a:pPr marL="12700" marR="5080">
              <a:tabLst>
                <a:tab pos="139700" algn="l"/>
              </a:tabLst>
            </a:pPr>
            <a:r>
              <a:rPr lang="en-GB" sz="1600" spc="-10" dirty="0">
                <a:solidFill>
                  <a:schemeClr val="accent1"/>
                </a:solidFill>
                <a:cs typeface="Verdana"/>
              </a:rPr>
              <a:t>Currently</a:t>
            </a:r>
          </a:p>
        </p:txBody>
      </p:sp>
      <p:cxnSp>
        <p:nvCxnSpPr>
          <p:cNvPr id="24" name="Straight Connector 23"/>
          <p:cNvCxnSpPr/>
          <p:nvPr/>
        </p:nvCxnSpPr>
        <p:spPr>
          <a:xfrm>
            <a:off x="9233285" y="4334687"/>
            <a:ext cx="0" cy="112387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9" name="Picture Placeholder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6866" y="2041746"/>
            <a:ext cx="2145764" cy="2479008"/>
          </a:xfrm>
          <a:prstGeom prst="ellipse">
            <a:avLst/>
          </a:prstGeom>
          <a:ln>
            <a:solidFill>
              <a:schemeClr val="bg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19036031"/>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err="1"/>
              <a:t>graudit</a:t>
            </a:r>
            <a:endParaRPr lang="en-AU" dirty="0"/>
          </a:p>
        </p:txBody>
      </p:sp>
    </p:spTree>
    <p:extLst>
      <p:ext uri="{BB962C8B-B14F-4D97-AF65-F5344CB8AC3E}">
        <p14:creationId xmlns:p14="http://schemas.microsoft.com/office/powerpoint/2010/main" val="404732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2382" y="1588"/>
          <a:ext cx="1588" cy="1588"/>
        </p:xfrm>
        <a:graphic>
          <a:graphicData uri="http://schemas.openxmlformats.org/presentationml/2006/ole">
            <mc:AlternateContent xmlns:mc="http://schemas.openxmlformats.org/markup-compatibility/2006">
              <mc:Choice xmlns:v="urn:schemas-microsoft-com:vml" Requires="v">
                <p:oleObj spid="_x0000_s66579" name="think-cell Slide" r:id="rId4" imgW="425" imgH="426" progId="TCLayout.ActiveDocument.1">
                  <p:embed/>
                </p:oleObj>
              </mc:Choice>
              <mc:Fallback>
                <p:oleObj name="think-cell Slide" r:id="rId4" imgW="425" imgH="426" progId="TCLayout.ActiveDocument.1">
                  <p:embed/>
                  <p:pic>
                    <p:nvPicPr>
                      <p:cNvPr id="14" name="Object 13" hidden="1"/>
                      <p:cNvPicPr/>
                      <p:nvPr/>
                    </p:nvPicPr>
                    <p:blipFill>
                      <a:blip r:embed="rId5"/>
                      <a:stretch>
                        <a:fillRect/>
                      </a:stretch>
                    </p:blipFill>
                    <p:spPr>
                      <a:xfrm>
                        <a:off x="2382"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err="1"/>
              <a:t>graudit</a:t>
            </a:r>
            <a:endParaRPr lang="en-US" dirty="0"/>
          </a:p>
        </p:txBody>
      </p:sp>
      <p:grpSp>
        <p:nvGrpSpPr>
          <p:cNvPr id="13" name="Group 12"/>
          <p:cNvGrpSpPr/>
          <p:nvPr/>
        </p:nvGrpSpPr>
        <p:grpSpPr>
          <a:xfrm>
            <a:off x="3439118" y="2551804"/>
            <a:ext cx="5313767" cy="1899331"/>
            <a:chOff x="4312747" y="2091341"/>
            <a:chExt cx="3395188" cy="1753999"/>
          </a:xfrm>
        </p:grpSpPr>
        <p:sp>
          <p:nvSpPr>
            <p:cNvPr id="4" name="Text Placeholder 2"/>
            <p:cNvSpPr txBox="1">
              <a:spLocks/>
            </p:cNvSpPr>
            <p:nvPr/>
          </p:nvSpPr>
          <p:spPr>
            <a:xfrm>
              <a:off x="4312747" y="2201244"/>
              <a:ext cx="3395188" cy="1499767"/>
            </a:xfrm>
            <a:prstGeom prst="rect">
              <a:avLst/>
            </a:prstGeom>
          </p:spPr>
          <p:txBody>
            <a:bodyPr lIns="0" tIns="0" rIns="0" bIns="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t>graudit</a:t>
              </a:r>
              <a:r>
                <a:rPr lang="en-US" sz="1800" dirty="0"/>
                <a:t> is a simple script and signature sets that allows you to find potential security flaws in source code using the GNU utility grep. </a:t>
              </a:r>
            </a:p>
            <a:p>
              <a:pPr marL="0" indent="0">
                <a:buNone/>
              </a:pPr>
              <a:r>
                <a:rPr lang="en-US" sz="1800" dirty="0"/>
                <a:t>It's comparable to other static analysis applications like RATS, SWAAT and flaw-finder while keeping the technical requirements to a minimum and being very flexible.</a:t>
              </a:r>
            </a:p>
          </p:txBody>
        </p:sp>
        <p:cxnSp>
          <p:nvCxnSpPr>
            <p:cNvPr id="5" name="Straight Connector 4"/>
            <p:cNvCxnSpPr/>
            <p:nvPr/>
          </p:nvCxnSpPr>
          <p:spPr>
            <a:xfrm>
              <a:off x="4312747" y="2183540"/>
              <a:ext cx="33951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4312747" y="3753140"/>
              <a:ext cx="33951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312747" y="2091341"/>
              <a:ext cx="3395188" cy="0"/>
            </a:xfrm>
            <a:prstGeom prst="line">
              <a:avLst/>
            </a:prstGeom>
            <a:ln w="666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312747" y="3845340"/>
              <a:ext cx="3395188" cy="0"/>
            </a:xfrm>
            <a:prstGeom prst="line">
              <a:avLst/>
            </a:prstGeom>
            <a:ln w="66675"/>
          </p:spPr>
          <p:style>
            <a:lnRef idx="1">
              <a:schemeClr val="accent1"/>
            </a:lnRef>
            <a:fillRef idx="0">
              <a:schemeClr val="accent1"/>
            </a:fillRef>
            <a:effectRef idx="0">
              <a:schemeClr val="accent1"/>
            </a:effectRef>
            <a:fontRef idx="minor">
              <a:schemeClr val="tx1"/>
            </a:fontRef>
          </p:style>
        </p:cxnSp>
      </p:grpSp>
      <p:grpSp>
        <p:nvGrpSpPr>
          <p:cNvPr id="10" name="Group 4"/>
          <p:cNvGrpSpPr>
            <a:grpSpLocks noChangeAspect="1"/>
          </p:cNvGrpSpPr>
          <p:nvPr/>
        </p:nvGrpSpPr>
        <p:grpSpPr bwMode="auto">
          <a:xfrm>
            <a:off x="3439117" y="2174448"/>
            <a:ext cx="403224" cy="279401"/>
            <a:chOff x="324" y="1322"/>
            <a:chExt cx="254" cy="176"/>
          </a:xfrm>
          <a:solidFill>
            <a:schemeClr val="accent1"/>
          </a:solidFill>
        </p:grpSpPr>
        <p:sp>
          <p:nvSpPr>
            <p:cNvPr id="11" name="Freeform 5"/>
            <p:cNvSpPr>
              <a:spLocks/>
            </p:cNvSpPr>
            <p:nvPr/>
          </p:nvSpPr>
          <p:spPr bwMode="auto">
            <a:xfrm>
              <a:off x="461" y="1322"/>
              <a:ext cx="117" cy="176"/>
            </a:xfrm>
            <a:custGeom>
              <a:avLst/>
              <a:gdLst>
                <a:gd name="T0" fmla="*/ 1014 w 1032"/>
                <a:gd name="T1" fmla="*/ 4 h 1550"/>
                <a:gd name="T2" fmla="*/ 1014 w 1032"/>
                <a:gd name="T3" fmla="*/ 304 h 1550"/>
                <a:gd name="T4" fmla="*/ 529 w 1032"/>
                <a:gd name="T5" fmla="*/ 499 h 1550"/>
                <a:gd name="T6" fmla="*/ 682 w 1032"/>
                <a:gd name="T7" fmla="*/ 535 h 1550"/>
                <a:gd name="T8" fmla="*/ 1014 w 1032"/>
                <a:gd name="T9" fmla="*/ 1041 h 1550"/>
                <a:gd name="T10" fmla="*/ 600 w 1032"/>
                <a:gd name="T11" fmla="*/ 1501 h 1550"/>
                <a:gd name="T12" fmla="*/ 16 w 1032"/>
                <a:gd name="T13" fmla="*/ 1075 h 1550"/>
                <a:gd name="T14" fmla="*/ 61 w 1032"/>
                <a:gd name="T15" fmla="*/ 695 h 1550"/>
                <a:gd name="T16" fmla="*/ 707 w 1032"/>
                <a:gd name="T17" fmla="*/ 51 h 1550"/>
                <a:gd name="T18" fmla="*/ 1014 w 1032"/>
                <a:gd name="T19" fmla="*/ 4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2" h="1550">
                  <a:moveTo>
                    <a:pt x="1014" y="4"/>
                  </a:moveTo>
                  <a:cubicBezTo>
                    <a:pt x="1014" y="104"/>
                    <a:pt x="1014" y="203"/>
                    <a:pt x="1014" y="304"/>
                  </a:cubicBezTo>
                  <a:cubicBezTo>
                    <a:pt x="826" y="307"/>
                    <a:pt x="664" y="372"/>
                    <a:pt x="529" y="499"/>
                  </a:cubicBezTo>
                  <a:cubicBezTo>
                    <a:pt x="581" y="511"/>
                    <a:pt x="633" y="518"/>
                    <a:pt x="682" y="535"/>
                  </a:cubicBezTo>
                  <a:cubicBezTo>
                    <a:pt x="893" y="609"/>
                    <a:pt x="1032" y="822"/>
                    <a:pt x="1014" y="1041"/>
                  </a:cubicBezTo>
                  <a:cubicBezTo>
                    <a:pt x="995" y="1275"/>
                    <a:pt x="827" y="1462"/>
                    <a:pt x="600" y="1501"/>
                  </a:cubicBezTo>
                  <a:cubicBezTo>
                    <a:pt x="320" y="1550"/>
                    <a:pt x="52" y="1356"/>
                    <a:pt x="16" y="1075"/>
                  </a:cubicBezTo>
                  <a:cubicBezTo>
                    <a:pt x="0" y="946"/>
                    <a:pt x="19" y="818"/>
                    <a:pt x="61" y="695"/>
                  </a:cubicBezTo>
                  <a:cubicBezTo>
                    <a:pt x="171" y="376"/>
                    <a:pt x="388" y="162"/>
                    <a:pt x="707" y="51"/>
                  </a:cubicBezTo>
                  <a:cubicBezTo>
                    <a:pt x="796" y="21"/>
                    <a:pt x="934" y="0"/>
                    <a:pt x="10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6"/>
            <p:cNvSpPr>
              <a:spLocks/>
            </p:cNvSpPr>
            <p:nvPr/>
          </p:nvSpPr>
          <p:spPr bwMode="auto">
            <a:xfrm>
              <a:off x="324" y="1322"/>
              <a:ext cx="118" cy="175"/>
            </a:xfrm>
            <a:custGeom>
              <a:avLst/>
              <a:gdLst>
                <a:gd name="T0" fmla="*/ 1015 w 1038"/>
                <a:gd name="T1" fmla="*/ 0 h 1538"/>
                <a:gd name="T2" fmla="*/ 1015 w 1038"/>
                <a:gd name="T3" fmla="*/ 301 h 1538"/>
                <a:gd name="T4" fmla="*/ 526 w 1038"/>
                <a:gd name="T5" fmla="*/ 500 h 1538"/>
                <a:gd name="T6" fmla="*/ 604 w 1038"/>
                <a:gd name="T7" fmla="*/ 511 h 1538"/>
                <a:gd name="T8" fmla="*/ 1013 w 1038"/>
                <a:gd name="T9" fmla="*/ 954 h 1538"/>
                <a:gd name="T10" fmla="*/ 575 w 1038"/>
                <a:gd name="T11" fmla="*/ 1502 h 1538"/>
                <a:gd name="T12" fmla="*/ 16 w 1038"/>
                <a:gd name="T13" fmla="*/ 1060 h 1538"/>
                <a:gd name="T14" fmla="*/ 115 w 1038"/>
                <a:gd name="T15" fmla="*/ 563 h 1538"/>
                <a:gd name="T16" fmla="*/ 813 w 1038"/>
                <a:gd name="T17" fmla="*/ 21 h 1538"/>
                <a:gd name="T18" fmla="*/ 935 w 1038"/>
                <a:gd name="T19" fmla="*/ 4 h 1538"/>
                <a:gd name="T20" fmla="*/ 1015 w 1038"/>
                <a:gd name="T21" fmla="*/ 0 h 1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8" h="1538">
                  <a:moveTo>
                    <a:pt x="1015" y="0"/>
                  </a:moveTo>
                  <a:cubicBezTo>
                    <a:pt x="1015" y="102"/>
                    <a:pt x="1015" y="200"/>
                    <a:pt x="1015" y="301"/>
                  </a:cubicBezTo>
                  <a:cubicBezTo>
                    <a:pt x="827" y="304"/>
                    <a:pt x="665" y="370"/>
                    <a:pt x="526" y="500"/>
                  </a:cubicBezTo>
                  <a:cubicBezTo>
                    <a:pt x="554" y="504"/>
                    <a:pt x="579" y="506"/>
                    <a:pt x="604" y="511"/>
                  </a:cubicBezTo>
                  <a:cubicBezTo>
                    <a:pt x="822" y="549"/>
                    <a:pt x="992" y="733"/>
                    <a:pt x="1013" y="954"/>
                  </a:cubicBezTo>
                  <a:cubicBezTo>
                    <a:pt x="1038" y="1228"/>
                    <a:pt x="848" y="1466"/>
                    <a:pt x="575" y="1502"/>
                  </a:cubicBezTo>
                  <a:cubicBezTo>
                    <a:pt x="301" y="1538"/>
                    <a:pt x="41" y="1334"/>
                    <a:pt x="16" y="1060"/>
                  </a:cubicBezTo>
                  <a:cubicBezTo>
                    <a:pt x="0" y="885"/>
                    <a:pt x="36" y="718"/>
                    <a:pt x="115" y="563"/>
                  </a:cubicBezTo>
                  <a:cubicBezTo>
                    <a:pt x="261" y="273"/>
                    <a:pt x="496" y="92"/>
                    <a:pt x="813" y="21"/>
                  </a:cubicBezTo>
                  <a:cubicBezTo>
                    <a:pt x="853" y="12"/>
                    <a:pt x="894" y="8"/>
                    <a:pt x="935" y="4"/>
                  </a:cubicBezTo>
                  <a:cubicBezTo>
                    <a:pt x="961" y="1"/>
                    <a:pt x="987" y="1"/>
                    <a:pt x="10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cxnSp>
        <p:nvCxnSpPr>
          <p:cNvPr id="16" name="Straight Connector 15">
            <a:extLst>
              <a:ext uri="{FF2B5EF4-FFF2-40B4-BE49-F238E27FC236}">
                <a16:creationId xmlns:a16="http://schemas.microsoft.com/office/drawing/2014/main" id="{1AB7AE45-A256-43C4-AD46-3B309586EE87}"/>
              </a:ext>
            </a:extLst>
          </p:cNvPr>
          <p:cNvCxnSpPr/>
          <p:nvPr/>
        </p:nvCxnSpPr>
        <p:spPr>
          <a:xfrm>
            <a:off x="10090785" y="6333540"/>
            <a:ext cx="1567453" cy="0"/>
          </a:xfrm>
          <a:prstGeom prst="line">
            <a:avLst/>
          </a:prstGeom>
          <a:noFill/>
          <a:ln w="6350" cap="flat" cmpd="sng" algn="ctr">
            <a:solidFill>
              <a:srgbClr val="96D700"/>
            </a:solidFill>
            <a:prstDash val="solid"/>
            <a:miter lim="800000"/>
          </a:ln>
          <a:effectLst/>
        </p:spPr>
      </p:cxnSp>
      <p:sp>
        <p:nvSpPr>
          <p:cNvPr id="17" name="Slide Number Placeholder 5">
            <a:extLst>
              <a:ext uri="{FF2B5EF4-FFF2-40B4-BE49-F238E27FC236}">
                <a16:creationId xmlns:a16="http://schemas.microsoft.com/office/drawing/2014/main" id="{AF4C25F8-10CB-4FA4-B706-990CB40B8D7B}"/>
              </a:ext>
            </a:extLst>
          </p:cNvPr>
          <p:cNvSpPr txBox="1">
            <a:spLocks/>
          </p:cNvSpPr>
          <p:nvPr/>
        </p:nvSpPr>
        <p:spPr>
          <a:xfrm>
            <a:off x="11295183" y="6391075"/>
            <a:ext cx="508000" cy="276741"/>
          </a:xfrm>
          <a:prstGeom prst="rect">
            <a:avLst/>
          </a:prstGeom>
        </p:spPr>
        <p:txBody>
          <a:bodyPr vert="horz" lIns="91440" tIns="45720" rIns="91440" bIns="45720"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mtClean="0">
                <a:latin typeface="Verdana" panose="020B0604030504040204" pitchFamily="34" charset="0"/>
                <a:ea typeface="Verdana" panose="020B0604030504040204" pitchFamily="34" charset="0"/>
                <a:cs typeface="Verdana" panose="020B0604030504040204" pitchFamily="34" charset="0"/>
              </a:rPr>
              <a:pPr/>
              <a:t>4</a:t>
            </a:fld>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90785" y="6448176"/>
            <a:ext cx="1115719" cy="158006"/>
          </a:xfrm>
          <a:prstGeom prst="rect">
            <a:avLst/>
          </a:prstGeom>
        </p:spPr>
      </p:pic>
      <p:cxnSp>
        <p:nvCxnSpPr>
          <p:cNvPr id="19" name="Straight Connector 18">
            <a:extLst>
              <a:ext uri="{FF2B5EF4-FFF2-40B4-BE49-F238E27FC236}">
                <a16:creationId xmlns:a16="http://schemas.microsoft.com/office/drawing/2014/main" id="{9824D097-2638-4B27-947D-0AA1E23B578A}"/>
              </a:ext>
            </a:extLst>
          </p:cNvPr>
          <p:cNvCxnSpPr>
            <a:cxnSpLocks/>
          </p:cNvCxnSpPr>
          <p:nvPr/>
        </p:nvCxnSpPr>
        <p:spPr>
          <a:xfrm>
            <a:off x="540000" y="1041171"/>
            <a:ext cx="11110413" cy="0"/>
          </a:xfrm>
          <a:prstGeom prst="line">
            <a:avLst/>
          </a:prstGeom>
          <a:noFill/>
          <a:ln w="19050" cap="flat" cmpd="sng" algn="ctr">
            <a:solidFill>
              <a:srgbClr val="96D700"/>
            </a:solidFill>
            <a:prstDash val="solid"/>
            <a:miter lim="800000"/>
          </a:ln>
          <a:effectLst/>
        </p:spPr>
      </p:cxnSp>
    </p:spTree>
    <p:extLst>
      <p:ext uri="{BB962C8B-B14F-4D97-AF65-F5344CB8AC3E}">
        <p14:creationId xmlns:p14="http://schemas.microsoft.com/office/powerpoint/2010/main" val="4125759105"/>
      </p:ext>
    </p:extLst>
  </p:cSld>
  <p:clrMapOvr>
    <a:masterClrMapping/>
  </p:clrMapOvr>
  <p:transition spd="slow" advTm="15000">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2"/>
            </p:custDataLst>
          </p:nvPr>
        </p:nvGraphicFramePr>
        <p:xfrm>
          <a:off x="2382" y="1588"/>
          <a:ext cx="1588" cy="1588"/>
        </p:xfrm>
        <a:graphic>
          <a:graphicData uri="http://schemas.openxmlformats.org/presentationml/2006/ole">
            <mc:AlternateContent xmlns:mc="http://schemas.openxmlformats.org/markup-compatibility/2006">
              <mc:Choice xmlns:v="urn:schemas-microsoft-com:vml" Requires="v">
                <p:oleObj spid="_x0000_s68624" name="think-cell Slide" r:id="rId6" imgW="425" imgH="426" progId="TCLayout.ActiveDocument.1">
                  <p:embed/>
                </p:oleObj>
              </mc:Choice>
              <mc:Fallback>
                <p:oleObj name="think-cell Slide" r:id="rId6" imgW="425" imgH="426" progId="TCLayout.ActiveDocument.1">
                  <p:embed/>
                  <p:pic>
                    <p:nvPicPr>
                      <p:cNvPr id="32" name="Object 31" hidden="1"/>
                      <p:cNvPicPr/>
                      <p:nvPr/>
                    </p:nvPicPr>
                    <p:blipFill>
                      <a:blip r:embed="rId7"/>
                      <a:stretch>
                        <a:fillRect/>
                      </a:stretch>
                    </p:blipFill>
                    <p:spPr>
                      <a:xfrm>
                        <a:off x="2382" y="1588"/>
                        <a:ext cx="1588" cy="1588"/>
                      </a:xfrm>
                      <a:prstGeom prst="rect">
                        <a:avLst/>
                      </a:prstGeom>
                    </p:spPr>
                  </p:pic>
                </p:oleObj>
              </mc:Fallback>
            </mc:AlternateContent>
          </a:graphicData>
        </a:graphic>
      </p:graphicFrame>
      <p:sp>
        <p:nvSpPr>
          <p:cNvPr id="31" name="Rectangle 30" hidden="1"/>
          <p:cNvSpPr/>
          <p:nvPr>
            <p:custDataLst>
              <p:tags r:id="rId3"/>
            </p:custDataLst>
          </p:nvPr>
        </p:nvSpPr>
        <p:spPr>
          <a:xfrm>
            <a:off x="794"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n-US" sz="2400" dirty="0">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1"/>
          <p:cNvSpPr>
            <a:spLocks noGrp="1"/>
          </p:cNvSpPr>
          <p:nvPr>
            <p:ph type="title"/>
          </p:nvPr>
        </p:nvSpPr>
        <p:spPr/>
        <p:txBody>
          <a:bodyPr/>
          <a:lstStyle/>
          <a:p>
            <a:r>
              <a:rPr lang="en-US" dirty="0"/>
              <a:t>Bug hunting with </a:t>
            </a:r>
            <a:r>
              <a:rPr lang="en-US" dirty="0" err="1"/>
              <a:t>graudit</a:t>
            </a:r>
            <a:endParaRPr lang="en-US" dirty="0"/>
          </a:p>
        </p:txBody>
      </p:sp>
      <p:sp>
        <p:nvSpPr>
          <p:cNvPr id="4" name="Oval Callout 3"/>
          <p:cNvSpPr/>
          <p:nvPr/>
        </p:nvSpPr>
        <p:spPr>
          <a:xfrm>
            <a:off x="7502324" y="1576013"/>
            <a:ext cx="1990844" cy="1990844"/>
          </a:xfrm>
          <a:prstGeom prst="wedgeEllipseCallout">
            <a:avLst>
              <a:gd name="adj1" fmla="val -59457"/>
              <a:gd name="adj2" fmla="val 21039"/>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b="1" dirty="0">
                <a:solidFill>
                  <a:schemeClr val="accent1"/>
                </a:solidFill>
              </a:rPr>
              <a:t>SIMPLE</a:t>
            </a:r>
            <a:endParaRPr lang="en-GB" sz="2400" b="1" dirty="0">
              <a:solidFill>
                <a:schemeClr val="accent1"/>
              </a:solidFill>
            </a:endParaRPr>
          </a:p>
        </p:txBody>
      </p:sp>
      <p:sp>
        <p:nvSpPr>
          <p:cNvPr id="39" name="Oval Callout 38"/>
          <p:cNvSpPr/>
          <p:nvPr/>
        </p:nvSpPr>
        <p:spPr>
          <a:xfrm>
            <a:off x="7502324" y="4065121"/>
            <a:ext cx="1990844" cy="1990844"/>
          </a:xfrm>
          <a:prstGeom prst="wedgeEllipseCallout">
            <a:avLst>
              <a:gd name="adj1" fmla="val -55969"/>
              <a:gd name="adj2" fmla="val -31739"/>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b="1" dirty="0">
                <a:solidFill>
                  <a:schemeClr val="accent1"/>
                </a:solidFill>
              </a:rPr>
              <a:t>PROVEN</a:t>
            </a:r>
            <a:endParaRPr lang="en-GB" sz="2400" b="1" dirty="0">
              <a:solidFill>
                <a:schemeClr val="accent1"/>
              </a:solidFill>
            </a:endParaRPr>
          </a:p>
        </p:txBody>
      </p:sp>
      <p:sp>
        <p:nvSpPr>
          <p:cNvPr id="41" name="Oval Callout 40"/>
          <p:cNvSpPr/>
          <p:nvPr/>
        </p:nvSpPr>
        <p:spPr>
          <a:xfrm flipH="1">
            <a:off x="2698832" y="1576013"/>
            <a:ext cx="1990842" cy="1990844"/>
          </a:xfrm>
          <a:prstGeom prst="wedgeEllipseCallout">
            <a:avLst>
              <a:gd name="adj1" fmla="val -60620"/>
              <a:gd name="adj2" fmla="val 2045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b="1" dirty="0">
                <a:solidFill>
                  <a:schemeClr val="accent1"/>
                </a:solidFill>
              </a:rPr>
              <a:t>FAST</a:t>
            </a:r>
            <a:endParaRPr lang="en-GB" sz="2400" b="1" dirty="0">
              <a:solidFill>
                <a:schemeClr val="accent1"/>
              </a:solidFill>
            </a:endParaRPr>
          </a:p>
        </p:txBody>
      </p:sp>
      <p:sp>
        <p:nvSpPr>
          <p:cNvPr id="52" name="Oval Callout 51"/>
          <p:cNvSpPr/>
          <p:nvPr/>
        </p:nvSpPr>
        <p:spPr>
          <a:xfrm flipH="1">
            <a:off x="2698832" y="4065121"/>
            <a:ext cx="1990842" cy="1990844"/>
          </a:xfrm>
          <a:prstGeom prst="wedgeEllipseCallout">
            <a:avLst>
              <a:gd name="adj1" fmla="val -54806"/>
              <a:gd name="adj2" fmla="val -3174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b="1" dirty="0">
                <a:solidFill>
                  <a:schemeClr val="accent1"/>
                </a:solidFill>
              </a:rPr>
              <a:t>SCRIPTABLE</a:t>
            </a:r>
            <a:endParaRPr lang="en-GB" sz="2400" b="1" dirty="0">
              <a:solidFill>
                <a:schemeClr val="accent1"/>
              </a:solidFill>
            </a:endParaRPr>
          </a:p>
        </p:txBody>
      </p:sp>
      <p:grpSp>
        <p:nvGrpSpPr>
          <p:cNvPr id="9" name="Group 19"/>
          <p:cNvGrpSpPr>
            <a:grpSpLocks noChangeAspect="1"/>
          </p:cNvGrpSpPr>
          <p:nvPr/>
        </p:nvGrpSpPr>
        <p:grpSpPr bwMode="auto">
          <a:xfrm>
            <a:off x="5011193" y="2832589"/>
            <a:ext cx="2343149" cy="1966913"/>
            <a:chOff x="2944" y="1692"/>
            <a:chExt cx="1476" cy="1239"/>
          </a:xfrm>
          <a:solidFill>
            <a:schemeClr val="accent1"/>
          </a:solidFill>
        </p:grpSpPr>
        <p:sp>
          <p:nvSpPr>
            <p:cNvPr id="11" name="Freeform 20"/>
            <p:cNvSpPr>
              <a:spLocks/>
            </p:cNvSpPr>
            <p:nvPr/>
          </p:nvSpPr>
          <p:spPr bwMode="auto">
            <a:xfrm>
              <a:off x="2990" y="1715"/>
              <a:ext cx="23" cy="23"/>
            </a:xfrm>
            <a:custGeom>
              <a:avLst/>
              <a:gdLst>
                <a:gd name="T0" fmla="*/ 17 w 33"/>
                <a:gd name="T1" fmla="*/ 32 h 32"/>
                <a:gd name="T2" fmla="*/ 0 w 33"/>
                <a:gd name="T3" fmla="*/ 16 h 32"/>
                <a:gd name="T4" fmla="*/ 16 w 33"/>
                <a:gd name="T5" fmla="*/ 0 h 32"/>
                <a:gd name="T6" fmla="*/ 17 w 33"/>
                <a:gd name="T7" fmla="*/ 0 h 32"/>
                <a:gd name="T8" fmla="*/ 33 w 33"/>
                <a:gd name="T9" fmla="*/ 16 h 32"/>
                <a:gd name="T10" fmla="*/ 17 w 33"/>
                <a:gd name="T11" fmla="*/ 32 h 32"/>
              </a:gdLst>
              <a:ahLst/>
              <a:cxnLst>
                <a:cxn ang="0">
                  <a:pos x="T0" y="T1"/>
                </a:cxn>
                <a:cxn ang="0">
                  <a:pos x="T2" y="T3"/>
                </a:cxn>
                <a:cxn ang="0">
                  <a:pos x="T4" y="T5"/>
                </a:cxn>
                <a:cxn ang="0">
                  <a:pos x="T6" y="T7"/>
                </a:cxn>
                <a:cxn ang="0">
                  <a:pos x="T8" y="T9"/>
                </a:cxn>
                <a:cxn ang="0">
                  <a:pos x="T10" y="T11"/>
                </a:cxn>
              </a:cxnLst>
              <a:rect l="0" t="0" r="r" b="b"/>
              <a:pathLst>
                <a:path w="33" h="32">
                  <a:moveTo>
                    <a:pt x="17" y="32"/>
                  </a:moveTo>
                  <a:cubicBezTo>
                    <a:pt x="8" y="32"/>
                    <a:pt x="0" y="25"/>
                    <a:pt x="0" y="16"/>
                  </a:cubicBezTo>
                  <a:cubicBezTo>
                    <a:pt x="0" y="7"/>
                    <a:pt x="7" y="0"/>
                    <a:pt x="16" y="0"/>
                  </a:cubicBezTo>
                  <a:cubicBezTo>
                    <a:pt x="17" y="0"/>
                    <a:pt x="17" y="0"/>
                    <a:pt x="17" y="0"/>
                  </a:cubicBezTo>
                  <a:cubicBezTo>
                    <a:pt x="25" y="0"/>
                    <a:pt x="33" y="7"/>
                    <a:pt x="33" y="16"/>
                  </a:cubicBezTo>
                  <a:cubicBezTo>
                    <a:pt x="33" y="25"/>
                    <a:pt x="25" y="32"/>
                    <a:pt x="1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21"/>
            <p:cNvSpPr>
              <a:spLocks/>
            </p:cNvSpPr>
            <p:nvPr/>
          </p:nvSpPr>
          <p:spPr bwMode="auto">
            <a:xfrm>
              <a:off x="3036" y="1715"/>
              <a:ext cx="24" cy="23"/>
            </a:xfrm>
            <a:custGeom>
              <a:avLst/>
              <a:gdLst>
                <a:gd name="T0" fmla="*/ 17 w 33"/>
                <a:gd name="T1" fmla="*/ 32 h 32"/>
                <a:gd name="T2" fmla="*/ 0 w 33"/>
                <a:gd name="T3" fmla="*/ 16 h 32"/>
                <a:gd name="T4" fmla="*/ 16 w 33"/>
                <a:gd name="T5" fmla="*/ 0 h 32"/>
                <a:gd name="T6" fmla="*/ 17 w 33"/>
                <a:gd name="T7" fmla="*/ 0 h 32"/>
                <a:gd name="T8" fmla="*/ 33 w 33"/>
                <a:gd name="T9" fmla="*/ 16 h 32"/>
                <a:gd name="T10" fmla="*/ 17 w 33"/>
                <a:gd name="T11" fmla="*/ 32 h 32"/>
              </a:gdLst>
              <a:ahLst/>
              <a:cxnLst>
                <a:cxn ang="0">
                  <a:pos x="T0" y="T1"/>
                </a:cxn>
                <a:cxn ang="0">
                  <a:pos x="T2" y="T3"/>
                </a:cxn>
                <a:cxn ang="0">
                  <a:pos x="T4" y="T5"/>
                </a:cxn>
                <a:cxn ang="0">
                  <a:pos x="T6" y="T7"/>
                </a:cxn>
                <a:cxn ang="0">
                  <a:pos x="T8" y="T9"/>
                </a:cxn>
                <a:cxn ang="0">
                  <a:pos x="T10" y="T11"/>
                </a:cxn>
              </a:cxnLst>
              <a:rect l="0" t="0" r="r" b="b"/>
              <a:pathLst>
                <a:path w="33" h="32">
                  <a:moveTo>
                    <a:pt x="17" y="32"/>
                  </a:moveTo>
                  <a:cubicBezTo>
                    <a:pt x="8" y="32"/>
                    <a:pt x="0" y="25"/>
                    <a:pt x="0" y="16"/>
                  </a:cubicBezTo>
                  <a:cubicBezTo>
                    <a:pt x="0" y="7"/>
                    <a:pt x="7" y="0"/>
                    <a:pt x="16" y="0"/>
                  </a:cubicBezTo>
                  <a:cubicBezTo>
                    <a:pt x="17" y="0"/>
                    <a:pt x="17" y="0"/>
                    <a:pt x="17" y="0"/>
                  </a:cubicBezTo>
                  <a:cubicBezTo>
                    <a:pt x="25" y="0"/>
                    <a:pt x="33" y="7"/>
                    <a:pt x="33" y="16"/>
                  </a:cubicBezTo>
                  <a:cubicBezTo>
                    <a:pt x="33" y="25"/>
                    <a:pt x="25" y="32"/>
                    <a:pt x="1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22"/>
            <p:cNvSpPr>
              <a:spLocks/>
            </p:cNvSpPr>
            <p:nvPr/>
          </p:nvSpPr>
          <p:spPr bwMode="auto">
            <a:xfrm>
              <a:off x="3082" y="1715"/>
              <a:ext cx="24" cy="23"/>
            </a:xfrm>
            <a:custGeom>
              <a:avLst/>
              <a:gdLst>
                <a:gd name="T0" fmla="*/ 17 w 33"/>
                <a:gd name="T1" fmla="*/ 32 h 32"/>
                <a:gd name="T2" fmla="*/ 0 w 33"/>
                <a:gd name="T3" fmla="*/ 16 h 32"/>
                <a:gd name="T4" fmla="*/ 16 w 33"/>
                <a:gd name="T5" fmla="*/ 0 h 32"/>
                <a:gd name="T6" fmla="*/ 17 w 33"/>
                <a:gd name="T7" fmla="*/ 0 h 32"/>
                <a:gd name="T8" fmla="*/ 33 w 33"/>
                <a:gd name="T9" fmla="*/ 16 h 32"/>
                <a:gd name="T10" fmla="*/ 17 w 33"/>
                <a:gd name="T11" fmla="*/ 32 h 32"/>
              </a:gdLst>
              <a:ahLst/>
              <a:cxnLst>
                <a:cxn ang="0">
                  <a:pos x="T0" y="T1"/>
                </a:cxn>
                <a:cxn ang="0">
                  <a:pos x="T2" y="T3"/>
                </a:cxn>
                <a:cxn ang="0">
                  <a:pos x="T4" y="T5"/>
                </a:cxn>
                <a:cxn ang="0">
                  <a:pos x="T6" y="T7"/>
                </a:cxn>
                <a:cxn ang="0">
                  <a:pos x="T8" y="T9"/>
                </a:cxn>
                <a:cxn ang="0">
                  <a:pos x="T10" y="T11"/>
                </a:cxn>
              </a:cxnLst>
              <a:rect l="0" t="0" r="r" b="b"/>
              <a:pathLst>
                <a:path w="33" h="32">
                  <a:moveTo>
                    <a:pt x="17" y="32"/>
                  </a:moveTo>
                  <a:cubicBezTo>
                    <a:pt x="8" y="32"/>
                    <a:pt x="0" y="25"/>
                    <a:pt x="0" y="16"/>
                  </a:cubicBezTo>
                  <a:cubicBezTo>
                    <a:pt x="0" y="7"/>
                    <a:pt x="7" y="0"/>
                    <a:pt x="16" y="0"/>
                  </a:cubicBezTo>
                  <a:cubicBezTo>
                    <a:pt x="17" y="0"/>
                    <a:pt x="17" y="0"/>
                    <a:pt x="17" y="0"/>
                  </a:cubicBezTo>
                  <a:cubicBezTo>
                    <a:pt x="25" y="0"/>
                    <a:pt x="33" y="7"/>
                    <a:pt x="33" y="16"/>
                  </a:cubicBezTo>
                  <a:cubicBezTo>
                    <a:pt x="33" y="25"/>
                    <a:pt x="25" y="32"/>
                    <a:pt x="1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23"/>
            <p:cNvSpPr>
              <a:spLocks noEditPoints="1"/>
            </p:cNvSpPr>
            <p:nvPr/>
          </p:nvSpPr>
          <p:spPr bwMode="auto">
            <a:xfrm>
              <a:off x="2944" y="1692"/>
              <a:ext cx="1264" cy="69"/>
            </a:xfrm>
            <a:custGeom>
              <a:avLst/>
              <a:gdLst>
                <a:gd name="T0" fmla="*/ 1743 w 1759"/>
                <a:gd name="T1" fmla="*/ 96 h 96"/>
                <a:gd name="T2" fmla="*/ 16 w 1759"/>
                <a:gd name="T3" fmla="*/ 96 h 96"/>
                <a:gd name="T4" fmla="*/ 0 w 1759"/>
                <a:gd name="T5" fmla="*/ 80 h 96"/>
                <a:gd name="T6" fmla="*/ 0 w 1759"/>
                <a:gd name="T7" fmla="*/ 48 h 96"/>
                <a:gd name="T8" fmla="*/ 48 w 1759"/>
                <a:gd name="T9" fmla="*/ 0 h 96"/>
                <a:gd name="T10" fmla="*/ 1711 w 1759"/>
                <a:gd name="T11" fmla="*/ 0 h 96"/>
                <a:gd name="T12" fmla="*/ 1759 w 1759"/>
                <a:gd name="T13" fmla="*/ 48 h 96"/>
                <a:gd name="T14" fmla="*/ 1759 w 1759"/>
                <a:gd name="T15" fmla="*/ 80 h 96"/>
                <a:gd name="T16" fmla="*/ 1743 w 1759"/>
                <a:gd name="T17" fmla="*/ 96 h 96"/>
                <a:gd name="T18" fmla="*/ 32 w 1759"/>
                <a:gd name="T19" fmla="*/ 64 h 96"/>
                <a:gd name="T20" fmla="*/ 1727 w 1759"/>
                <a:gd name="T21" fmla="*/ 64 h 96"/>
                <a:gd name="T22" fmla="*/ 1727 w 1759"/>
                <a:gd name="T23" fmla="*/ 48 h 96"/>
                <a:gd name="T24" fmla="*/ 1711 w 1759"/>
                <a:gd name="T25" fmla="*/ 32 h 96"/>
                <a:gd name="T26" fmla="*/ 48 w 1759"/>
                <a:gd name="T27" fmla="*/ 32 h 96"/>
                <a:gd name="T28" fmla="*/ 32 w 1759"/>
                <a:gd name="T29" fmla="*/ 48 h 96"/>
                <a:gd name="T30" fmla="*/ 32 w 1759"/>
                <a:gd name="T3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59" h="96">
                  <a:moveTo>
                    <a:pt x="1743" y="96"/>
                  </a:moveTo>
                  <a:cubicBezTo>
                    <a:pt x="16" y="96"/>
                    <a:pt x="16" y="96"/>
                    <a:pt x="16" y="96"/>
                  </a:cubicBezTo>
                  <a:cubicBezTo>
                    <a:pt x="7" y="96"/>
                    <a:pt x="0" y="89"/>
                    <a:pt x="0" y="80"/>
                  </a:cubicBezTo>
                  <a:cubicBezTo>
                    <a:pt x="0" y="48"/>
                    <a:pt x="0" y="48"/>
                    <a:pt x="0" y="48"/>
                  </a:cubicBezTo>
                  <a:cubicBezTo>
                    <a:pt x="0" y="22"/>
                    <a:pt x="21" y="0"/>
                    <a:pt x="48" y="0"/>
                  </a:cubicBezTo>
                  <a:cubicBezTo>
                    <a:pt x="1711" y="0"/>
                    <a:pt x="1711" y="0"/>
                    <a:pt x="1711" y="0"/>
                  </a:cubicBezTo>
                  <a:cubicBezTo>
                    <a:pt x="1737" y="0"/>
                    <a:pt x="1759" y="22"/>
                    <a:pt x="1759" y="48"/>
                  </a:cubicBezTo>
                  <a:cubicBezTo>
                    <a:pt x="1759" y="80"/>
                    <a:pt x="1759" y="80"/>
                    <a:pt x="1759" y="80"/>
                  </a:cubicBezTo>
                  <a:cubicBezTo>
                    <a:pt x="1759" y="89"/>
                    <a:pt x="1752" y="96"/>
                    <a:pt x="1743" y="96"/>
                  </a:cubicBezTo>
                  <a:close/>
                  <a:moveTo>
                    <a:pt x="32" y="64"/>
                  </a:moveTo>
                  <a:cubicBezTo>
                    <a:pt x="1727" y="64"/>
                    <a:pt x="1727" y="64"/>
                    <a:pt x="1727" y="64"/>
                  </a:cubicBezTo>
                  <a:cubicBezTo>
                    <a:pt x="1727" y="48"/>
                    <a:pt x="1727" y="48"/>
                    <a:pt x="1727" y="48"/>
                  </a:cubicBezTo>
                  <a:cubicBezTo>
                    <a:pt x="1727" y="39"/>
                    <a:pt x="1720" y="32"/>
                    <a:pt x="1711" y="32"/>
                  </a:cubicBezTo>
                  <a:cubicBezTo>
                    <a:pt x="48" y="32"/>
                    <a:pt x="48" y="32"/>
                    <a:pt x="48" y="32"/>
                  </a:cubicBezTo>
                  <a:cubicBezTo>
                    <a:pt x="39" y="32"/>
                    <a:pt x="32" y="39"/>
                    <a:pt x="32" y="48"/>
                  </a:cubicBezTo>
                  <a:lnTo>
                    <a:pt x="32"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24"/>
            <p:cNvSpPr>
              <a:spLocks/>
            </p:cNvSpPr>
            <p:nvPr/>
          </p:nvSpPr>
          <p:spPr bwMode="auto">
            <a:xfrm>
              <a:off x="4185" y="1738"/>
              <a:ext cx="23" cy="413"/>
            </a:xfrm>
            <a:custGeom>
              <a:avLst/>
              <a:gdLst>
                <a:gd name="T0" fmla="*/ 16 w 32"/>
                <a:gd name="T1" fmla="*/ 576 h 576"/>
                <a:gd name="T2" fmla="*/ 0 w 32"/>
                <a:gd name="T3" fmla="*/ 560 h 576"/>
                <a:gd name="T4" fmla="*/ 0 w 32"/>
                <a:gd name="T5" fmla="*/ 16 h 576"/>
                <a:gd name="T6" fmla="*/ 16 w 32"/>
                <a:gd name="T7" fmla="*/ 0 h 576"/>
                <a:gd name="T8" fmla="*/ 32 w 32"/>
                <a:gd name="T9" fmla="*/ 16 h 576"/>
                <a:gd name="T10" fmla="*/ 32 w 32"/>
                <a:gd name="T11" fmla="*/ 560 h 576"/>
                <a:gd name="T12" fmla="*/ 16 w 32"/>
                <a:gd name="T13" fmla="*/ 576 h 576"/>
              </a:gdLst>
              <a:ahLst/>
              <a:cxnLst>
                <a:cxn ang="0">
                  <a:pos x="T0" y="T1"/>
                </a:cxn>
                <a:cxn ang="0">
                  <a:pos x="T2" y="T3"/>
                </a:cxn>
                <a:cxn ang="0">
                  <a:pos x="T4" y="T5"/>
                </a:cxn>
                <a:cxn ang="0">
                  <a:pos x="T6" y="T7"/>
                </a:cxn>
                <a:cxn ang="0">
                  <a:pos x="T8" y="T9"/>
                </a:cxn>
                <a:cxn ang="0">
                  <a:pos x="T10" y="T11"/>
                </a:cxn>
                <a:cxn ang="0">
                  <a:pos x="T12" y="T13"/>
                </a:cxn>
              </a:cxnLst>
              <a:rect l="0" t="0" r="r" b="b"/>
              <a:pathLst>
                <a:path w="32" h="576">
                  <a:moveTo>
                    <a:pt x="16" y="576"/>
                  </a:moveTo>
                  <a:cubicBezTo>
                    <a:pt x="7" y="576"/>
                    <a:pt x="0" y="569"/>
                    <a:pt x="0" y="560"/>
                  </a:cubicBezTo>
                  <a:cubicBezTo>
                    <a:pt x="0" y="16"/>
                    <a:pt x="0" y="16"/>
                    <a:pt x="0" y="16"/>
                  </a:cubicBezTo>
                  <a:cubicBezTo>
                    <a:pt x="0" y="7"/>
                    <a:pt x="7" y="0"/>
                    <a:pt x="16" y="0"/>
                  </a:cubicBezTo>
                  <a:cubicBezTo>
                    <a:pt x="25" y="0"/>
                    <a:pt x="32" y="7"/>
                    <a:pt x="32" y="16"/>
                  </a:cubicBezTo>
                  <a:cubicBezTo>
                    <a:pt x="32" y="560"/>
                    <a:pt x="32" y="560"/>
                    <a:pt x="32" y="560"/>
                  </a:cubicBezTo>
                  <a:cubicBezTo>
                    <a:pt x="32" y="569"/>
                    <a:pt x="25" y="576"/>
                    <a:pt x="16" y="5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25"/>
            <p:cNvSpPr>
              <a:spLocks/>
            </p:cNvSpPr>
            <p:nvPr/>
          </p:nvSpPr>
          <p:spPr bwMode="auto">
            <a:xfrm>
              <a:off x="2944" y="1738"/>
              <a:ext cx="23" cy="849"/>
            </a:xfrm>
            <a:custGeom>
              <a:avLst/>
              <a:gdLst>
                <a:gd name="T0" fmla="*/ 16 w 32"/>
                <a:gd name="T1" fmla="*/ 1184 h 1184"/>
                <a:gd name="T2" fmla="*/ 0 w 32"/>
                <a:gd name="T3" fmla="*/ 1168 h 1184"/>
                <a:gd name="T4" fmla="*/ 0 w 32"/>
                <a:gd name="T5" fmla="*/ 16 h 1184"/>
                <a:gd name="T6" fmla="*/ 16 w 32"/>
                <a:gd name="T7" fmla="*/ 0 h 1184"/>
                <a:gd name="T8" fmla="*/ 32 w 32"/>
                <a:gd name="T9" fmla="*/ 16 h 1184"/>
                <a:gd name="T10" fmla="*/ 32 w 32"/>
                <a:gd name="T11" fmla="*/ 1168 h 1184"/>
                <a:gd name="T12" fmla="*/ 16 w 32"/>
                <a:gd name="T13" fmla="*/ 1184 h 1184"/>
              </a:gdLst>
              <a:ahLst/>
              <a:cxnLst>
                <a:cxn ang="0">
                  <a:pos x="T0" y="T1"/>
                </a:cxn>
                <a:cxn ang="0">
                  <a:pos x="T2" y="T3"/>
                </a:cxn>
                <a:cxn ang="0">
                  <a:pos x="T4" y="T5"/>
                </a:cxn>
                <a:cxn ang="0">
                  <a:pos x="T6" y="T7"/>
                </a:cxn>
                <a:cxn ang="0">
                  <a:pos x="T8" y="T9"/>
                </a:cxn>
                <a:cxn ang="0">
                  <a:pos x="T10" y="T11"/>
                </a:cxn>
                <a:cxn ang="0">
                  <a:pos x="T12" y="T13"/>
                </a:cxn>
              </a:cxnLst>
              <a:rect l="0" t="0" r="r" b="b"/>
              <a:pathLst>
                <a:path w="32" h="1184">
                  <a:moveTo>
                    <a:pt x="16" y="1184"/>
                  </a:moveTo>
                  <a:cubicBezTo>
                    <a:pt x="7" y="1184"/>
                    <a:pt x="0" y="1176"/>
                    <a:pt x="0" y="1168"/>
                  </a:cubicBezTo>
                  <a:cubicBezTo>
                    <a:pt x="0" y="16"/>
                    <a:pt x="0" y="16"/>
                    <a:pt x="0" y="16"/>
                  </a:cubicBezTo>
                  <a:cubicBezTo>
                    <a:pt x="0" y="7"/>
                    <a:pt x="7" y="0"/>
                    <a:pt x="16" y="0"/>
                  </a:cubicBezTo>
                  <a:cubicBezTo>
                    <a:pt x="25" y="0"/>
                    <a:pt x="32" y="7"/>
                    <a:pt x="32" y="16"/>
                  </a:cubicBezTo>
                  <a:cubicBezTo>
                    <a:pt x="32" y="1168"/>
                    <a:pt x="32" y="1168"/>
                    <a:pt x="32" y="1168"/>
                  </a:cubicBezTo>
                  <a:cubicBezTo>
                    <a:pt x="32" y="1176"/>
                    <a:pt x="25" y="1184"/>
                    <a:pt x="16" y="1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26"/>
            <p:cNvSpPr>
              <a:spLocks/>
            </p:cNvSpPr>
            <p:nvPr/>
          </p:nvSpPr>
          <p:spPr bwMode="auto">
            <a:xfrm>
              <a:off x="2944" y="2564"/>
              <a:ext cx="574" cy="23"/>
            </a:xfrm>
            <a:custGeom>
              <a:avLst/>
              <a:gdLst>
                <a:gd name="T0" fmla="*/ 783 w 799"/>
                <a:gd name="T1" fmla="*/ 32 h 32"/>
                <a:gd name="T2" fmla="*/ 16 w 799"/>
                <a:gd name="T3" fmla="*/ 32 h 32"/>
                <a:gd name="T4" fmla="*/ 0 w 799"/>
                <a:gd name="T5" fmla="*/ 16 h 32"/>
                <a:gd name="T6" fmla="*/ 16 w 799"/>
                <a:gd name="T7" fmla="*/ 0 h 32"/>
                <a:gd name="T8" fmla="*/ 783 w 799"/>
                <a:gd name="T9" fmla="*/ 0 h 32"/>
                <a:gd name="T10" fmla="*/ 799 w 799"/>
                <a:gd name="T11" fmla="*/ 16 h 32"/>
                <a:gd name="T12" fmla="*/ 783 w 799"/>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99" h="32">
                  <a:moveTo>
                    <a:pt x="783" y="32"/>
                  </a:moveTo>
                  <a:cubicBezTo>
                    <a:pt x="16" y="32"/>
                    <a:pt x="16" y="32"/>
                    <a:pt x="16" y="32"/>
                  </a:cubicBezTo>
                  <a:cubicBezTo>
                    <a:pt x="7" y="32"/>
                    <a:pt x="0" y="24"/>
                    <a:pt x="0" y="16"/>
                  </a:cubicBezTo>
                  <a:cubicBezTo>
                    <a:pt x="0" y="7"/>
                    <a:pt x="7" y="0"/>
                    <a:pt x="16" y="0"/>
                  </a:cubicBezTo>
                  <a:cubicBezTo>
                    <a:pt x="783" y="0"/>
                    <a:pt x="783" y="0"/>
                    <a:pt x="783" y="0"/>
                  </a:cubicBezTo>
                  <a:cubicBezTo>
                    <a:pt x="792" y="0"/>
                    <a:pt x="799" y="7"/>
                    <a:pt x="799" y="16"/>
                  </a:cubicBezTo>
                  <a:cubicBezTo>
                    <a:pt x="799" y="24"/>
                    <a:pt x="792" y="32"/>
                    <a:pt x="783"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27"/>
            <p:cNvSpPr>
              <a:spLocks/>
            </p:cNvSpPr>
            <p:nvPr/>
          </p:nvSpPr>
          <p:spPr bwMode="auto">
            <a:xfrm>
              <a:off x="2990" y="1738"/>
              <a:ext cx="23" cy="849"/>
            </a:xfrm>
            <a:custGeom>
              <a:avLst/>
              <a:gdLst>
                <a:gd name="T0" fmla="*/ 16 w 32"/>
                <a:gd name="T1" fmla="*/ 1184 h 1184"/>
                <a:gd name="T2" fmla="*/ 0 w 32"/>
                <a:gd name="T3" fmla="*/ 1168 h 1184"/>
                <a:gd name="T4" fmla="*/ 0 w 32"/>
                <a:gd name="T5" fmla="*/ 16 h 1184"/>
                <a:gd name="T6" fmla="*/ 16 w 32"/>
                <a:gd name="T7" fmla="*/ 0 h 1184"/>
                <a:gd name="T8" fmla="*/ 32 w 32"/>
                <a:gd name="T9" fmla="*/ 16 h 1184"/>
                <a:gd name="T10" fmla="*/ 32 w 32"/>
                <a:gd name="T11" fmla="*/ 1168 h 1184"/>
                <a:gd name="T12" fmla="*/ 16 w 32"/>
                <a:gd name="T13" fmla="*/ 1184 h 1184"/>
              </a:gdLst>
              <a:ahLst/>
              <a:cxnLst>
                <a:cxn ang="0">
                  <a:pos x="T0" y="T1"/>
                </a:cxn>
                <a:cxn ang="0">
                  <a:pos x="T2" y="T3"/>
                </a:cxn>
                <a:cxn ang="0">
                  <a:pos x="T4" y="T5"/>
                </a:cxn>
                <a:cxn ang="0">
                  <a:pos x="T6" y="T7"/>
                </a:cxn>
                <a:cxn ang="0">
                  <a:pos x="T8" y="T9"/>
                </a:cxn>
                <a:cxn ang="0">
                  <a:pos x="T10" y="T11"/>
                </a:cxn>
                <a:cxn ang="0">
                  <a:pos x="T12" y="T13"/>
                </a:cxn>
              </a:cxnLst>
              <a:rect l="0" t="0" r="r" b="b"/>
              <a:pathLst>
                <a:path w="32" h="1184">
                  <a:moveTo>
                    <a:pt x="16" y="1184"/>
                  </a:moveTo>
                  <a:cubicBezTo>
                    <a:pt x="7" y="1184"/>
                    <a:pt x="0" y="1176"/>
                    <a:pt x="0" y="1168"/>
                  </a:cubicBezTo>
                  <a:cubicBezTo>
                    <a:pt x="0" y="16"/>
                    <a:pt x="0" y="16"/>
                    <a:pt x="0" y="16"/>
                  </a:cubicBezTo>
                  <a:cubicBezTo>
                    <a:pt x="0" y="7"/>
                    <a:pt x="7" y="0"/>
                    <a:pt x="16" y="0"/>
                  </a:cubicBezTo>
                  <a:cubicBezTo>
                    <a:pt x="25" y="0"/>
                    <a:pt x="32" y="7"/>
                    <a:pt x="32" y="16"/>
                  </a:cubicBezTo>
                  <a:cubicBezTo>
                    <a:pt x="32" y="1168"/>
                    <a:pt x="32" y="1168"/>
                    <a:pt x="32" y="1168"/>
                  </a:cubicBezTo>
                  <a:cubicBezTo>
                    <a:pt x="32" y="1176"/>
                    <a:pt x="25" y="1184"/>
                    <a:pt x="16" y="1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28"/>
            <p:cNvSpPr>
              <a:spLocks/>
            </p:cNvSpPr>
            <p:nvPr/>
          </p:nvSpPr>
          <p:spPr bwMode="auto">
            <a:xfrm>
              <a:off x="2944" y="1807"/>
              <a:ext cx="46" cy="23"/>
            </a:xfrm>
            <a:custGeom>
              <a:avLst/>
              <a:gdLst>
                <a:gd name="T0" fmla="*/ 48 w 64"/>
                <a:gd name="T1" fmla="*/ 32 h 32"/>
                <a:gd name="T2" fmla="*/ 16 w 64"/>
                <a:gd name="T3" fmla="*/ 32 h 32"/>
                <a:gd name="T4" fmla="*/ 0 w 64"/>
                <a:gd name="T5" fmla="*/ 16 h 32"/>
                <a:gd name="T6" fmla="*/ 16 w 64"/>
                <a:gd name="T7" fmla="*/ 0 h 32"/>
                <a:gd name="T8" fmla="*/ 48 w 64"/>
                <a:gd name="T9" fmla="*/ 0 h 32"/>
                <a:gd name="T10" fmla="*/ 64 w 64"/>
                <a:gd name="T11" fmla="*/ 16 h 32"/>
                <a:gd name="T12" fmla="*/ 48 w 6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4" h="32">
                  <a:moveTo>
                    <a:pt x="48" y="32"/>
                  </a:moveTo>
                  <a:cubicBezTo>
                    <a:pt x="16" y="32"/>
                    <a:pt x="16" y="32"/>
                    <a:pt x="16" y="32"/>
                  </a:cubicBezTo>
                  <a:cubicBezTo>
                    <a:pt x="7" y="32"/>
                    <a:pt x="0" y="25"/>
                    <a:pt x="0" y="16"/>
                  </a:cubicBezTo>
                  <a:cubicBezTo>
                    <a:pt x="0" y="7"/>
                    <a:pt x="7" y="0"/>
                    <a:pt x="16" y="0"/>
                  </a:cubicBezTo>
                  <a:cubicBezTo>
                    <a:pt x="48" y="0"/>
                    <a:pt x="48" y="0"/>
                    <a:pt x="48" y="0"/>
                  </a:cubicBezTo>
                  <a:cubicBezTo>
                    <a:pt x="57" y="0"/>
                    <a:pt x="64" y="7"/>
                    <a:pt x="64" y="16"/>
                  </a:cubicBezTo>
                  <a:cubicBezTo>
                    <a:pt x="64" y="25"/>
                    <a:pt x="57" y="32"/>
                    <a:pt x="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29"/>
            <p:cNvSpPr>
              <a:spLocks/>
            </p:cNvSpPr>
            <p:nvPr/>
          </p:nvSpPr>
          <p:spPr bwMode="auto">
            <a:xfrm>
              <a:off x="2944" y="1876"/>
              <a:ext cx="46" cy="23"/>
            </a:xfrm>
            <a:custGeom>
              <a:avLst/>
              <a:gdLst>
                <a:gd name="T0" fmla="*/ 48 w 64"/>
                <a:gd name="T1" fmla="*/ 32 h 32"/>
                <a:gd name="T2" fmla="*/ 16 w 64"/>
                <a:gd name="T3" fmla="*/ 32 h 32"/>
                <a:gd name="T4" fmla="*/ 0 w 64"/>
                <a:gd name="T5" fmla="*/ 16 h 32"/>
                <a:gd name="T6" fmla="*/ 16 w 64"/>
                <a:gd name="T7" fmla="*/ 0 h 32"/>
                <a:gd name="T8" fmla="*/ 48 w 64"/>
                <a:gd name="T9" fmla="*/ 0 h 32"/>
                <a:gd name="T10" fmla="*/ 64 w 64"/>
                <a:gd name="T11" fmla="*/ 16 h 32"/>
                <a:gd name="T12" fmla="*/ 48 w 6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4" h="32">
                  <a:moveTo>
                    <a:pt x="48" y="32"/>
                  </a:moveTo>
                  <a:cubicBezTo>
                    <a:pt x="16" y="32"/>
                    <a:pt x="16" y="32"/>
                    <a:pt x="16" y="32"/>
                  </a:cubicBezTo>
                  <a:cubicBezTo>
                    <a:pt x="7" y="32"/>
                    <a:pt x="0" y="25"/>
                    <a:pt x="0" y="16"/>
                  </a:cubicBezTo>
                  <a:cubicBezTo>
                    <a:pt x="0" y="7"/>
                    <a:pt x="7" y="0"/>
                    <a:pt x="16" y="0"/>
                  </a:cubicBezTo>
                  <a:cubicBezTo>
                    <a:pt x="48" y="0"/>
                    <a:pt x="48" y="0"/>
                    <a:pt x="48" y="0"/>
                  </a:cubicBezTo>
                  <a:cubicBezTo>
                    <a:pt x="57" y="0"/>
                    <a:pt x="64" y="7"/>
                    <a:pt x="64" y="16"/>
                  </a:cubicBezTo>
                  <a:cubicBezTo>
                    <a:pt x="64" y="25"/>
                    <a:pt x="57" y="32"/>
                    <a:pt x="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30"/>
            <p:cNvSpPr>
              <a:spLocks/>
            </p:cNvSpPr>
            <p:nvPr/>
          </p:nvSpPr>
          <p:spPr bwMode="auto">
            <a:xfrm>
              <a:off x="2944" y="1944"/>
              <a:ext cx="46" cy="23"/>
            </a:xfrm>
            <a:custGeom>
              <a:avLst/>
              <a:gdLst>
                <a:gd name="T0" fmla="*/ 48 w 64"/>
                <a:gd name="T1" fmla="*/ 32 h 32"/>
                <a:gd name="T2" fmla="*/ 16 w 64"/>
                <a:gd name="T3" fmla="*/ 32 h 32"/>
                <a:gd name="T4" fmla="*/ 0 w 64"/>
                <a:gd name="T5" fmla="*/ 16 h 32"/>
                <a:gd name="T6" fmla="*/ 16 w 64"/>
                <a:gd name="T7" fmla="*/ 0 h 32"/>
                <a:gd name="T8" fmla="*/ 48 w 64"/>
                <a:gd name="T9" fmla="*/ 0 h 32"/>
                <a:gd name="T10" fmla="*/ 64 w 64"/>
                <a:gd name="T11" fmla="*/ 16 h 32"/>
                <a:gd name="T12" fmla="*/ 48 w 6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4" h="32">
                  <a:moveTo>
                    <a:pt x="48" y="32"/>
                  </a:moveTo>
                  <a:cubicBezTo>
                    <a:pt x="16" y="32"/>
                    <a:pt x="16" y="32"/>
                    <a:pt x="16" y="32"/>
                  </a:cubicBezTo>
                  <a:cubicBezTo>
                    <a:pt x="7" y="32"/>
                    <a:pt x="0" y="25"/>
                    <a:pt x="0" y="16"/>
                  </a:cubicBezTo>
                  <a:cubicBezTo>
                    <a:pt x="0" y="7"/>
                    <a:pt x="7" y="0"/>
                    <a:pt x="16" y="0"/>
                  </a:cubicBezTo>
                  <a:cubicBezTo>
                    <a:pt x="48" y="0"/>
                    <a:pt x="48" y="0"/>
                    <a:pt x="48" y="0"/>
                  </a:cubicBezTo>
                  <a:cubicBezTo>
                    <a:pt x="57" y="0"/>
                    <a:pt x="64" y="7"/>
                    <a:pt x="64" y="16"/>
                  </a:cubicBezTo>
                  <a:cubicBezTo>
                    <a:pt x="64" y="25"/>
                    <a:pt x="57" y="32"/>
                    <a:pt x="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31"/>
            <p:cNvSpPr>
              <a:spLocks/>
            </p:cNvSpPr>
            <p:nvPr/>
          </p:nvSpPr>
          <p:spPr bwMode="auto">
            <a:xfrm>
              <a:off x="2944" y="2013"/>
              <a:ext cx="46" cy="23"/>
            </a:xfrm>
            <a:custGeom>
              <a:avLst/>
              <a:gdLst>
                <a:gd name="T0" fmla="*/ 48 w 64"/>
                <a:gd name="T1" fmla="*/ 32 h 32"/>
                <a:gd name="T2" fmla="*/ 16 w 64"/>
                <a:gd name="T3" fmla="*/ 32 h 32"/>
                <a:gd name="T4" fmla="*/ 0 w 64"/>
                <a:gd name="T5" fmla="*/ 16 h 32"/>
                <a:gd name="T6" fmla="*/ 16 w 64"/>
                <a:gd name="T7" fmla="*/ 0 h 32"/>
                <a:gd name="T8" fmla="*/ 48 w 64"/>
                <a:gd name="T9" fmla="*/ 0 h 32"/>
                <a:gd name="T10" fmla="*/ 64 w 64"/>
                <a:gd name="T11" fmla="*/ 16 h 32"/>
                <a:gd name="T12" fmla="*/ 48 w 6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4" h="32">
                  <a:moveTo>
                    <a:pt x="48" y="32"/>
                  </a:moveTo>
                  <a:cubicBezTo>
                    <a:pt x="16" y="32"/>
                    <a:pt x="16" y="32"/>
                    <a:pt x="16" y="32"/>
                  </a:cubicBezTo>
                  <a:cubicBezTo>
                    <a:pt x="7" y="32"/>
                    <a:pt x="0" y="25"/>
                    <a:pt x="0" y="16"/>
                  </a:cubicBezTo>
                  <a:cubicBezTo>
                    <a:pt x="0" y="7"/>
                    <a:pt x="7" y="0"/>
                    <a:pt x="16" y="0"/>
                  </a:cubicBezTo>
                  <a:cubicBezTo>
                    <a:pt x="48" y="0"/>
                    <a:pt x="48" y="0"/>
                    <a:pt x="48" y="0"/>
                  </a:cubicBezTo>
                  <a:cubicBezTo>
                    <a:pt x="57" y="0"/>
                    <a:pt x="64" y="7"/>
                    <a:pt x="64" y="16"/>
                  </a:cubicBezTo>
                  <a:cubicBezTo>
                    <a:pt x="64" y="25"/>
                    <a:pt x="57" y="32"/>
                    <a:pt x="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Freeform 32"/>
            <p:cNvSpPr>
              <a:spLocks/>
            </p:cNvSpPr>
            <p:nvPr/>
          </p:nvSpPr>
          <p:spPr bwMode="auto">
            <a:xfrm>
              <a:off x="2944" y="2082"/>
              <a:ext cx="46" cy="23"/>
            </a:xfrm>
            <a:custGeom>
              <a:avLst/>
              <a:gdLst>
                <a:gd name="T0" fmla="*/ 48 w 64"/>
                <a:gd name="T1" fmla="*/ 32 h 32"/>
                <a:gd name="T2" fmla="*/ 16 w 64"/>
                <a:gd name="T3" fmla="*/ 32 h 32"/>
                <a:gd name="T4" fmla="*/ 0 w 64"/>
                <a:gd name="T5" fmla="*/ 16 h 32"/>
                <a:gd name="T6" fmla="*/ 16 w 64"/>
                <a:gd name="T7" fmla="*/ 0 h 32"/>
                <a:gd name="T8" fmla="*/ 48 w 64"/>
                <a:gd name="T9" fmla="*/ 0 h 32"/>
                <a:gd name="T10" fmla="*/ 64 w 64"/>
                <a:gd name="T11" fmla="*/ 16 h 32"/>
                <a:gd name="T12" fmla="*/ 48 w 6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4" h="32">
                  <a:moveTo>
                    <a:pt x="48" y="32"/>
                  </a:moveTo>
                  <a:cubicBezTo>
                    <a:pt x="16" y="32"/>
                    <a:pt x="16" y="32"/>
                    <a:pt x="16" y="32"/>
                  </a:cubicBezTo>
                  <a:cubicBezTo>
                    <a:pt x="7" y="32"/>
                    <a:pt x="0" y="25"/>
                    <a:pt x="0" y="16"/>
                  </a:cubicBezTo>
                  <a:cubicBezTo>
                    <a:pt x="0" y="7"/>
                    <a:pt x="7" y="0"/>
                    <a:pt x="16" y="0"/>
                  </a:cubicBezTo>
                  <a:cubicBezTo>
                    <a:pt x="48" y="0"/>
                    <a:pt x="48" y="0"/>
                    <a:pt x="48" y="0"/>
                  </a:cubicBezTo>
                  <a:cubicBezTo>
                    <a:pt x="57" y="0"/>
                    <a:pt x="64" y="7"/>
                    <a:pt x="64" y="16"/>
                  </a:cubicBezTo>
                  <a:cubicBezTo>
                    <a:pt x="64" y="25"/>
                    <a:pt x="57" y="32"/>
                    <a:pt x="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33"/>
            <p:cNvSpPr>
              <a:spLocks/>
            </p:cNvSpPr>
            <p:nvPr/>
          </p:nvSpPr>
          <p:spPr bwMode="auto">
            <a:xfrm>
              <a:off x="2944" y="2151"/>
              <a:ext cx="46" cy="23"/>
            </a:xfrm>
            <a:custGeom>
              <a:avLst/>
              <a:gdLst>
                <a:gd name="T0" fmla="*/ 48 w 64"/>
                <a:gd name="T1" fmla="*/ 32 h 32"/>
                <a:gd name="T2" fmla="*/ 16 w 64"/>
                <a:gd name="T3" fmla="*/ 32 h 32"/>
                <a:gd name="T4" fmla="*/ 0 w 64"/>
                <a:gd name="T5" fmla="*/ 16 h 32"/>
                <a:gd name="T6" fmla="*/ 16 w 64"/>
                <a:gd name="T7" fmla="*/ 0 h 32"/>
                <a:gd name="T8" fmla="*/ 48 w 64"/>
                <a:gd name="T9" fmla="*/ 0 h 32"/>
                <a:gd name="T10" fmla="*/ 64 w 64"/>
                <a:gd name="T11" fmla="*/ 16 h 32"/>
                <a:gd name="T12" fmla="*/ 48 w 6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4" h="32">
                  <a:moveTo>
                    <a:pt x="48" y="32"/>
                  </a:moveTo>
                  <a:cubicBezTo>
                    <a:pt x="16" y="32"/>
                    <a:pt x="16" y="32"/>
                    <a:pt x="16" y="32"/>
                  </a:cubicBezTo>
                  <a:cubicBezTo>
                    <a:pt x="7" y="32"/>
                    <a:pt x="0" y="25"/>
                    <a:pt x="0" y="16"/>
                  </a:cubicBezTo>
                  <a:cubicBezTo>
                    <a:pt x="0" y="7"/>
                    <a:pt x="7" y="0"/>
                    <a:pt x="16" y="0"/>
                  </a:cubicBezTo>
                  <a:cubicBezTo>
                    <a:pt x="48" y="0"/>
                    <a:pt x="48" y="0"/>
                    <a:pt x="48" y="0"/>
                  </a:cubicBezTo>
                  <a:cubicBezTo>
                    <a:pt x="57" y="0"/>
                    <a:pt x="64" y="7"/>
                    <a:pt x="64" y="16"/>
                  </a:cubicBezTo>
                  <a:cubicBezTo>
                    <a:pt x="64" y="25"/>
                    <a:pt x="57" y="32"/>
                    <a:pt x="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34"/>
            <p:cNvSpPr>
              <a:spLocks/>
            </p:cNvSpPr>
            <p:nvPr/>
          </p:nvSpPr>
          <p:spPr bwMode="auto">
            <a:xfrm>
              <a:off x="2944" y="2220"/>
              <a:ext cx="46" cy="23"/>
            </a:xfrm>
            <a:custGeom>
              <a:avLst/>
              <a:gdLst>
                <a:gd name="T0" fmla="*/ 48 w 64"/>
                <a:gd name="T1" fmla="*/ 32 h 32"/>
                <a:gd name="T2" fmla="*/ 16 w 64"/>
                <a:gd name="T3" fmla="*/ 32 h 32"/>
                <a:gd name="T4" fmla="*/ 0 w 64"/>
                <a:gd name="T5" fmla="*/ 16 h 32"/>
                <a:gd name="T6" fmla="*/ 16 w 64"/>
                <a:gd name="T7" fmla="*/ 0 h 32"/>
                <a:gd name="T8" fmla="*/ 48 w 64"/>
                <a:gd name="T9" fmla="*/ 0 h 32"/>
                <a:gd name="T10" fmla="*/ 64 w 64"/>
                <a:gd name="T11" fmla="*/ 16 h 32"/>
                <a:gd name="T12" fmla="*/ 48 w 6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4" h="32">
                  <a:moveTo>
                    <a:pt x="48" y="32"/>
                  </a:moveTo>
                  <a:cubicBezTo>
                    <a:pt x="16" y="32"/>
                    <a:pt x="16" y="32"/>
                    <a:pt x="16" y="32"/>
                  </a:cubicBezTo>
                  <a:cubicBezTo>
                    <a:pt x="7" y="32"/>
                    <a:pt x="0" y="25"/>
                    <a:pt x="0" y="16"/>
                  </a:cubicBezTo>
                  <a:cubicBezTo>
                    <a:pt x="0" y="7"/>
                    <a:pt x="7" y="0"/>
                    <a:pt x="16" y="0"/>
                  </a:cubicBezTo>
                  <a:cubicBezTo>
                    <a:pt x="48" y="0"/>
                    <a:pt x="48" y="0"/>
                    <a:pt x="48" y="0"/>
                  </a:cubicBezTo>
                  <a:cubicBezTo>
                    <a:pt x="57" y="0"/>
                    <a:pt x="64" y="7"/>
                    <a:pt x="64" y="16"/>
                  </a:cubicBezTo>
                  <a:cubicBezTo>
                    <a:pt x="64" y="25"/>
                    <a:pt x="57" y="32"/>
                    <a:pt x="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Freeform 35"/>
            <p:cNvSpPr>
              <a:spLocks/>
            </p:cNvSpPr>
            <p:nvPr/>
          </p:nvSpPr>
          <p:spPr bwMode="auto">
            <a:xfrm>
              <a:off x="2944" y="2289"/>
              <a:ext cx="46" cy="23"/>
            </a:xfrm>
            <a:custGeom>
              <a:avLst/>
              <a:gdLst>
                <a:gd name="T0" fmla="*/ 48 w 64"/>
                <a:gd name="T1" fmla="*/ 32 h 32"/>
                <a:gd name="T2" fmla="*/ 16 w 64"/>
                <a:gd name="T3" fmla="*/ 32 h 32"/>
                <a:gd name="T4" fmla="*/ 0 w 64"/>
                <a:gd name="T5" fmla="*/ 16 h 32"/>
                <a:gd name="T6" fmla="*/ 16 w 64"/>
                <a:gd name="T7" fmla="*/ 0 h 32"/>
                <a:gd name="T8" fmla="*/ 48 w 64"/>
                <a:gd name="T9" fmla="*/ 0 h 32"/>
                <a:gd name="T10" fmla="*/ 64 w 64"/>
                <a:gd name="T11" fmla="*/ 16 h 32"/>
                <a:gd name="T12" fmla="*/ 48 w 6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4" h="32">
                  <a:moveTo>
                    <a:pt x="48" y="32"/>
                  </a:moveTo>
                  <a:cubicBezTo>
                    <a:pt x="16" y="32"/>
                    <a:pt x="16" y="32"/>
                    <a:pt x="16" y="32"/>
                  </a:cubicBezTo>
                  <a:cubicBezTo>
                    <a:pt x="7" y="32"/>
                    <a:pt x="0" y="25"/>
                    <a:pt x="0" y="16"/>
                  </a:cubicBezTo>
                  <a:cubicBezTo>
                    <a:pt x="0" y="7"/>
                    <a:pt x="7" y="0"/>
                    <a:pt x="16" y="0"/>
                  </a:cubicBezTo>
                  <a:cubicBezTo>
                    <a:pt x="48" y="0"/>
                    <a:pt x="48" y="0"/>
                    <a:pt x="48" y="0"/>
                  </a:cubicBezTo>
                  <a:cubicBezTo>
                    <a:pt x="57" y="0"/>
                    <a:pt x="64" y="7"/>
                    <a:pt x="64" y="16"/>
                  </a:cubicBezTo>
                  <a:cubicBezTo>
                    <a:pt x="64" y="25"/>
                    <a:pt x="57" y="32"/>
                    <a:pt x="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Freeform 36"/>
            <p:cNvSpPr>
              <a:spLocks/>
            </p:cNvSpPr>
            <p:nvPr/>
          </p:nvSpPr>
          <p:spPr bwMode="auto">
            <a:xfrm>
              <a:off x="2944" y="2357"/>
              <a:ext cx="46" cy="23"/>
            </a:xfrm>
            <a:custGeom>
              <a:avLst/>
              <a:gdLst>
                <a:gd name="T0" fmla="*/ 48 w 64"/>
                <a:gd name="T1" fmla="*/ 32 h 32"/>
                <a:gd name="T2" fmla="*/ 16 w 64"/>
                <a:gd name="T3" fmla="*/ 32 h 32"/>
                <a:gd name="T4" fmla="*/ 0 w 64"/>
                <a:gd name="T5" fmla="*/ 16 h 32"/>
                <a:gd name="T6" fmla="*/ 16 w 64"/>
                <a:gd name="T7" fmla="*/ 0 h 32"/>
                <a:gd name="T8" fmla="*/ 48 w 64"/>
                <a:gd name="T9" fmla="*/ 0 h 32"/>
                <a:gd name="T10" fmla="*/ 64 w 64"/>
                <a:gd name="T11" fmla="*/ 16 h 32"/>
                <a:gd name="T12" fmla="*/ 48 w 6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4" h="32">
                  <a:moveTo>
                    <a:pt x="48" y="32"/>
                  </a:moveTo>
                  <a:cubicBezTo>
                    <a:pt x="16" y="32"/>
                    <a:pt x="16" y="32"/>
                    <a:pt x="16" y="32"/>
                  </a:cubicBezTo>
                  <a:cubicBezTo>
                    <a:pt x="7" y="32"/>
                    <a:pt x="0" y="25"/>
                    <a:pt x="0" y="16"/>
                  </a:cubicBezTo>
                  <a:cubicBezTo>
                    <a:pt x="0" y="7"/>
                    <a:pt x="7" y="0"/>
                    <a:pt x="16" y="0"/>
                  </a:cubicBezTo>
                  <a:cubicBezTo>
                    <a:pt x="48" y="0"/>
                    <a:pt x="48" y="0"/>
                    <a:pt x="48" y="0"/>
                  </a:cubicBezTo>
                  <a:cubicBezTo>
                    <a:pt x="57" y="0"/>
                    <a:pt x="64" y="7"/>
                    <a:pt x="64" y="16"/>
                  </a:cubicBezTo>
                  <a:cubicBezTo>
                    <a:pt x="64" y="25"/>
                    <a:pt x="57" y="32"/>
                    <a:pt x="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Freeform 37"/>
            <p:cNvSpPr>
              <a:spLocks/>
            </p:cNvSpPr>
            <p:nvPr/>
          </p:nvSpPr>
          <p:spPr bwMode="auto">
            <a:xfrm>
              <a:off x="2944" y="2426"/>
              <a:ext cx="46" cy="23"/>
            </a:xfrm>
            <a:custGeom>
              <a:avLst/>
              <a:gdLst>
                <a:gd name="T0" fmla="*/ 48 w 64"/>
                <a:gd name="T1" fmla="*/ 32 h 32"/>
                <a:gd name="T2" fmla="*/ 16 w 64"/>
                <a:gd name="T3" fmla="*/ 32 h 32"/>
                <a:gd name="T4" fmla="*/ 0 w 64"/>
                <a:gd name="T5" fmla="*/ 16 h 32"/>
                <a:gd name="T6" fmla="*/ 16 w 64"/>
                <a:gd name="T7" fmla="*/ 0 h 32"/>
                <a:gd name="T8" fmla="*/ 48 w 64"/>
                <a:gd name="T9" fmla="*/ 0 h 32"/>
                <a:gd name="T10" fmla="*/ 64 w 64"/>
                <a:gd name="T11" fmla="*/ 16 h 32"/>
                <a:gd name="T12" fmla="*/ 48 w 6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4" h="32">
                  <a:moveTo>
                    <a:pt x="48" y="32"/>
                  </a:moveTo>
                  <a:cubicBezTo>
                    <a:pt x="16" y="32"/>
                    <a:pt x="16" y="32"/>
                    <a:pt x="16" y="32"/>
                  </a:cubicBezTo>
                  <a:cubicBezTo>
                    <a:pt x="7" y="32"/>
                    <a:pt x="0" y="25"/>
                    <a:pt x="0" y="16"/>
                  </a:cubicBezTo>
                  <a:cubicBezTo>
                    <a:pt x="0" y="7"/>
                    <a:pt x="7" y="0"/>
                    <a:pt x="16" y="0"/>
                  </a:cubicBezTo>
                  <a:cubicBezTo>
                    <a:pt x="48" y="0"/>
                    <a:pt x="48" y="0"/>
                    <a:pt x="48" y="0"/>
                  </a:cubicBezTo>
                  <a:cubicBezTo>
                    <a:pt x="57" y="0"/>
                    <a:pt x="64" y="7"/>
                    <a:pt x="64" y="16"/>
                  </a:cubicBezTo>
                  <a:cubicBezTo>
                    <a:pt x="64" y="25"/>
                    <a:pt x="57" y="32"/>
                    <a:pt x="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Freeform 38"/>
            <p:cNvSpPr>
              <a:spLocks/>
            </p:cNvSpPr>
            <p:nvPr/>
          </p:nvSpPr>
          <p:spPr bwMode="auto">
            <a:xfrm>
              <a:off x="2944" y="2495"/>
              <a:ext cx="46" cy="23"/>
            </a:xfrm>
            <a:custGeom>
              <a:avLst/>
              <a:gdLst>
                <a:gd name="T0" fmla="*/ 48 w 64"/>
                <a:gd name="T1" fmla="*/ 32 h 32"/>
                <a:gd name="T2" fmla="*/ 16 w 64"/>
                <a:gd name="T3" fmla="*/ 32 h 32"/>
                <a:gd name="T4" fmla="*/ 0 w 64"/>
                <a:gd name="T5" fmla="*/ 16 h 32"/>
                <a:gd name="T6" fmla="*/ 16 w 64"/>
                <a:gd name="T7" fmla="*/ 0 h 32"/>
                <a:gd name="T8" fmla="*/ 48 w 64"/>
                <a:gd name="T9" fmla="*/ 0 h 32"/>
                <a:gd name="T10" fmla="*/ 64 w 64"/>
                <a:gd name="T11" fmla="*/ 16 h 32"/>
                <a:gd name="T12" fmla="*/ 48 w 6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4" h="32">
                  <a:moveTo>
                    <a:pt x="48" y="32"/>
                  </a:moveTo>
                  <a:cubicBezTo>
                    <a:pt x="16" y="32"/>
                    <a:pt x="16" y="32"/>
                    <a:pt x="16" y="32"/>
                  </a:cubicBezTo>
                  <a:cubicBezTo>
                    <a:pt x="7" y="32"/>
                    <a:pt x="0" y="25"/>
                    <a:pt x="0" y="16"/>
                  </a:cubicBezTo>
                  <a:cubicBezTo>
                    <a:pt x="0" y="7"/>
                    <a:pt x="7" y="0"/>
                    <a:pt x="16" y="0"/>
                  </a:cubicBezTo>
                  <a:cubicBezTo>
                    <a:pt x="48" y="0"/>
                    <a:pt x="48" y="0"/>
                    <a:pt x="48" y="0"/>
                  </a:cubicBezTo>
                  <a:cubicBezTo>
                    <a:pt x="57" y="0"/>
                    <a:pt x="64" y="7"/>
                    <a:pt x="64" y="16"/>
                  </a:cubicBezTo>
                  <a:cubicBezTo>
                    <a:pt x="64" y="25"/>
                    <a:pt x="57" y="32"/>
                    <a:pt x="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Freeform 39"/>
            <p:cNvSpPr>
              <a:spLocks/>
            </p:cNvSpPr>
            <p:nvPr/>
          </p:nvSpPr>
          <p:spPr bwMode="auto">
            <a:xfrm>
              <a:off x="3059" y="1807"/>
              <a:ext cx="115" cy="23"/>
            </a:xfrm>
            <a:custGeom>
              <a:avLst/>
              <a:gdLst>
                <a:gd name="T0" fmla="*/ 144 w 160"/>
                <a:gd name="T1" fmla="*/ 32 h 32"/>
                <a:gd name="T2" fmla="*/ 16 w 160"/>
                <a:gd name="T3" fmla="*/ 32 h 32"/>
                <a:gd name="T4" fmla="*/ 0 w 160"/>
                <a:gd name="T5" fmla="*/ 16 h 32"/>
                <a:gd name="T6" fmla="*/ 16 w 160"/>
                <a:gd name="T7" fmla="*/ 0 h 32"/>
                <a:gd name="T8" fmla="*/ 144 w 160"/>
                <a:gd name="T9" fmla="*/ 0 h 32"/>
                <a:gd name="T10" fmla="*/ 160 w 160"/>
                <a:gd name="T11" fmla="*/ 16 h 32"/>
                <a:gd name="T12" fmla="*/ 144 w 160"/>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60" h="32">
                  <a:moveTo>
                    <a:pt x="144" y="32"/>
                  </a:moveTo>
                  <a:cubicBezTo>
                    <a:pt x="16" y="32"/>
                    <a:pt x="16" y="32"/>
                    <a:pt x="16" y="32"/>
                  </a:cubicBezTo>
                  <a:cubicBezTo>
                    <a:pt x="7" y="32"/>
                    <a:pt x="0" y="25"/>
                    <a:pt x="0" y="16"/>
                  </a:cubicBezTo>
                  <a:cubicBezTo>
                    <a:pt x="0" y="7"/>
                    <a:pt x="7" y="0"/>
                    <a:pt x="16" y="0"/>
                  </a:cubicBezTo>
                  <a:cubicBezTo>
                    <a:pt x="144" y="0"/>
                    <a:pt x="144" y="0"/>
                    <a:pt x="144" y="0"/>
                  </a:cubicBezTo>
                  <a:cubicBezTo>
                    <a:pt x="152" y="0"/>
                    <a:pt x="160" y="7"/>
                    <a:pt x="160" y="16"/>
                  </a:cubicBezTo>
                  <a:cubicBezTo>
                    <a:pt x="160" y="25"/>
                    <a:pt x="152" y="32"/>
                    <a:pt x="14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Freeform 40"/>
            <p:cNvSpPr>
              <a:spLocks/>
            </p:cNvSpPr>
            <p:nvPr/>
          </p:nvSpPr>
          <p:spPr bwMode="auto">
            <a:xfrm>
              <a:off x="3243" y="1876"/>
              <a:ext cx="344" cy="23"/>
            </a:xfrm>
            <a:custGeom>
              <a:avLst/>
              <a:gdLst>
                <a:gd name="T0" fmla="*/ 463 w 479"/>
                <a:gd name="T1" fmla="*/ 32 h 32"/>
                <a:gd name="T2" fmla="*/ 16 w 479"/>
                <a:gd name="T3" fmla="*/ 32 h 32"/>
                <a:gd name="T4" fmla="*/ 0 w 479"/>
                <a:gd name="T5" fmla="*/ 16 h 32"/>
                <a:gd name="T6" fmla="*/ 16 w 479"/>
                <a:gd name="T7" fmla="*/ 0 h 32"/>
                <a:gd name="T8" fmla="*/ 463 w 479"/>
                <a:gd name="T9" fmla="*/ 0 h 32"/>
                <a:gd name="T10" fmla="*/ 479 w 479"/>
                <a:gd name="T11" fmla="*/ 16 h 32"/>
                <a:gd name="T12" fmla="*/ 463 w 479"/>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479" h="32">
                  <a:moveTo>
                    <a:pt x="463" y="32"/>
                  </a:moveTo>
                  <a:cubicBezTo>
                    <a:pt x="16" y="32"/>
                    <a:pt x="16" y="32"/>
                    <a:pt x="16" y="32"/>
                  </a:cubicBezTo>
                  <a:cubicBezTo>
                    <a:pt x="7" y="32"/>
                    <a:pt x="0" y="25"/>
                    <a:pt x="0" y="16"/>
                  </a:cubicBezTo>
                  <a:cubicBezTo>
                    <a:pt x="0" y="7"/>
                    <a:pt x="7" y="0"/>
                    <a:pt x="16" y="0"/>
                  </a:cubicBezTo>
                  <a:cubicBezTo>
                    <a:pt x="463" y="0"/>
                    <a:pt x="463" y="0"/>
                    <a:pt x="463" y="0"/>
                  </a:cubicBezTo>
                  <a:cubicBezTo>
                    <a:pt x="472" y="0"/>
                    <a:pt x="479" y="7"/>
                    <a:pt x="479" y="16"/>
                  </a:cubicBezTo>
                  <a:cubicBezTo>
                    <a:pt x="479" y="25"/>
                    <a:pt x="472" y="32"/>
                    <a:pt x="463"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41"/>
            <p:cNvSpPr>
              <a:spLocks/>
            </p:cNvSpPr>
            <p:nvPr/>
          </p:nvSpPr>
          <p:spPr bwMode="auto">
            <a:xfrm>
              <a:off x="3082" y="1876"/>
              <a:ext cx="138" cy="23"/>
            </a:xfrm>
            <a:custGeom>
              <a:avLst/>
              <a:gdLst>
                <a:gd name="T0" fmla="*/ 176 w 192"/>
                <a:gd name="T1" fmla="*/ 32 h 32"/>
                <a:gd name="T2" fmla="*/ 16 w 192"/>
                <a:gd name="T3" fmla="*/ 32 h 32"/>
                <a:gd name="T4" fmla="*/ 0 w 192"/>
                <a:gd name="T5" fmla="*/ 16 h 32"/>
                <a:gd name="T6" fmla="*/ 16 w 192"/>
                <a:gd name="T7" fmla="*/ 0 h 32"/>
                <a:gd name="T8" fmla="*/ 176 w 192"/>
                <a:gd name="T9" fmla="*/ 0 h 32"/>
                <a:gd name="T10" fmla="*/ 192 w 192"/>
                <a:gd name="T11" fmla="*/ 16 h 32"/>
                <a:gd name="T12" fmla="*/ 176 w 192"/>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92" h="32">
                  <a:moveTo>
                    <a:pt x="176" y="32"/>
                  </a:moveTo>
                  <a:cubicBezTo>
                    <a:pt x="16" y="32"/>
                    <a:pt x="16" y="32"/>
                    <a:pt x="16" y="32"/>
                  </a:cubicBezTo>
                  <a:cubicBezTo>
                    <a:pt x="7" y="32"/>
                    <a:pt x="0" y="25"/>
                    <a:pt x="0" y="16"/>
                  </a:cubicBezTo>
                  <a:cubicBezTo>
                    <a:pt x="0" y="7"/>
                    <a:pt x="7" y="0"/>
                    <a:pt x="16" y="0"/>
                  </a:cubicBezTo>
                  <a:cubicBezTo>
                    <a:pt x="176" y="0"/>
                    <a:pt x="176" y="0"/>
                    <a:pt x="176" y="0"/>
                  </a:cubicBezTo>
                  <a:cubicBezTo>
                    <a:pt x="184" y="0"/>
                    <a:pt x="192" y="7"/>
                    <a:pt x="192" y="16"/>
                  </a:cubicBezTo>
                  <a:cubicBezTo>
                    <a:pt x="192" y="25"/>
                    <a:pt x="184" y="32"/>
                    <a:pt x="176"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42"/>
            <p:cNvSpPr>
              <a:spLocks/>
            </p:cNvSpPr>
            <p:nvPr/>
          </p:nvSpPr>
          <p:spPr bwMode="auto">
            <a:xfrm>
              <a:off x="3541" y="1944"/>
              <a:ext cx="322" cy="23"/>
            </a:xfrm>
            <a:custGeom>
              <a:avLst/>
              <a:gdLst>
                <a:gd name="T0" fmla="*/ 432 w 448"/>
                <a:gd name="T1" fmla="*/ 32 h 32"/>
                <a:gd name="T2" fmla="*/ 16 w 448"/>
                <a:gd name="T3" fmla="*/ 32 h 32"/>
                <a:gd name="T4" fmla="*/ 0 w 448"/>
                <a:gd name="T5" fmla="*/ 16 h 32"/>
                <a:gd name="T6" fmla="*/ 16 w 448"/>
                <a:gd name="T7" fmla="*/ 0 h 32"/>
                <a:gd name="T8" fmla="*/ 432 w 448"/>
                <a:gd name="T9" fmla="*/ 0 h 32"/>
                <a:gd name="T10" fmla="*/ 448 w 448"/>
                <a:gd name="T11" fmla="*/ 16 h 32"/>
                <a:gd name="T12" fmla="*/ 432 w 44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448" h="32">
                  <a:moveTo>
                    <a:pt x="432" y="32"/>
                  </a:moveTo>
                  <a:cubicBezTo>
                    <a:pt x="16" y="32"/>
                    <a:pt x="16" y="32"/>
                    <a:pt x="16" y="32"/>
                  </a:cubicBezTo>
                  <a:cubicBezTo>
                    <a:pt x="7" y="32"/>
                    <a:pt x="0" y="25"/>
                    <a:pt x="0" y="16"/>
                  </a:cubicBezTo>
                  <a:cubicBezTo>
                    <a:pt x="0" y="7"/>
                    <a:pt x="7" y="0"/>
                    <a:pt x="16" y="0"/>
                  </a:cubicBezTo>
                  <a:cubicBezTo>
                    <a:pt x="432" y="0"/>
                    <a:pt x="432" y="0"/>
                    <a:pt x="432" y="0"/>
                  </a:cubicBezTo>
                  <a:cubicBezTo>
                    <a:pt x="441" y="0"/>
                    <a:pt x="448" y="7"/>
                    <a:pt x="448" y="16"/>
                  </a:cubicBezTo>
                  <a:cubicBezTo>
                    <a:pt x="448" y="25"/>
                    <a:pt x="441" y="32"/>
                    <a:pt x="43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43"/>
            <p:cNvSpPr>
              <a:spLocks/>
            </p:cNvSpPr>
            <p:nvPr/>
          </p:nvSpPr>
          <p:spPr bwMode="auto">
            <a:xfrm>
              <a:off x="3886" y="1944"/>
              <a:ext cx="115" cy="23"/>
            </a:xfrm>
            <a:custGeom>
              <a:avLst/>
              <a:gdLst>
                <a:gd name="T0" fmla="*/ 144 w 160"/>
                <a:gd name="T1" fmla="*/ 32 h 32"/>
                <a:gd name="T2" fmla="*/ 16 w 160"/>
                <a:gd name="T3" fmla="*/ 32 h 32"/>
                <a:gd name="T4" fmla="*/ 0 w 160"/>
                <a:gd name="T5" fmla="*/ 16 h 32"/>
                <a:gd name="T6" fmla="*/ 16 w 160"/>
                <a:gd name="T7" fmla="*/ 0 h 32"/>
                <a:gd name="T8" fmla="*/ 144 w 160"/>
                <a:gd name="T9" fmla="*/ 0 h 32"/>
                <a:gd name="T10" fmla="*/ 160 w 160"/>
                <a:gd name="T11" fmla="*/ 16 h 32"/>
                <a:gd name="T12" fmla="*/ 144 w 160"/>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60" h="32">
                  <a:moveTo>
                    <a:pt x="144" y="32"/>
                  </a:moveTo>
                  <a:cubicBezTo>
                    <a:pt x="16" y="32"/>
                    <a:pt x="16" y="32"/>
                    <a:pt x="16" y="32"/>
                  </a:cubicBezTo>
                  <a:cubicBezTo>
                    <a:pt x="7" y="32"/>
                    <a:pt x="0" y="25"/>
                    <a:pt x="0" y="16"/>
                  </a:cubicBezTo>
                  <a:cubicBezTo>
                    <a:pt x="0" y="7"/>
                    <a:pt x="7" y="0"/>
                    <a:pt x="16" y="0"/>
                  </a:cubicBezTo>
                  <a:cubicBezTo>
                    <a:pt x="144" y="0"/>
                    <a:pt x="144" y="0"/>
                    <a:pt x="144" y="0"/>
                  </a:cubicBezTo>
                  <a:cubicBezTo>
                    <a:pt x="153" y="0"/>
                    <a:pt x="160" y="7"/>
                    <a:pt x="160" y="16"/>
                  </a:cubicBezTo>
                  <a:cubicBezTo>
                    <a:pt x="160" y="25"/>
                    <a:pt x="153" y="32"/>
                    <a:pt x="14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44"/>
            <p:cNvSpPr>
              <a:spLocks/>
            </p:cNvSpPr>
            <p:nvPr/>
          </p:nvSpPr>
          <p:spPr bwMode="auto">
            <a:xfrm>
              <a:off x="3105" y="1944"/>
              <a:ext cx="413" cy="23"/>
            </a:xfrm>
            <a:custGeom>
              <a:avLst/>
              <a:gdLst>
                <a:gd name="T0" fmla="*/ 559 w 575"/>
                <a:gd name="T1" fmla="*/ 32 h 32"/>
                <a:gd name="T2" fmla="*/ 16 w 575"/>
                <a:gd name="T3" fmla="*/ 32 h 32"/>
                <a:gd name="T4" fmla="*/ 0 w 575"/>
                <a:gd name="T5" fmla="*/ 16 h 32"/>
                <a:gd name="T6" fmla="*/ 16 w 575"/>
                <a:gd name="T7" fmla="*/ 0 h 32"/>
                <a:gd name="T8" fmla="*/ 559 w 575"/>
                <a:gd name="T9" fmla="*/ 0 h 32"/>
                <a:gd name="T10" fmla="*/ 575 w 575"/>
                <a:gd name="T11" fmla="*/ 16 h 32"/>
                <a:gd name="T12" fmla="*/ 559 w 575"/>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575" h="32">
                  <a:moveTo>
                    <a:pt x="559" y="32"/>
                  </a:moveTo>
                  <a:cubicBezTo>
                    <a:pt x="16" y="32"/>
                    <a:pt x="16" y="32"/>
                    <a:pt x="16" y="32"/>
                  </a:cubicBezTo>
                  <a:cubicBezTo>
                    <a:pt x="7" y="32"/>
                    <a:pt x="0" y="25"/>
                    <a:pt x="0" y="16"/>
                  </a:cubicBezTo>
                  <a:cubicBezTo>
                    <a:pt x="0" y="7"/>
                    <a:pt x="7" y="0"/>
                    <a:pt x="16" y="0"/>
                  </a:cubicBezTo>
                  <a:cubicBezTo>
                    <a:pt x="559" y="0"/>
                    <a:pt x="559" y="0"/>
                    <a:pt x="559" y="0"/>
                  </a:cubicBezTo>
                  <a:cubicBezTo>
                    <a:pt x="568" y="0"/>
                    <a:pt x="575" y="7"/>
                    <a:pt x="575" y="16"/>
                  </a:cubicBezTo>
                  <a:cubicBezTo>
                    <a:pt x="575" y="25"/>
                    <a:pt x="568" y="32"/>
                    <a:pt x="55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Freeform 45"/>
            <p:cNvSpPr>
              <a:spLocks/>
            </p:cNvSpPr>
            <p:nvPr/>
          </p:nvSpPr>
          <p:spPr bwMode="auto">
            <a:xfrm>
              <a:off x="3105" y="2082"/>
              <a:ext cx="92" cy="23"/>
            </a:xfrm>
            <a:custGeom>
              <a:avLst/>
              <a:gdLst>
                <a:gd name="T0" fmla="*/ 112 w 128"/>
                <a:gd name="T1" fmla="*/ 32 h 32"/>
                <a:gd name="T2" fmla="*/ 16 w 128"/>
                <a:gd name="T3" fmla="*/ 32 h 32"/>
                <a:gd name="T4" fmla="*/ 0 w 128"/>
                <a:gd name="T5" fmla="*/ 16 h 32"/>
                <a:gd name="T6" fmla="*/ 16 w 128"/>
                <a:gd name="T7" fmla="*/ 0 h 32"/>
                <a:gd name="T8" fmla="*/ 112 w 128"/>
                <a:gd name="T9" fmla="*/ 0 h 32"/>
                <a:gd name="T10" fmla="*/ 128 w 128"/>
                <a:gd name="T11" fmla="*/ 16 h 32"/>
                <a:gd name="T12" fmla="*/ 112 w 12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28" h="32">
                  <a:moveTo>
                    <a:pt x="112" y="32"/>
                  </a:moveTo>
                  <a:cubicBezTo>
                    <a:pt x="16" y="32"/>
                    <a:pt x="16" y="32"/>
                    <a:pt x="16" y="32"/>
                  </a:cubicBezTo>
                  <a:cubicBezTo>
                    <a:pt x="7" y="32"/>
                    <a:pt x="0" y="25"/>
                    <a:pt x="0" y="16"/>
                  </a:cubicBezTo>
                  <a:cubicBezTo>
                    <a:pt x="0" y="7"/>
                    <a:pt x="7" y="0"/>
                    <a:pt x="16" y="0"/>
                  </a:cubicBezTo>
                  <a:cubicBezTo>
                    <a:pt x="112" y="0"/>
                    <a:pt x="112" y="0"/>
                    <a:pt x="112" y="0"/>
                  </a:cubicBezTo>
                  <a:cubicBezTo>
                    <a:pt x="120" y="0"/>
                    <a:pt x="128" y="7"/>
                    <a:pt x="128" y="16"/>
                  </a:cubicBezTo>
                  <a:cubicBezTo>
                    <a:pt x="128" y="25"/>
                    <a:pt x="120" y="32"/>
                    <a:pt x="11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Freeform 46"/>
            <p:cNvSpPr>
              <a:spLocks/>
            </p:cNvSpPr>
            <p:nvPr/>
          </p:nvSpPr>
          <p:spPr bwMode="auto">
            <a:xfrm>
              <a:off x="3220" y="2082"/>
              <a:ext cx="364" cy="23"/>
            </a:xfrm>
            <a:custGeom>
              <a:avLst/>
              <a:gdLst>
                <a:gd name="T0" fmla="*/ 490 w 506"/>
                <a:gd name="T1" fmla="*/ 32 h 32"/>
                <a:gd name="T2" fmla="*/ 16 w 506"/>
                <a:gd name="T3" fmla="*/ 32 h 32"/>
                <a:gd name="T4" fmla="*/ 0 w 506"/>
                <a:gd name="T5" fmla="*/ 16 h 32"/>
                <a:gd name="T6" fmla="*/ 16 w 506"/>
                <a:gd name="T7" fmla="*/ 0 h 32"/>
                <a:gd name="T8" fmla="*/ 490 w 506"/>
                <a:gd name="T9" fmla="*/ 0 h 32"/>
                <a:gd name="T10" fmla="*/ 506 w 506"/>
                <a:gd name="T11" fmla="*/ 16 h 32"/>
                <a:gd name="T12" fmla="*/ 490 w 506"/>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506" h="32">
                  <a:moveTo>
                    <a:pt x="490" y="32"/>
                  </a:moveTo>
                  <a:cubicBezTo>
                    <a:pt x="16" y="32"/>
                    <a:pt x="16" y="32"/>
                    <a:pt x="16" y="32"/>
                  </a:cubicBezTo>
                  <a:cubicBezTo>
                    <a:pt x="7" y="32"/>
                    <a:pt x="0" y="25"/>
                    <a:pt x="0" y="16"/>
                  </a:cubicBezTo>
                  <a:cubicBezTo>
                    <a:pt x="0" y="7"/>
                    <a:pt x="7" y="0"/>
                    <a:pt x="16" y="0"/>
                  </a:cubicBezTo>
                  <a:cubicBezTo>
                    <a:pt x="490" y="0"/>
                    <a:pt x="490" y="0"/>
                    <a:pt x="490" y="0"/>
                  </a:cubicBezTo>
                  <a:cubicBezTo>
                    <a:pt x="499" y="0"/>
                    <a:pt x="506" y="7"/>
                    <a:pt x="506" y="16"/>
                  </a:cubicBezTo>
                  <a:cubicBezTo>
                    <a:pt x="506" y="25"/>
                    <a:pt x="499" y="32"/>
                    <a:pt x="49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Freeform 47"/>
            <p:cNvSpPr>
              <a:spLocks/>
            </p:cNvSpPr>
            <p:nvPr/>
          </p:nvSpPr>
          <p:spPr bwMode="auto">
            <a:xfrm>
              <a:off x="3128" y="2013"/>
              <a:ext cx="551" cy="23"/>
            </a:xfrm>
            <a:custGeom>
              <a:avLst/>
              <a:gdLst>
                <a:gd name="T0" fmla="*/ 751 w 767"/>
                <a:gd name="T1" fmla="*/ 32 h 32"/>
                <a:gd name="T2" fmla="*/ 16 w 767"/>
                <a:gd name="T3" fmla="*/ 32 h 32"/>
                <a:gd name="T4" fmla="*/ 0 w 767"/>
                <a:gd name="T5" fmla="*/ 16 h 32"/>
                <a:gd name="T6" fmla="*/ 16 w 767"/>
                <a:gd name="T7" fmla="*/ 0 h 32"/>
                <a:gd name="T8" fmla="*/ 751 w 767"/>
                <a:gd name="T9" fmla="*/ 0 h 32"/>
                <a:gd name="T10" fmla="*/ 767 w 767"/>
                <a:gd name="T11" fmla="*/ 16 h 32"/>
                <a:gd name="T12" fmla="*/ 751 w 767"/>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67" h="32">
                  <a:moveTo>
                    <a:pt x="751" y="32"/>
                  </a:moveTo>
                  <a:cubicBezTo>
                    <a:pt x="16" y="32"/>
                    <a:pt x="16" y="32"/>
                    <a:pt x="16" y="32"/>
                  </a:cubicBezTo>
                  <a:cubicBezTo>
                    <a:pt x="7" y="32"/>
                    <a:pt x="0" y="25"/>
                    <a:pt x="0" y="16"/>
                  </a:cubicBezTo>
                  <a:cubicBezTo>
                    <a:pt x="0" y="7"/>
                    <a:pt x="7" y="0"/>
                    <a:pt x="16" y="0"/>
                  </a:cubicBezTo>
                  <a:cubicBezTo>
                    <a:pt x="751" y="0"/>
                    <a:pt x="751" y="0"/>
                    <a:pt x="751" y="0"/>
                  </a:cubicBezTo>
                  <a:cubicBezTo>
                    <a:pt x="760" y="0"/>
                    <a:pt x="767" y="7"/>
                    <a:pt x="767" y="16"/>
                  </a:cubicBezTo>
                  <a:cubicBezTo>
                    <a:pt x="767" y="25"/>
                    <a:pt x="760" y="32"/>
                    <a:pt x="75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 name="Freeform 48"/>
            <p:cNvSpPr>
              <a:spLocks/>
            </p:cNvSpPr>
            <p:nvPr/>
          </p:nvSpPr>
          <p:spPr bwMode="auto">
            <a:xfrm>
              <a:off x="3426" y="2151"/>
              <a:ext cx="138" cy="23"/>
            </a:xfrm>
            <a:custGeom>
              <a:avLst/>
              <a:gdLst>
                <a:gd name="T0" fmla="*/ 176 w 192"/>
                <a:gd name="T1" fmla="*/ 32 h 32"/>
                <a:gd name="T2" fmla="*/ 16 w 192"/>
                <a:gd name="T3" fmla="*/ 32 h 32"/>
                <a:gd name="T4" fmla="*/ 0 w 192"/>
                <a:gd name="T5" fmla="*/ 16 h 32"/>
                <a:gd name="T6" fmla="*/ 16 w 192"/>
                <a:gd name="T7" fmla="*/ 0 h 32"/>
                <a:gd name="T8" fmla="*/ 176 w 192"/>
                <a:gd name="T9" fmla="*/ 0 h 32"/>
                <a:gd name="T10" fmla="*/ 192 w 192"/>
                <a:gd name="T11" fmla="*/ 16 h 32"/>
                <a:gd name="T12" fmla="*/ 176 w 192"/>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92" h="32">
                  <a:moveTo>
                    <a:pt x="176" y="32"/>
                  </a:moveTo>
                  <a:cubicBezTo>
                    <a:pt x="16" y="32"/>
                    <a:pt x="16" y="32"/>
                    <a:pt x="16" y="32"/>
                  </a:cubicBezTo>
                  <a:cubicBezTo>
                    <a:pt x="8" y="32"/>
                    <a:pt x="0" y="25"/>
                    <a:pt x="0" y="16"/>
                  </a:cubicBezTo>
                  <a:cubicBezTo>
                    <a:pt x="0" y="7"/>
                    <a:pt x="8" y="0"/>
                    <a:pt x="16" y="0"/>
                  </a:cubicBezTo>
                  <a:cubicBezTo>
                    <a:pt x="176" y="0"/>
                    <a:pt x="176" y="0"/>
                    <a:pt x="176" y="0"/>
                  </a:cubicBezTo>
                  <a:cubicBezTo>
                    <a:pt x="185" y="0"/>
                    <a:pt x="192" y="7"/>
                    <a:pt x="192" y="16"/>
                  </a:cubicBezTo>
                  <a:cubicBezTo>
                    <a:pt x="192" y="25"/>
                    <a:pt x="185" y="32"/>
                    <a:pt x="176"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 name="Freeform 49"/>
            <p:cNvSpPr>
              <a:spLocks/>
            </p:cNvSpPr>
            <p:nvPr/>
          </p:nvSpPr>
          <p:spPr bwMode="auto">
            <a:xfrm>
              <a:off x="3082" y="2220"/>
              <a:ext cx="413" cy="23"/>
            </a:xfrm>
            <a:custGeom>
              <a:avLst/>
              <a:gdLst>
                <a:gd name="T0" fmla="*/ 559 w 575"/>
                <a:gd name="T1" fmla="*/ 32 h 32"/>
                <a:gd name="T2" fmla="*/ 16 w 575"/>
                <a:gd name="T3" fmla="*/ 32 h 32"/>
                <a:gd name="T4" fmla="*/ 0 w 575"/>
                <a:gd name="T5" fmla="*/ 16 h 32"/>
                <a:gd name="T6" fmla="*/ 16 w 575"/>
                <a:gd name="T7" fmla="*/ 0 h 32"/>
                <a:gd name="T8" fmla="*/ 559 w 575"/>
                <a:gd name="T9" fmla="*/ 0 h 32"/>
                <a:gd name="T10" fmla="*/ 575 w 575"/>
                <a:gd name="T11" fmla="*/ 16 h 32"/>
                <a:gd name="T12" fmla="*/ 559 w 575"/>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575" h="32">
                  <a:moveTo>
                    <a:pt x="559" y="32"/>
                  </a:moveTo>
                  <a:cubicBezTo>
                    <a:pt x="16" y="32"/>
                    <a:pt x="16" y="32"/>
                    <a:pt x="16" y="32"/>
                  </a:cubicBezTo>
                  <a:cubicBezTo>
                    <a:pt x="7" y="32"/>
                    <a:pt x="0" y="25"/>
                    <a:pt x="0" y="16"/>
                  </a:cubicBezTo>
                  <a:cubicBezTo>
                    <a:pt x="0" y="7"/>
                    <a:pt x="7" y="0"/>
                    <a:pt x="16" y="0"/>
                  </a:cubicBezTo>
                  <a:cubicBezTo>
                    <a:pt x="559" y="0"/>
                    <a:pt x="559" y="0"/>
                    <a:pt x="559" y="0"/>
                  </a:cubicBezTo>
                  <a:cubicBezTo>
                    <a:pt x="568" y="0"/>
                    <a:pt x="575" y="7"/>
                    <a:pt x="575" y="16"/>
                  </a:cubicBezTo>
                  <a:cubicBezTo>
                    <a:pt x="575" y="25"/>
                    <a:pt x="568" y="32"/>
                    <a:pt x="55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Freeform 50"/>
            <p:cNvSpPr>
              <a:spLocks/>
            </p:cNvSpPr>
            <p:nvPr/>
          </p:nvSpPr>
          <p:spPr bwMode="auto">
            <a:xfrm>
              <a:off x="3082" y="2357"/>
              <a:ext cx="252" cy="23"/>
            </a:xfrm>
            <a:custGeom>
              <a:avLst/>
              <a:gdLst>
                <a:gd name="T0" fmla="*/ 335 w 351"/>
                <a:gd name="T1" fmla="*/ 32 h 32"/>
                <a:gd name="T2" fmla="*/ 16 w 351"/>
                <a:gd name="T3" fmla="*/ 32 h 32"/>
                <a:gd name="T4" fmla="*/ 0 w 351"/>
                <a:gd name="T5" fmla="*/ 16 h 32"/>
                <a:gd name="T6" fmla="*/ 16 w 351"/>
                <a:gd name="T7" fmla="*/ 0 h 32"/>
                <a:gd name="T8" fmla="*/ 335 w 351"/>
                <a:gd name="T9" fmla="*/ 0 h 32"/>
                <a:gd name="T10" fmla="*/ 351 w 351"/>
                <a:gd name="T11" fmla="*/ 16 h 32"/>
                <a:gd name="T12" fmla="*/ 335 w 3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351" h="32">
                  <a:moveTo>
                    <a:pt x="335" y="32"/>
                  </a:moveTo>
                  <a:cubicBezTo>
                    <a:pt x="16" y="32"/>
                    <a:pt x="16" y="32"/>
                    <a:pt x="16" y="32"/>
                  </a:cubicBezTo>
                  <a:cubicBezTo>
                    <a:pt x="7" y="32"/>
                    <a:pt x="0" y="25"/>
                    <a:pt x="0" y="16"/>
                  </a:cubicBezTo>
                  <a:cubicBezTo>
                    <a:pt x="0" y="7"/>
                    <a:pt x="7" y="0"/>
                    <a:pt x="16" y="0"/>
                  </a:cubicBezTo>
                  <a:cubicBezTo>
                    <a:pt x="335" y="0"/>
                    <a:pt x="335" y="0"/>
                    <a:pt x="335" y="0"/>
                  </a:cubicBezTo>
                  <a:cubicBezTo>
                    <a:pt x="344" y="0"/>
                    <a:pt x="351" y="7"/>
                    <a:pt x="351" y="16"/>
                  </a:cubicBezTo>
                  <a:cubicBezTo>
                    <a:pt x="351" y="25"/>
                    <a:pt x="344" y="32"/>
                    <a:pt x="335"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 name="Freeform 51"/>
            <p:cNvSpPr>
              <a:spLocks/>
            </p:cNvSpPr>
            <p:nvPr/>
          </p:nvSpPr>
          <p:spPr bwMode="auto">
            <a:xfrm>
              <a:off x="3082" y="2426"/>
              <a:ext cx="206" cy="23"/>
            </a:xfrm>
            <a:custGeom>
              <a:avLst/>
              <a:gdLst>
                <a:gd name="T0" fmla="*/ 271 w 287"/>
                <a:gd name="T1" fmla="*/ 32 h 32"/>
                <a:gd name="T2" fmla="*/ 16 w 287"/>
                <a:gd name="T3" fmla="*/ 32 h 32"/>
                <a:gd name="T4" fmla="*/ 0 w 287"/>
                <a:gd name="T5" fmla="*/ 16 h 32"/>
                <a:gd name="T6" fmla="*/ 16 w 287"/>
                <a:gd name="T7" fmla="*/ 0 h 32"/>
                <a:gd name="T8" fmla="*/ 271 w 287"/>
                <a:gd name="T9" fmla="*/ 0 h 32"/>
                <a:gd name="T10" fmla="*/ 287 w 287"/>
                <a:gd name="T11" fmla="*/ 16 h 32"/>
                <a:gd name="T12" fmla="*/ 271 w 287"/>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287" h="32">
                  <a:moveTo>
                    <a:pt x="271" y="32"/>
                  </a:moveTo>
                  <a:cubicBezTo>
                    <a:pt x="16" y="32"/>
                    <a:pt x="16" y="32"/>
                    <a:pt x="16" y="32"/>
                  </a:cubicBezTo>
                  <a:cubicBezTo>
                    <a:pt x="7" y="32"/>
                    <a:pt x="0" y="25"/>
                    <a:pt x="0" y="16"/>
                  </a:cubicBezTo>
                  <a:cubicBezTo>
                    <a:pt x="0" y="7"/>
                    <a:pt x="7" y="0"/>
                    <a:pt x="16" y="0"/>
                  </a:cubicBezTo>
                  <a:cubicBezTo>
                    <a:pt x="271" y="0"/>
                    <a:pt x="271" y="0"/>
                    <a:pt x="271" y="0"/>
                  </a:cubicBezTo>
                  <a:cubicBezTo>
                    <a:pt x="280" y="0"/>
                    <a:pt x="287" y="7"/>
                    <a:pt x="287" y="16"/>
                  </a:cubicBezTo>
                  <a:cubicBezTo>
                    <a:pt x="287" y="25"/>
                    <a:pt x="280" y="32"/>
                    <a:pt x="27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 name="Freeform 52"/>
            <p:cNvSpPr>
              <a:spLocks/>
            </p:cNvSpPr>
            <p:nvPr/>
          </p:nvSpPr>
          <p:spPr bwMode="auto">
            <a:xfrm>
              <a:off x="3403" y="2289"/>
              <a:ext cx="92" cy="23"/>
            </a:xfrm>
            <a:custGeom>
              <a:avLst/>
              <a:gdLst>
                <a:gd name="T0" fmla="*/ 112 w 128"/>
                <a:gd name="T1" fmla="*/ 32 h 32"/>
                <a:gd name="T2" fmla="*/ 16 w 128"/>
                <a:gd name="T3" fmla="*/ 32 h 32"/>
                <a:gd name="T4" fmla="*/ 0 w 128"/>
                <a:gd name="T5" fmla="*/ 16 h 32"/>
                <a:gd name="T6" fmla="*/ 16 w 128"/>
                <a:gd name="T7" fmla="*/ 0 h 32"/>
                <a:gd name="T8" fmla="*/ 112 w 128"/>
                <a:gd name="T9" fmla="*/ 0 h 32"/>
                <a:gd name="T10" fmla="*/ 128 w 128"/>
                <a:gd name="T11" fmla="*/ 16 h 32"/>
                <a:gd name="T12" fmla="*/ 112 w 12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28" h="32">
                  <a:moveTo>
                    <a:pt x="112" y="32"/>
                  </a:moveTo>
                  <a:cubicBezTo>
                    <a:pt x="16" y="32"/>
                    <a:pt x="16" y="32"/>
                    <a:pt x="16" y="32"/>
                  </a:cubicBezTo>
                  <a:cubicBezTo>
                    <a:pt x="8" y="32"/>
                    <a:pt x="0" y="25"/>
                    <a:pt x="0" y="16"/>
                  </a:cubicBezTo>
                  <a:cubicBezTo>
                    <a:pt x="0" y="7"/>
                    <a:pt x="8" y="0"/>
                    <a:pt x="16" y="0"/>
                  </a:cubicBezTo>
                  <a:cubicBezTo>
                    <a:pt x="112" y="0"/>
                    <a:pt x="112" y="0"/>
                    <a:pt x="112" y="0"/>
                  </a:cubicBezTo>
                  <a:cubicBezTo>
                    <a:pt x="121" y="0"/>
                    <a:pt x="128" y="7"/>
                    <a:pt x="128" y="16"/>
                  </a:cubicBezTo>
                  <a:cubicBezTo>
                    <a:pt x="128" y="25"/>
                    <a:pt x="121" y="32"/>
                    <a:pt x="11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 name="Freeform 53"/>
            <p:cNvSpPr>
              <a:spLocks/>
            </p:cNvSpPr>
            <p:nvPr/>
          </p:nvSpPr>
          <p:spPr bwMode="auto">
            <a:xfrm>
              <a:off x="3105" y="2289"/>
              <a:ext cx="275" cy="23"/>
            </a:xfrm>
            <a:custGeom>
              <a:avLst/>
              <a:gdLst>
                <a:gd name="T0" fmla="*/ 367 w 383"/>
                <a:gd name="T1" fmla="*/ 32 h 32"/>
                <a:gd name="T2" fmla="*/ 16 w 383"/>
                <a:gd name="T3" fmla="*/ 32 h 32"/>
                <a:gd name="T4" fmla="*/ 0 w 383"/>
                <a:gd name="T5" fmla="*/ 16 h 32"/>
                <a:gd name="T6" fmla="*/ 16 w 383"/>
                <a:gd name="T7" fmla="*/ 0 h 32"/>
                <a:gd name="T8" fmla="*/ 367 w 383"/>
                <a:gd name="T9" fmla="*/ 0 h 32"/>
                <a:gd name="T10" fmla="*/ 383 w 383"/>
                <a:gd name="T11" fmla="*/ 16 h 32"/>
                <a:gd name="T12" fmla="*/ 367 w 383"/>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383" h="32">
                  <a:moveTo>
                    <a:pt x="367" y="32"/>
                  </a:moveTo>
                  <a:cubicBezTo>
                    <a:pt x="16" y="32"/>
                    <a:pt x="16" y="32"/>
                    <a:pt x="16" y="32"/>
                  </a:cubicBezTo>
                  <a:cubicBezTo>
                    <a:pt x="7" y="32"/>
                    <a:pt x="0" y="25"/>
                    <a:pt x="0" y="16"/>
                  </a:cubicBezTo>
                  <a:cubicBezTo>
                    <a:pt x="0" y="7"/>
                    <a:pt x="7" y="0"/>
                    <a:pt x="16" y="0"/>
                  </a:cubicBezTo>
                  <a:cubicBezTo>
                    <a:pt x="367" y="0"/>
                    <a:pt x="367" y="0"/>
                    <a:pt x="367" y="0"/>
                  </a:cubicBezTo>
                  <a:cubicBezTo>
                    <a:pt x="376" y="0"/>
                    <a:pt x="383" y="7"/>
                    <a:pt x="383" y="16"/>
                  </a:cubicBezTo>
                  <a:cubicBezTo>
                    <a:pt x="383" y="25"/>
                    <a:pt x="376" y="32"/>
                    <a:pt x="36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 name="Freeform 54"/>
            <p:cNvSpPr>
              <a:spLocks/>
            </p:cNvSpPr>
            <p:nvPr/>
          </p:nvSpPr>
          <p:spPr bwMode="auto">
            <a:xfrm>
              <a:off x="3059" y="2495"/>
              <a:ext cx="115" cy="23"/>
            </a:xfrm>
            <a:custGeom>
              <a:avLst/>
              <a:gdLst>
                <a:gd name="T0" fmla="*/ 144 w 160"/>
                <a:gd name="T1" fmla="*/ 32 h 32"/>
                <a:gd name="T2" fmla="*/ 16 w 160"/>
                <a:gd name="T3" fmla="*/ 32 h 32"/>
                <a:gd name="T4" fmla="*/ 0 w 160"/>
                <a:gd name="T5" fmla="*/ 16 h 32"/>
                <a:gd name="T6" fmla="*/ 16 w 160"/>
                <a:gd name="T7" fmla="*/ 0 h 32"/>
                <a:gd name="T8" fmla="*/ 144 w 160"/>
                <a:gd name="T9" fmla="*/ 0 h 32"/>
                <a:gd name="T10" fmla="*/ 160 w 160"/>
                <a:gd name="T11" fmla="*/ 16 h 32"/>
                <a:gd name="T12" fmla="*/ 144 w 160"/>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60" h="32">
                  <a:moveTo>
                    <a:pt x="144" y="32"/>
                  </a:moveTo>
                  <a:cubicBezTo>
                    <a:pt x="16" y="32"/>
                    <a:pt x="16" y="32"/>
                    <a:pt x="16" y="32"/>
                  </a:cubicBezTo>
                  <a:cubicBezTo>
                    <a:pt x="7" y="32"/>
                    <a:pt x="0" y="25"/>
                    <a:pt x="0" y="16"/>
                  </a:cubicBezTo>
                  <a:cubicBezTo>
                    <a:pt x="0" y="7"/>
                    <a:pt x="7" y="0"/>
                    <a:pt x="16" y="0"/>
                  </a:cubicBezTo>
                  <a:cubicBezTo>
                    <a:pt x="144" y="0"/>
                    <a:pt x="144" y="0"/>
                    <a:pt x="144" y="0"/>
                  </a:cubicBezTo>
                  <a:cubicBezTo>
                    <a:pt x="152" y="0"/>
                    <a:pt x="160" y="7"/>
                    <a:pt x="160" y="16"/>
                  </a:cubicBezTo>
                  <a:cubicBezTo>
                    <a:pt x="160" y="25"/>
                    <a:pt x="152" y="32"/>
                    <a:pt x="14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 name="Freeform 55"/>
            <p:cNvSpPr>
              <a:spLocks/>
            </p:cNvSpPr>
            <p:nvPr/>
          </p:nvSpPr>
          <p:spPr bwMode="auto">
            <a:xfrm>
              <a:off x="3105" y="2151"/>
              <a:ext cx="298" cy="23"/>
            </a:xfrm>
            <a:custGeom>
              <a:avLst/>
              <a:gdLst>
                <a:gd name="T0" fmla="*/ 399 w 415"/>
                <a:gd name="T1" fmla="*/ 32 h 32"/>
                <a:gd name="T2" fmla="*/ 16 w 415"/>
                <a:gd name="T3" fmla="*/ 32 h 32"/>
                <a:gd name="T4" fmla="*/ 0 w 415"/>
                <a:gd name="T5" fmla="*/ 16 h 32"/>
                <a:gd name="T6" fmla="*/ 16 w 415"/>
                <a:gd name="T7" fmla="*/ 0 h 32"/>
                <a:gd name="T8" fmla="*/ 399 w 415"/>
                <a:gd name="T9" fmla="*/ 0 h 32"/>
                <a:gd name="T10" fmla="*/ 415 w 415"/>
                <a:gd name="T11" fmla="*/ 16 h 32"/>
                <a:gd name="T12" fmla="*/ 399 w 415"/>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415" h="32">
                  <a:moveTo>
                    <a:pt x="399" y="32"/>
                  </a:moveTo>
                  <a:cubicBezTo>
                    <a:pt x="16" y="32"/>
                    <a:pt x="16" y="32"/>
                    <a:pt x="16" y="32"/>
                  </a:cubicBezTo>
                  <a:cubicBezTo>
                    <a:pt x="7" y="32"/>
                    <a:pt x="0" y="25"/>
                    <a:pt x="0" y="16"/>
                  </a:cubicBezTo>
                  <a:cubicBezTo>
                    <a:pt x="0" y="7"/>
                    <a:pt x="7" y="0"/>
                    <a:pt x="16" y="0"/>
                  </a:cubicBezTo>
                  <a:cubicBezTo>
                    <a:pt x="399" y="0"/>
                    <a:pt x="399" y="0"/>
                    <a:pt x="399" y="0"/>
                  </a:cubicBezTo>
                  <a:cubicBezTo>
                    <a:pt x="408" y="0"/>
                    <a:pt x="415" y="7"/>
                    <a:pt x="415" y="16"/>
                  </a:cubicBezTo>
                  <a:cubicBezTo>
                    <a:pt x="415" y="25"/>
                    <a:pt x="408" y="32"/>
                    <a:pt x="39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 name="Freeform 56"/>
            <p:cNvSpPr>
              <a:spLocks noEditPoints="1"/>
            </p:cNvSpPr>
            <p:nvPr/>
          </p:nvSpPr>
          <p:spPr bwMode="auto">
            <a:xfrm>
              <a:off x="3483" y="2036"/>
              <a:ext cx="782" cy="711"/>
            </a:xfrm>
            <a:custGeom>
              <a:avLst/>
              <a:gdLst>
                <a:gd name="T0" fmla="*/ 544 w 1088"/>
                <a:gd name="T1" fmla="*/ 992 h 992"/>
                <a:gd name="T2" fmla="*/ 194 w 1088"/>
                <a:gd name="T3" fmla="*/ 846 h 992"/>
                <a:gd name="T4" fmla="*/ 194 w 1088"/>
                <a:gd name="T5" fmla="*/ 145 h 992"/>
                <a:gd name="T6" fmla="*/ 544 w 1088"/>
                <a:gd name="T7" fmla="*/ 0 h 992"/>
                <a:gd name="T8" fmla="*/ 895 w 1088"/>
                <a:gd name="T9" fmla="*/ 145 h 992"/>
                <a:gd name="T10" fmla="*/ 895 w 1088"/>
                <a:gd name="T11" fmla="*/ 846 h 992"/>
                <a:gd name="T12" fmla="*/ 544 w 1088"/>
                <a:gd name="T13" fmla="*/ 992 h 992"/>
                <a:gd name="T14" fmla="*/ 544 w 1088"/>
                <a:gd name="T15" fmla="*/ 32 h 992"/>
                <a:gd name="T16" fmla="*/ 216 w 1088"/>
                <a:gd name="T17" fmla="*/ 168 h 992"/>
                <a:gd name="T18" fmla="*/ 216 w 1088"/>
                <a:gd name="T19" fmla="*/ 824 h 992"/>
                <a:gd name="T20" fmla="*/ 544 w 1088"/>
                <a:gd name="T21" fmla="*/ 960 h 992"/>
                <a:gd name="T22" fmla="*/ 872 w 1088"/>
                <a:gd name="T23" fmla="*/ 824 h 992"/>
                <a:gd name="T24" fmla="*/ 872 w 1088"/>
                <a:gd name="T25" fmla="*/ 168 h 992"/>
                <a:gd name="T26" fmla="*/ 544 w 1088"/>
                <a:gd name="T27" fmla="*/ 32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8" h="992">
                  <a:moveTo>
                    <a:pt x="544" y="992"/>
                  </a:moveTo>
                  <a:cubicBezTo>
                    <a:pt x="412" y="992"/>
                    <a:pt x="287" y="940"/>
                    <a:pt x="194" y="846"/>
                  </a:cubicBezTo>
                  <a:cubicBezTo>
                    <a:pt x="0" y="653"/>
                    <a:pt x="0" y="338"/>
                    <a:pt x="194" y="145"/>
                  </a:cubicBezTo>
                  <a:cubicBezTo>
                    <a:pt x="287" y="52"/>
                    <a:pt x="412" y="0"/>
                    <a:pt x="544" y="0"/>
                  </a:cubicBezTo>
                  <a:cubicBezTo>
                    <a:pt x="677" y="0"/>
                    <a:pt x="801" y="52"/>
                    <a:pt x="895" y="145"/>
                  </a:cubicBezTo>
                  <a:cubicBezTo>
                    <a:pt x="1088" y="338"/>
                    <a:pt x="1088" y="653"/>
                    <a:pt x="895" y="846"/>
                  </a:cubicBezTo>
                  <a:cubicBezTo>
                    <a:pt x="801" y="940"/>
                    <a:pt x="677" y="992"/>
                    <a:pt x="544" y="992"/>
                  </a:cubicBezTo>
                  <a:close/>
                  <a:moveTo>
                    <a:pt x="544" y="32"/>
                  </a:moveTo>
                  <a:cubicBezTo>
                    <a:pt x="420" y="32"/>
                    <a:pt x="304" y="80"/>
                    <a:pt x="216" y="168"/>
                  </a:cubicBezTo>
                  <a:cubicBezTo>
                    <a:pt x="35" y="349"/>
                    <a:pt x="35" y="643"/>
                    <a:pt x="216" y="824"/>
                  </a:cubicBezTo>
                  <a:cubicBezTo>
                    <a:pt x="304" y="911"/>
                    <a:pt x="420" y="960"/>
                    <a:pt x="544" y="960"/>
                  </a:cubicBezTo>
                  <a:cubicBezTo>
                    <a:pt x="668" y="960"/>
                    <a:pt x="785" y="911"/>
                    <a:pt x="872" y="824"/>
                  </a:cubicBezTo>
                  <a:cubicBezTo>
                    <a:pt x="1053" y="643"/>
                    <a:pt x="1053" y="349"/>
                    <a:pt x="872" y="168"/>
                  </a:cubicBezTo>
                  <a:cubicBezTo>
                    <a:pt x="785" y="80"/>
                    <a:pt x="668" y="32"/>
                    <a:pt x="54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 name="Freeform 57"/>
            <p:cNvSpPr>
              <a:spLocks/>
            </p:cNvSpPr>
            <p:nvPr/>
          </p:nvSpPr>
          <p:spPr bwMode="auto">
            <a:xfrm>
              <a:off x="4111" y="2676"/>
              <a:ext cx="246" cy="245"/>
            </a:xfrm>
            <a:custGeom>
              <a:avLst/>
              <a:gdLst>
                <a:gd name="T0" fmla="*/ 325 w 343"/>
                <a:gd name="T1" fmla="*/ 341 h 341"/>
                <a:gd name="T2" fmla="*/ 314 w 343"/>
                <a:gd name="T3" fmla="*/ 336 h 341"/>
                <a:gd name="T4" fmla="*/ 7 w 343"/>
                <a:gd name="T5" fmla="*/ 29 h 341"/>
                <a:gd name="T6" fmla="*/ 7 w 343"/>
                <a:gd name="T7" fmla="*/ 6 h 341"/>
                <a:gd name="T8" fmla="*/ 29 w 343"/>
                <a:gd name="T9" fmla="*/ 6 h 341"/>
                <a:gd name="T10" fmla="*/ 337 w 343"/>
                <a:gd name="T11" fmla="*/ 314 h 341"/>
                <a:gd name="T12" fmla="*/ 337 w 343"/>
                <a:gd name="T13" fmla="*/ 336 h 341"/>
                <a:gd name="T14" fmla="*/ 325 w 343"/>
                <a:gd name="T15" fmla="*/ 341 h 3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3" h="341">
                  <a:moveTo>
                    <a:pt x="325" y="341"/>
                  </a:moveTo>
                  <a:cubicBezTo>
                    <a:pt x="321" y="341"/>
                    <a:pt x="317" y="339"/>
                    <a:pt x="314" y="336"/>
                  </a:cubicBezTo>
                  <a:cubicBezTo>
                    <a:pt x="7" y="29"/>
                    <a:pt x="7" y="29"/>
                    <a:pt x="7" y="29"/>
                  </a:cubicBezTo>
                  <a:cubicBezTo>
                    <a:pt x="0" y="22"/>
                    <a:pt x="0" y="12"/>
                    <a:pt x="7" y="6"/>
                  </a:cubicBezTo>
                  <a:cubicBezTo>
                    <a:pt x="13" y="0"/>
                    <a:pt x="23" y="0"/>
                    <a:pt x="29" y="6"/>
                  </a:cubicBezTo>
                  <a:cubicBezTo>
                    <a:pt x="337" y="314"/>
                    <a:pt x="337" y="314"/>
                    <a:pt x="337" y="314"/>
                  </a:cubicBezTo>
                  <a:cubicBezTo>
                    <a:pt x="343" y="320"/>
                    <a:pt x="343" y="330"/>
                    <a:pt x="337" y="336"/>
                  </a:cubicBezTo>
                  <a:cubicBezTo>
                    <a:pt x="334" y="339"/>
                    <a:pt x="330" y="341"/>
                    <a:pt x="325"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Freeform 58"/>
            <p:cNvSpPr>
              <a:spLocks/>
            </p:cNvSpPr>
            <p:nvPr/>
          </p:nvSpPr>
          <p:spPr bwMode="auto">
            <a:xfrm>
              <a:off x="4159" y="2628"/>
              <a:ext cx="247" cy="244"/>
            </a:xfrm>
            <a:custGeom>
              <a:avLst/>
              <a:gdLst>
                <a:gd name="T0" fmla="*/ 325 w 343"/>
                <a:gd name="T1" fmla="*/ 341 h 341"/>
                <a:gd name="T2" fmla="*/ 314 w 343"/>
                <a:gd name="T3" fmla="*/ 336 h 341"/>
                <a:gd name="T4" fmla="*/ 6 w 343"/>
                <a:gd name="T5" fmla="*/ 29 h 341"/>
                <a:gd name="T6" fmla="*/ 6 w 343"/>
                <a:gd name="T7" fmla="*/ 6 h 341"/>
                <a:gd name="T8" fmla="*/ 29 w 343"/>
                <a:gd name="T9" fmla="*/ 6 h 341"/>
                <a:gd name="T10" fmla="*/ 337 w 343"/>
                <a:gd name="T11" fmla="*/ 314 h 341"/>
                <a:gd name="T12" fmla="*/ 337 w 343"/>
                <a:gd name="T13" fmla="*/ 336 h 341"/>
                <a:gd name="T14" fmla="*/ 325 w 343"/>
                <a:gd name="T15" fmla="*/ 341 h 3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3" h="341">
                  <a:moveTo>
                    <a:pt x="325" y="341"/>
                  </a:moveTo>
                  <a:cubicBezTo>
                    <a:pt x="321" y="341"/>
                    <a:pt x="317" y="339"/>
                    <a:pt x="314" y="336"/>
                  </a:cubicBezTo>
                  <a:cubicBezTo>
                    <a:pt x="6" y="29"/>
                    <a:pt x="6" y="29"/>
                    <a:pt x="6" y="29"/>
                  </a:cubicBezTo>
                  <a:cubicBezTo>
                    <a:pt x="0" y="23"/>
                    <a:pt x="0" y="12"/>
                    <a:pt x="6" y="6"/>
                  </a:cubicBezTo>
                  <a:cubicBezTo>
                    <a:pt x="13" y="0"/>
                    <a:pt x="23" y="0"/>
                    <a:pt x="29" y="6"/>
                  </a:cubicBezTo>
                  <a:cubicBezTo>
                    <a:pt x="337" y="314"/>
                    <a:pt x="337" y="314"/>
                    <a:pt x="337" y="314"/>
                  </a:cubicBezTo>
                  <a:cubicBezTo>
                    <a:pt x="343" y="320"/>
                    <a:pt x="343" y="330"/>
                    <a:pt x="337" y="336"/>
                  </a:cubicBezTo>
                  <a:cubicBezTo>
                    <a:pt x="333" y="339"/>
                    <a:pt x="329" y="341"/>
                    <a:pt x="325"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 name="Freeform 59"/>
            <p:cNvSpPr>
              <a:spLocks/>
            </p:cNvSpPr>
            <p:nvPr/>
          </p:nvSpPr>
          <p:spPr bwMode="auto">
            <a:xfrm>
              <a:off x="4332" y="2848"/>
              <a:ext cx="88" cy="83"/>
            </a:xfrm>
            <a:custGeom>
              <a:avLst/>
              <a:gdLst>
                <a:gd name="T0" fmla="*/ 51 w 122"/>
                <a:gd name="T1" fmla="*/ 116 h 116"/>
                <a:gd name="T2" fmla="*/ 6 w 122"/>
                <a:gd name="T3" fmla="*/ 97 h 116"/>
                <a:gd name="T4" fmla="*/ 6 w 122"/>
                <a:gd name="T5" fmla="*/ 75 h 116"/>
                <a:gd name="T6" fmla="*/ 29 w 122"/>
                <a:gd name="T7" fmla="*/ 75 h 116"/>
                <a:gd name="T8" fmla="*/ 74 w 122"/>
                <a:gd name="T9" fmla="*/ 75 h 116"/>
                <a:gd name="T10" fmla="*/ 74 w 122"/>
                <a:gd name="T11" fmla="*/ 29 h 116"/>
                <a:gd name="T12" fmla="*/ 74 w 122"/>
                <a:gd name="T13" fmla="*/ 7 h 116"/>
                <a:gd name="T14" fmla="*/ 97 w 122"/>
                <a:gd name="T15" fmla="*/ 7 h 116"/>
                <a:gd name="T16" fmla="*/ 97 w 122"/>
                <a:gd name="T17" fmla="*/ 97 h 116"/>
                <a:gd name="T18" fmla="*/ 51 w 122"/>
                <a:gd name="T19"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16">
                  <a:moveTo>
                    <a:pt x="51" y="116"/>
                  </a:moveTo>
                  <a:cubicBezTo>
                    <a:pt x="35" y="116"/>
                    <a:pt x="19" y="110"/>
                    <a:pt x="6" y="97"/>
                  </a:cubicBezTo>
                  <a:cubicBezTo>
                    <a:pt x="0" y="91"/>
                    <a:pt x="0" y="81"/>
                    <a:pt x="6" y="75"/>
                  </a:cubicBezTo>
                  <a:cubicBezTo>
                    <a:pt x="12" y="68"/>
                    <a:pt x="23" y="68"/>
                    <a:pt x="29" y="75"/>
                  </a:cubicBezTo>
                  <a:cubicBezTo>
                    <a:pt x="41" y="87"/>
                    <a:pt x="61" y="87"/>
                    <a:pt x="74" y="75"/>
                  </a:cubicBezTo>
                  <a:cubicBezTo>
                    <a:pt x="86" y="62"/>
                    <a:pt x="86" y="42"/>
                    <a:pt x="74" y="29"/>
                  </a:cubicBezTo>
                  <a:cubicBezTo>
                    <a:pt x="68" y="23"/>
                    <a:pt x="68" y="13"/>
                    <a:pt x="74" y="7"/>
                  </a:cubicBezTo>
                  <a:cubicBezTo>
                    <a:pt x="80" y="0"/>
                    <a:pt x="90" y="0"/>
                    <a:pt x="97" y="7"/>
                  </a:cubicBezTo>
                  <a:cubicBezTo>
                    <a:pt x="122" y="32"/>
                    <a:pt x="122" y="72"/>
                    <a:pt x="97" y="97"/>
                  </a:cubicBezTo>
                  <a:cubicBezTo>
                    <a:pt x="84" y="110"/>
                    <a:pt x="68" y="116"/>
                    <a:pt x="51"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 name="Freeform 60"/>
            <p:cNvSpPr>
              <a:spLocks noEditPoints="1"/>
            </p:cNvSpPr>
            <p:nvPr/>
          </p:nvSpPr>
          <p:spPr bwMode="auto">
            <a:xfrm>
              <a:off x="3771" y="2289"/>
              <a:ext cx="207" cy="252"/>
            </a:xfrm>
            <a:custGeom>
              <a:avLst/>
              <a:gdLst>
                <a:gd name="T0" fmla="*/ 144 w 288"/>
                <a:gd name="T1" fmla="*/ 352 h 352"/>
                <a:gd name="T2" fmla="*/ 0 w 288"/>
                <a:gd name="T3" fmla="*/ 176 h 352"/>
                <a:gd name="T4" fmla="*/ 144 w 288"/>
                <a:gd name="T5" fmla="*/ 0 h 352"/>
                <a:gd name="T6" fmla="*/ 288 w 288"/>
                <a:gd name="T7" fmla="*/ 176 h 352"/>
                <a:gd name="T8" fmla="*/ 144 w 288"/>
                <a:gd name="T9" fmla="*/ 352 h 352"/>
                <a:gd name="T10" fmla="*/ 144 w 288"/>
                <a:gd name="T11" fmla="*/ 32 h 352"/>
                <a:gd name="T12" fmla="*/ 32 w 288"/>
                <a:gd name="T13" fmla="*/ 176 h 352"/>
                <a:gd name="T14" fmla="*/ 144 w 288"/>
                <a:gd name="T15" fmla="*/ 320 h 352"/>
                <a:gd name="T16" fmla="*/ 256 w 288"/>
                <a:gd name="T17" fmla="*/ 176 h 352"/>
                <a:gd name="T18" fmla="*/ 144 w 288"/>
                <a:gd name="T19" fmla="*/ 3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352">
                  <a:moveTo>
                    <a:pt x="144" y="352"/>
                  </a:moveTo>
                  <a:cubicBezTo>
                    <a:pt x="65" y="352"/>
                    <a:pt x="0" y="273"/>
                    <a:pt x="0" y="176"/>
                  </a:cubicBezTo>
                  <a:cubicBezTo>
                    <a:pt x="0" y="79"/>
                    <a:pt x="65" y="0"/>
                    <a:pt x="144" y="0"/>
                  </a:cubicBezTo>
                  <a:cubicBezTo>
                    <a:pt x="223" y="0"/>
                    <a:pt x="288" y="79"/>
                    <a:pt x="288" y="176"/>
                  </a:cubicBezTo>
                  <a:cubicBezTo>
                    <a:pt x="288" y="273"/>
                    <a:pt x="223" y="352"/>
                    <a:pt x="144" y="352"/>
                  </a:cubicBezTo>
                  <a:close/>
                  <a:moveTo>
                    <a:pt x="144" y="32"/>
                  </a:moveTo>
                  <a:cubicBezTo>
                    <a:pt x="82" y="32"/>
                    <a:pt x="32" y="96"/>
                    <a:pt x="32" y="176"/>
                  </a:cubicBezTo>
                  <a:cubicBezTo>
                    <a:pt x="32" y="255"/>
                    <a:pt x="82" y="320"/>
                    <a:pt x="144" y="320"/>
                  </a:cubicBezTo>
                  <a:cubicBezTo>
                    <a:pt x="206" y="320"/>
                    <a:pt x="256" y="255"/>
                    <a:pt x="256" y="176"/>
                  </a:cubicBezTo>
                  <a:cubicBezTo>
                    <a:pt x="256" y="96"/>
                    <a:pt x="206" y="32"/>
                    <a:pt x="14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 name="Freeform 61"/>
            <p:cNvSpPr>
              <a:spLocks/>
            </p:cNvSpPr>
            <p:nvPr/>
          </p:nvSpPr>
          <p:spPr bwMode="auto">
            <a:xfrm>
              <a:off x="3773" y="2380"/>
              <a:ext cx="203" cy="23"/>
            </a:xfrm>
            <a:custGeom>
              <a:avLst/>
              <a:gdLst>
                <a:gd name="T0" fmla="*/ 267 w 282"/>
                <a:gd name="T1" fmla="*/ 32 h 32"/>
                <a:gd name="T2" fmla="*/ 16 w 282"/>
                <a:gd name="T3" fmla="*/ 32 h 32"/>
                <a:gd name="T4" fmla="*/ 0 w 282"/>
                <a:gd name="T5" fmla="*/ 16 h 32"/>
                <a:gd name="T6" fmla="*/ 16 w 282"/>
                <a:gd name="T7" fmla="*/ 0 h 32"/>
                <a:gd name="T8" fmla="*/ 267 w 282"/>
                <a:gd name="T9" fmla="*/ 0 h 32"/>
                <a:gd name="T10" fmla="*/ 282 w 282"/>
                <a:gd name="T11" fmla="*/ 16 h 32"/>
                <a:gd name="T12" fmla="*/ 267 w 282"/>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282" h="32">
                  <a:moveTo>
                    <a:pt x="267" y="32"/>
                  </a:moveTo>
                  <a:cubicBezTo>
                    <a:pt x="16" y="32"/>
                    <a:pt x="16" y="32"/>
                    <a:pt x="16" y="32"/>
                  </a:cubicBezTo>
                  <a:cubicBezTo>
                    <a:pt x="7" y="32"/>
                    <a:pt x="0" y="25"/>
                    <a:pt x="0" y="16"/>
                  </a:cubicBezTo>
                  <a:cubicBezTo>
                    <a:pt x="0" y="7"/>
                    <a:pt x="7" y="0"/>
                    <a:pt x="16" y="0"/>
                  </a:cubicBezTo>
                  <a:cubicBezTo>
                    <a:pt x="267" y="0"/>
                    <a:pt x="267" y="0"/>
                    <a:pt x="267" y="0"/>
                  </a:cubicBezTo>
                  <a:cubicBezTo>
                    <a:pt x="275" y="0"/>
                    <a:pt x="282" y="7"/>
                    <a:pt x="282" y="16"/>
                  </a:cubicBezTo>
                  <a:cubicBezTo>
                    <a:pt x="282" y="25"/>
                    <a:pt x="275" y="32"/>
                    <a:pt x="26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 name="Freeform 62"/>
            <p:cNvSpPr>
              <a:spLocks/>
            </p:cNvSpPr>
            <p:nvPr/>
          </p:nvSpPr>
          <p:spPr bwMode="auto">
            <a:xfrm>
              <a:off x="3863" y="2380"/>
              <a:ext cx="23" cy="161"/>
            </a:xfrm>
            <a:custGeom>
              <a:avLst/>
              <a:gdLst>
                <a:gd name="T0" fmla="*/ 16 w 32"/>
                <a:gd name="T1" fmla="*/ 224 h 224"/>
                <a:gd name="T2" fmla="*/ 0 w 32"/>
                <a:gd name="T3" fmla="*/ 208 h 224"/>
                <a:gd name="T4" fmla="*/ 0 w 32"/>
                <a:gd name="T5" fmla="*/ 16 h 224"/>
                <a:gd name="T6" fmla="*/ 16 w 32"/>
                <a:gd name="T7" fmla="*/ 0 h 224"/>
                <a:gd name="T8" fmla="*/ 32 w 32"/>
                <a:gd name="T9" fmla="*/ 16 h 224"/>
                <a:gd name="T10" fmla="*/ 32 w 32"/>
                <a:gd name="T11" fmla="*/ 208 h 224"/>
                <a:gd name="T12" fmla="*/ 16 w 32"/>
                <a:gd name="T13" fmla="*/ 224 h 224"/>
              </a:gdLst>
              <a:ahLst/>
              <a:cxnLst>
                <a:cxn ang="0">
                  <a:pos x="T0" y="T1"/>
                </a:cxn>
                <a:cxn ang="0">
                  <a:pos x="T2" y="T3"/>
                </a:cxn>
                <a:cxn ang="0">
                  <a:pos x="T4" y="T5"/>
                </a:cxn>
                <a:cxn ang="0">
                  <a:pos x="T6" y="T7"/>
                </a:cxn>
                <a:cxn ang="0">
                  <a:pos x="T8" y="T9"/>
                </a:cxn>
                <a:cxn ang="0">
                  <a:pos x="T10" y="T11"/>
                </a:cxn>
                <a:cxn ang="0">
                  <a:pos x="T12" y="T13"/>
                </a:cxn>
              </a:cxnLst>
              <a:rect l="0" t="0" r="r" b="b"/>
              <a:pathLst>
                <a:path w="32" h="224">
                  <a:moveTo>
                    <a:pt x="16" y="224"/>
                  </a:moveTo>
                  <a:cubicBezTo>
                    <a:pt x="7" y="224"/>
                    <a:pt x="0" y="216"/>
                    <a:pt x="0" y="208"/>
                  </a:cubicBezTo>
                  <a:cubicBezTo>
                    <a:pt x="0" y="16"/>
                    <a:pt x="0" y="16"/>
                    <a:pt x="0" y="16"/>
                  </a:cubicBezTo>
                  <a:cubicBezTo>
                    <a:pt x="0" y="7"/>
                    <a:pt x="7" y="0"/>
                    <a:pt x="16" y="0"/>
                  </a:cubicBezTo>
                  <a:cubicBezTo>
                    <a:pt x="25" y="0"/>
                    <a:pt x="32" y="7"/>
                    <a:pt x="32" y="16"/>
                  </a:cubicBezTo>
                  <a:cubicBezTo>
                    <a:pt x="32" y="208"/>
                    <a:pt x="32" y="208"/>
                    <a:pt x="32" y="208"/>
                  </a:cubicBezTo>
                  <a:cubicBezTo>
                    <a:pt x="32" y="216"/>
                    <a:pt x="25" y="224"/>
                    <a:pt x="16"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 name="Freeform 63"/>
            <p:cNvSpPr>
              <a:spLocks/>
            </p:cNvSpPr>
            <p:nvPr/>
          </p:nvSpPr>
          <p:spPr bwMode="auto">
            <a:xfrm>
              <a:off x="3886" y="2218"/>
              <a:ext cx="71" cy="71"/>
            </a:xfrm>
            <a:custGeom>
              <a:avLst/>
              <a:gdLst>
                <a:gd name="T0" fmla="*/ 17 w 99"/>
                <a:gd name="T1" fmla="*/ 98 h 98"/>
                <a:gd name="T2" fmla="*/ 6 w 99"/>
                <a:gd name="T3" fmla="*/ 93 h 98"/>
                <a:gd name="T4" fmla="*/ 6 w 99"/>
                <a:gd name="T5" fmla="*/ 71 h 98"/>
                <a:gd name="T6" fmla="*/ 70 w 99"/>
                <a:gd name="T7" fmla="*/ 7 h 98"/>
                <a:gd name="T8" fmla="*/ 92 w 99"/>
                <a:gd name="T9" fmla="*/ 7 h 98"/>
                <a:gd name="T10" fmla="*/ 92 w 99"/>
                <a:gd name="T11" fmla="*/ 29 h 98"/>
                <a:gd name="T12" fmla="*/ 28 w 99"/>
                <a:gd name="T13" fmla="*/ 93 h 98"/>
                <a:gd name="T14" fmla="*/ 17 w 99"/>
                <a:gd name="T15" fmla="*/ 98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98">
                  <a:moveTo>
                    <a:pt x="17" y="98"/>
                  </a:moveTo>
                  <a:cubicBezTo>
                    <a:pt x="13" y="98"/>
                    <a:pt x="9" y="96"/>
                    <a:pt x="6" y="93"/>
                  </a:cubicBezTo>
                  <a:cubicBezTo>
                    <a:pt x="0" y="87"/>
                    <a:pt x="0" y="77"/>
                    <a:pt x="6" y="71"/>
                  </a:cubicBezTo>
                  <a:cubicBezTo>
                    <a:pt x="70" y="7"/>
                    <a:pt x="70" y="7"/>
                    <a:pt x="70" y="7"/>
                  </a:cubicBezTo>
                  <a:cubicBezTo>
                    <a:pt x="76" y="0"/>
                    <a:pt x="86" y="0"/>
                    <a:pt x="92" y="7"/>
                  </a:cubicBezTo>
                  <a:cubicBezTo>
                    <a:pt x="99" y="13"/>
                    <a:pt x="99" y="23"/>
                    <a:pt x="92" y="29"/>
                  </a:cubicBezTo>
                  <a:cubicBezTo>
                    <a:pt x="28" y="93"/>
                    <a:pt x="28" y="93"/>
                    <a:pt x="28" y="93"/>
                  </a:cubicBezTo>
                  <a:cubicBezTo>
                    <a:pt x="25" y="96"/>
                    <a:pt x="21" y="98"/>
                    <a:pt x="17"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 name="Freeform 64"/>
            <p:cNvSpPr>
              <a:spLocks/>
            </p:cNvSpPr>
            <p:nvPr/>
          </p:nvSpPr>
          <p:spPr bwMode="auto">
            <a:xfrm>
              <a:off x="3794" y="2218"/>
              <a:ext cx="71" cy="71"/>
            </a:xfrm>
            <a:custGeom>
              <a:avLst/>
              <a:gdLst>
                <a:gd name="T0" fmla="*/ 81 w 99"/>
                <a:gd name="T1" fmla="*/ 98 h 98"/>
                <a:gd name="T2" fmla="*/ 70 w 99"/>
                <a:gd name="T3" fmla="*/ 93 h 98"/>
                <a:gd name="T4" fmla="*/ 6 w 99"/>
                <a:gd name="T5" fmla="*/ 29 h 98"/>
                <a:gd name="T6" fmla="*/ 6 w 99"/>
                <a:gd name="T7" fmla="*/ 7 h 98"/>
                <a:gd name="T8" fmla="*/ 28 w 99"/>
                <a:gd name="T9" fmla="*/ 7 h 98"/>
                <a:gd name="T10" fmla="*/ 92 w 99"/>
                <a:gd name="T11" fmla="*/ 71 h 98"/>
                <a:gd name="T12" fmla="*/ 92 w 99"/>
                <a:gd name="T13" fmla="*/ 93 h 98"/>
                <a:gd name="T14" fmla="*/ 81 w 99"/>
                <a:gd name="T15" fmla="*/ 98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98">
                  <a:moveTo>
                    <a:pt x="81" y="98"/>
                  </a:moveTo>
                  <a:cubicBezTo>
                    <a:pt x="77" y="98"/>
                    <a:pt x="73" y="96"/>
                    <a:pt x="70" y="93"/>
                  </a:cubicBezTo>
                  <a:cubicBezTo>
                    <a:pt x="6" y="29"/>
                    <a:pt x="6" y="29"/>
                    <a:pt x="6" y="29"/>
                  </a:cubicBezTo>
                  <a:cubicBezTo>
                    <a:pt x="0" y="23"/>
                    <a:pt x="0" y="13"/>
                    <a:pt x="6" y="7"/>
                  </a:cubicBezTo>
                  <a:cubicBezTo>
                    <a:pt x="12" y="0"/>
                    <a:pt x="22" y="0"/>
                    <a:pt x="28" y="7"/>
                  </a:cubicBezTo>
                  <a:cubicBezTo>
                    <a:pt x="92" y="71"/>
                    <a:pt x="92" y="71"/>
                    <a:pt x="92" y="71"/>
                  </a:cubicBezTo>
                  <a:cubicBezTo>
                    <a:pt x="99" y="77"/>
                    <a:pt x="99" y="87"/>
                    <a:pt x="92" y="93"/>
                  </a:cubicBezTo>
                  <a:cubicBezTo>
                    <a:pt x="89" y="96"/>
                    <a:pt x="85" y="98"/>
                    <a:pt x="81"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 name="Freeform 65"/>
            <p:cNvSpPr>
              <a:spLocks/>
            </p:cNvSpPr>
            <p:nvPr/>
          </p:nvSpPr>
          <p:spPr bwMode="auto">
            <a:xfrm>
              <a:off x="3978" y="2403"/>
              <a:ext cx="46" cy="23"/>
            </a:xfrm>
            <a:custGeom>
              <a:avLst/>
              <a:gdLst>
                <a:gd name="T0" fmla="*/ 48 w 64"/>
                <a:gd name="T1" fmla="*/ 32 h 32"/>
                <a:gd name="T2" fmla="*/ 16 w 64"/>
                <a:gd name="T3" fmla="*/ 32 h 32"/>
                <a:gd name="T4" fmla="*/ 0 w 64"/>
                <a:gd name="T5" fmla="*/ 16 h 32"/>
                <a:gd name="T6" fmla="*/ 16 w 64"/>
                <a:gd name="T7" fmla="*/ 0 h 32"/>
                <a:gd name="T8" fmla="*/ 48 w 64"/>
                <a:gd name="T9" fmla="*/ 0 h 32"/>
                <a:gd name="T10" fmla="*/ 64 w 64"/>
                <a:gd name="T11" fmla="*/ 16 h 32"/>
                <a:gd name="T12" fmla="*/ 48 w 6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4" h="32">
                  <a:moveTo>
                    <a:pt x="48" y="32"/>
                  </a:moveTo>
                  <a:cubicBezTo>
                    <a:pt x="16" y="32"/>
                    <a:pt x="16" y="32"/>
                    <a:pt x="16" y="32"/>
                  </a:cubicBezTo>
                  <a:cubicBezTo>
                    <a:pt x="7" y="32"/>
                    <a:pt x="0" y="25"/>
                    <a:pt x="0" y="16"/>
                  </a:cubicBezTo>
                  <a:cubicBezTo>
                    <a:pt x="0" y="7"/>
                    <a:pt x="7" y="0"/>
                    <a:pt x="16" y="0"/>
                  </a:cubicBezTo>
                  <a:cubicBezTo>
                    <a:pt x="48" y="0"/>
                    <a:pt x="48" y="0"/>
                    <a:pt x="48" y="0"/>
                  </a:cubicBezTo>
                  <a:cubicBezTo>
                    <a:pt x="57" y="0"/>
                    <a:pt x="64" y="7"/>
                    <a:pt x="64" y="16"/>
                  </a:cubicBezTo>
                  <a:cubicBezTo>
                    <a:pt x="64" y="25"/>
                    <a:pt x="57" y="32"/>
                    <a:pt x="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 name="Freeform 66"/>
            <p:cNvSpPr>
              <a:spLocks/>
            </p:cNvSpPr>
            <p:nvPr/>
          </p:nvSpPr>
          <p:spPr bwMode="auto">
            <a:xfrm>
              <a:off x="3978" y="2289"/>
              <a:ext cx="46" cy="91"/>
            </a:xfrm>
            <a:custGeom>
              <a:avLst/>
              <a:gdLst>
                <a:gd name="T0" fmla="*/ 16 w 64"/>
                <a:gd name="T1" fmla="*/ 128 h 128"/>
                <a:gd name="T2" fmla="*/ 15 w 64"/>
                <a:gd name="T3" fmla="*/ 128 h 128"/>
                <a:gd name="T4" fmla="*/ 0 w 64"/>
                <a:gd name="T5" fmla="*/ 111 h 128"/>
                <a:gd name="T6" fmla="*/ 15 w 64"/>
                <a:gd name="T7" fmla="*/ 96 h 128"/>
                <a:gd name="T8" fmla="*/ 32 w 64"/>
                <a:gd name="T9" fmla="*/ 16 h 128"/>
                <a:gd name="T10" fmla="*/ 48 w 64"/>
                <a:gd name="T11" fmla="*/ 0 h 128"/>
                <a:gd name="T12" fmla="*/ 64 w 64"/>
                <a:gd name="T13" fmla="*/ 16 h 128"/>
                <a:gd name="T14" fmla="*/ 38 w 64"/>
                <a:gd name="T15" fmla="*/ 118 h 128"/>
                <a:gd name="T16" fmla="*/ 16 w 64"/>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28">
                  <a:moveTo>
                    <a:pt x="16" y="128"/>
                  </a:moveTo>
                  <a:cubicBezTo>
                    <a:pt x="16" y="128"/>
                    <a:pt x="15" y="128"/>
                    <a:pt x="15" y="128"/>
                  </a:cubicBezTo>
                  <a:cubicBezTo>
                    <a:pt x="6" y="127"/>
                    <a:pt x="0" y="120"/>
                    <a:pt x="0" y="111"/>
                  </a:cubicBezTo>
                  <a:cubicBezTo>
                    <a:pt x="1" y="103"/>
                    <a:pt x="7" y="96"/>
                    <a:pt x="15" y="96"/>
                  </a:cubicBezTo>
                  <a:cubicBezTo>
                    <a:pt x="17" y="94"/>
                    <a:pt x="32" y="83"/>
                    <a:pt x="32" y="16"/>
                  </a:cubicBezTo>
                  <a:cubicBezTo>
                    <a:pt x="32" y="7"/>
                    <a:pt x="39" y="0"/>
                    <a:pt x="48" y="0"/>
                  </a:cubicBezTo>
                  <a:cubicBezTo>
                    <a:pt x="57" y="0"/>
                    <a:pt x="64" y="7"/>
                    <a:pt x="64" y="16"/>
                  </a:cubicBezTo>
                  <a:cubicBezTo>
                    <a:pt x="64" y="67"/>
                    <a:pt x="55" y="102"/>
                    <a:pt x="38" y="118"/>
                  </a:cubicBezTo>
                  <a:cubicBezTo>
                    <a:pt x="29" y="127"/>
                    <a:pt x="20" y="128"/>
                    <a:pt x="1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 name="Freeform 67"/>
            <p:cNvSpPr>
              <a:spLocks/>
            </p:cNvSpPr>
            <p:nvPr/>
          </p:nvSpPr>
          <p:spPr bwMode="auto">
            <a:xfrm>
              <a:off x="3977" y="2448"/>
              <a:ext cx="47" cy="93"/>
            </a:xfrm>
            <a:custGeom>
              <a:avLst/>
              <a:gdLst>
                <a:gd name="T0" fmla="*/ 50 w 66"/>
                <a:gd name="T1" fmla="*/ 129 h 129"/>
                <a:gd name="T2" fmla="*/ 34 w 66"/>
                <a:gd name="T3" fmla="*/ 113 h 129"/>
                <a:gd name="T4" fmla="*/ 16 w 66"/>
                <a:gd name="T5" fmla="*/ 32 h 129"/>
                <a:gd name="T6" fmla="*/ 1 w 66"/>
                <a:gd name="T7" fmla="*/ 18 h 129"/>
                <a:gd name="T8" fmla="*/ 17 w 66"/>
                <a:gd name="T9" fmla="*/ 1 h 129"/>
                <a:gd name="T10" fmla="*/ 40 w 66"/>
                <a:gd name="T11" fmla="*/ 10 h 129"/>
                <a:gd name="T12" fmla="*/ 66 w 66"/>
                <a:gd name="T13" fmla="*/ 113 h 129"/>
                <a:gd name="T14" fmla="*/ 50 w 66"/>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29">
                  <a:moveTo>
                    <a:pt x="50" y="129"/>
                  </a:moveTo>
                  <a:cubicBezTo>
                    <a:pt x="41" y="129"/>
                    <a:pt x="34" y="121"/>
                    <a:pt x="34" y="113"/>
                  </a:cubicBezTo>
                  <a:cubicBezTo>
                    <a:pt x="34" y="41"/>
                    <a:pt x="17" y="33"/>
                    <a:pt x="16" y="32"/>
                  </a:cubicBezTo>
                  <a:cubicBezTo>
                    <a:pt x="8" y="32"/>
                    <a:pt x="1" y="26"/>
                    <a:pt x="1" y="18"/>
                  </a:cubicBezTo>
                  <a:cubicBezTo>
                    <a:pt x="0" y="9"/>
                    <a:pt x="8" y="1"/>
                    <a:pt x="17" y="1"/>
                  </a:cubicBezTo>
                  <a:cubicBezTo>
                    <a:pt x="20" y="0"/>
                    <a:pt x="30" y="1"/>
                    <a:pt x="40" y="10"/>
                  </a:cubicBezTo>
                  <a:cubicBezTo>
                    <a:pt x="57" y="27"/>
                    <a:pt x="66" y="61"/>
                    <a:pt x="66" y="113"/>
                  </a:cubicBezTo>
                  <a:cubicBezTo>
                    <a:pt x="66" y="121"/>
                    <a:pt x="59" y="129"/>
                    <a:pt x="5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 name="Freeform 68"/>
            <p:cNvSpPr>
              <a:spLocks/>
            </p:cNvSpPr>
            <p:nvPr/>
          </p:nvSpPr>
          <p:spPr bwMode="auto">
            <a:xfrm>
              <a:off x="3725" y="2403"/>
              <a:ext cx="46" cy="23"/>
            </a:xfrm>
            <a:custGeom>
              <a:avLst/>
              <a:gdLst>
                <a:gd name="T0" fmla="*/ 48 w 64"/>
                <a:gd name="T1" fmla="*/ 32 h 32"/>
                <a:gd name="T2" fmla="*/ 16 w 64"/>
                <a:gd name="T3" fmla="*/ 32 h 32"/>
                <a:gd name="T4" fmla="*/ 0 w 64"/>
                <a:gd name="T5" fmla="*/ 16 h 32"/>
                <a:gd name="T6" fmla="*/ 16 w 64"/>
                <a:gd name="T7" fmla="*/ 0 h 32"/>
                <a:gd name="T8" fmla="*/ 48 w 64"/>
                <a:gd name="T9" fmla="*/ 0 h 32"/>
                <a:gd name="T10" fmla="*/ 64 w 64"/>
                <a:gd name="T11" fmla="*/ 16 h 32"/>
                <a:gd name="T12" fmla="*/ 48 w 6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4" h="32">
                  <a:moveTo>
                    <a:pt x="48" y="32"/>
                  </a:moveTo>
                  <a:cubicBezTo>
                    <a:pt x="16" y="32"/>
                    <a:pt x="16" y="32"/>
                    <a:pt x="16" y="32"/>
                  </a:cubicBezTo>
                  <a:cubicBezTo>
                    <a:pt x="7" y="32"/>
                    <a:pt x="0" y="25"/>
                    <a:pt x="0" y="16"/>
                  </a:cubicBezTo>
                  <a:cubicBezTo>
                    <a:pt x="0" y="7"/>
                    <a:pt x="7" y="0"/>
                    <a:pt x="16" y="0"/>
                  </a:cubicBezTo>
                  <a:cubicBezTo>
                    <a:pt x="48" y="0"/>
                    <a:pt x="48" y="0"/>
                    <a:pt x="48" y="0"/>
                  </a:cubicBezTo>
                  <a:cubicBezTo>
                    <a:pt x="57" y="0"/>
                    <a:pt x="64" y="7"/>
                    <a:pt x="64" y="16"/>
                  </a:cubicBezTo>
                  <a:cubicBezTo>
                    <a:pt x="64" y="25"/>
                    <a:pt x="57" y="32"/>
                    <a:pt x="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 name="Freeform 69"/>
            <p:cNvSpPr>
              <a:spLocks/>
            </p:cNvSpPr>
            <p:nvPr/>
          </p:nvSpPr>
          <p:spPr bwMode="auto">
            <a:xfrm>
              <a:off x="3725" y="2448"/>
              <a:ext cx="47" cy="93"/>
            </a:xfrm>
            <a:custGeom>
              <a:avLst/>
              <a:gdLst>
                <a:gd name="T0" fmla="*/ 16 w 65"/>
                <a:gd name="T1" fmla="*/ 129 h 129"/>
                <a:gd name="T2" fmla="*/ 0 w 65"/>
                <a:gd name="T3" fmla="*/ 113 h 129"/>
                <a:gd name="T4" fmla="*/ 26 w 65"/>
                <a:gd name="T5" fmla="*/ 10 h 129"/>
                <a:gd name="T6" fmla="*/ 49 w 65"/>
                <a:gd name="T7" fmla="*/ 1 h 129"/>
                <a:gd name="T8" fmla="*/ 64 w 65"/>
                <a:gd name="T9" fmla="*/ 18 h 129"/>
                <a:gd name="T10" fmla="*/ 50 w 65"/>
                <a:gd name="T11" fmla="*/ 33 h 129"/>
                <a:gd name="T12" fmla="*/ 32 w 65"/>
                <a:gd name="T13" fmla="*/ 113 h 129"/>
                <a:gd name="T14" fmla="*/ 16 w 65"/>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129">
                  <a:moveTo>
                    <a:pt x="16" y="129"/>
                  </a:moveTo>
                  <a:cubicBezTo>
                    <a:pt x="7" y="129"/>
                    <a:pt x="0" y="121"/>
                    <a:pt x="0" y="113"/>
                  </a:cubicBezTo>
                  <a:cubicBezTo>
                    <a:pt x="0" y="61"/>
                    <a:pt x="9" y="27"/>
                    <a:pt x="26" y="10"/>
                  </a:cubicBezTo>
                  <a:cubicBezTo>
                    <a:pt x="36" y="1"/>
                    <a:pt x="46" y="0"/>
                    <a:pt x="49" y="1"/>
                  </a:cubicBezTo>
                  <a:cubicBezTo>
                    <a:pt x="58" y="1"/>
                    <a:pt x="65" y="9"/>
                    <a:pt x="64" y="18"/>
                  </a:cubicBezTo>
                  <a:cubicBezTo>
                    <a:pt x="64" y="26"/>
                    <a:pt x="57" y="32"/>
                    <a:pt x="50" y="33"/>
                  </a:cubicBezTo>
                  <a:cubicBezTo>
                    <a:pt x="47" y="34"/>
                    <a:pt x="32" y="46"/>
                    <a:pt x="32" y="113"/>
                  </a:cubicBezTo>
                  <a:cubicBezTo>
                    <a:pt x="32" y="121"/>
                    <a:pt x="25" y="129"/>
                    <a:pt x="16"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 name="Freeform 70"/>
            <p:cNvSpPr>
              <a:spLocks/>
            </p:cNvSpPr>
            <p:nvPr/>
          </p:nvSpPr>
          <p:spPr bwMode="auto">
            <a:xfrm>
              <a:off x="3725" y="2289"/>
              <a:ext cx="48" cy="91"/>
            </a:xfrm>
            <a:custGeom>
              <a:avLst/>
              <a:gdLst>
                <a:gd name="T0" fmla="*/ 48 w 66"/>
                <a:gd name="T1" fmla="*/ 128 h 128"/>
                <a:gd name="T2" fmla="*/ 26 w 66"/>
                <a:gd name="T3" fmla="*/ 118 h 128"/>
                <a:gd name="T4" fmla="*/ 0 w 66"/>
                <a:gd name="T5" fmla="*/ 16 h 128"/>
                <a:gd name="T6" fmla="*/ 16 w 66"/>
                <a:gd name="T7" fmla="*/ 0 h 128"/>
                <a:gd name="T8" fmla="*/ 32 w 66"/>
                <a:gd name="T9" fmla="*/ 16 h 128"/>
                <a:gd name="T10" fmla="*/ 50 w 66"/>
                <a:gd name="T11" fmla="*/ 96 h 128"/>
                <a:gd name="T12" fmla="*/ 65 w 66"/>
                <a:gd name="T13" fmla="*/ 111 h 128"/>
                <a:gd name="T14" fmla="*/ 49 w 66"/>
                <a:gd name="T15" fmla="*/ 128 h 128"/>
                <a:gd name="T16" fmla="*/ 48 w 66"/>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128">
                  <a:moveTo>
                    <a:pt x="48" y="128"/>
                  </a:moveTo>
                  <a:cubicBezTo>
                    <a:pt x="44" y="128"/>
                    <a:pt x="35" y="127"/>
                    <a:pt x="26" y="118"/>
                  </a:cubicBezTo>
                  <a:cubicBezTo>
                    <a:pt x="9" y="102"/>
                    <a:pt x="0" y="67"/>
                    <a:pt x="0" y="16"/>
                  </a:cubicBezTo>
                  <a:cubicBezTo>
                    <a:pt x="0" y="7"/>
                    <a:pt x="7" y="0"/>
                    <a:pt x="16" y="0"/>
                  </a:cubicBezTo>
                  <a:cubicBezTo>
                    <a:pt x="25" y="0"/>
                    <a:pt x="32" y="7"/>
                    <a:pt x="32" y="16"/>
                  </a:cubicBezTo>
                  <a:cubicBezTo>
                    <a:pt x="32" y="87"/>
                    <a:pt x="50" y="96"/>
                    <a:pt x="50" y="96"/>
                  </a:cubicBezTo>
                  <a:cubicBezTo>
                    <a:pt x="58" y="96"/>
                    <a:pt x="65" y="102"/>
                    <a:pt x="65" y="111"/>
                  </a:cubicBezTo>
                  <a:cubicBezTo>
                    <a:pt x="66" y="120"/>
                    <a:pt x="58" y="127"/>
                    <a:pt x="49" y="128"/>
                  </a:cubicBezTo>
                  <a:cubicBezTo>
                    <a:pt x="49" y="128"/>
                    <a:pt x="49" y="128"/>
                    <a:pt x="48"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 name="Freeform 71"/>
            <p:cNvSpPr>
              <a:spLocks/>
            </p:cNvSpPr>
            <p:nvPr/>
          </p:nvSpPr>
          <p:spPr bwMode="auto">
            <a:xfrm>
              <a:off x="3587" y="2105"/>
              <a:ext cx="299" cy="298"/>
            </a:xfrm>
            <a:custGeom>
              <a:avLst/>
              <a:gdLst>
                <a:gd name="T0" fmla="*/ 16 w 416"/>
                <a:gd name="T1" fmla="*/ 416 h 416"/>
                <a:gd name="T2" fmla="*/ 0 w 416"/>
                <a:gd name="T3" fmla="*/ 400 h 416"/>
                <a:gd name="T4" fmla="*/ 400 w 416"/>
                <a:gd name="T5" fmla="*/ 0 h 416"/>
                <a:gd name="T6" fmla="*/ 416 w 416"/>
                <a:gd name="T7" fmla="*/ 16 h 416"/>
                <a:gd name="T8" fmla="*/ 400 w 416"/>
                <a:gd name="T9" fmla="*/ 32 h 416"/>
                <a:gd name="T10" fmla="*/ 32 w 416"/>
                <a:gd name="T11" fmla="*/ 400 h 416"/>
                <a:gd name="T12" fmla="*/ 16 w 416"/>
                <a:gd name="T13" fmla="*/ 416 h 416"/>
              </a:gdLst>
              <a:ahLst/>
              <a:cxnLst>
                <a:cxn ang="0">
                  <a:pos x="T0" y="T1"/>
                </a:cxn>
                <a:cxn ang="0">
                  <a:pos x="T2" y="T3"/>
                </a:cxn>
                <a:cxn ang="0">
                  <a:pos x="T4" y="T5"/>
                </a:cxn>
                <a:cxn ang="0">
                  <a:pos x="T6" y="T7"/>
                </a:cxn>
                <a:cxn ang="0">
                  <a:pos x="T8" y="T9"/>
                </a:cxn>
                <a:cxn ang="0">
                  <a:pos x="T10" y="T11"/>
                </a:cxn>
                <a:cxn ang="0">
                  <a:pos x="T12" y="T13"/>
                </a:cxn>
              </a:cxnLst>
              <a:rect l="0" t="0" r="r" b="b"/>
              <a:pathLst>
                <a:path w="416" h="416">
                  <a:moveTo>
                    <a:pt x="16" y="416"/>
                  </a:moveTo>
                  <a:cubicBezTo>
                    <a:pt x="7" y="416"/>
                    <a:pt x="0" y="409"/>
                    <a:pt x="0" y="400"/>
                  </a:cubicBezTo>
                  <a:cubicBezTo>
                    <a:pt x="0" y="179"/>
                    <a:pt x="180" y="0"/>
                    <a:pt x="400" y="0"/>
                  </a:cubicBezTo>
                  <a:cubicBezTo>
                    <a:pt x="409" y="0"/>
                    <a:pt x="416" y="7"/>
                    <a:pt x="416" y="16"/>
                  </a:cubicBezTo>
                  <a:cubicBezTo>
                    <a:pt x="416" y="25"/>
                    <a:pt x="409" y="32"/>
                    <a:pt x="400" y="32"/>
                  </a:cubicBezTo>
                  <a:cubicBezTo>
                    <a:pt x="197" y="32"/>
                    <a:pt x="32" y="197"/>
                    <a:pt x="32" y="400"/>
                  </a:cubicBezTo>
                  <a:cubicBezTo>
                    <a:pt x="32" y="409"/>
                    <a:pt x="25" y="416"/>
                    <a:pt x="16" y="4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96" name="Oval 95"/>
          <p:cNvSpPr/>
          <p:nvPr/>
        </p:nvSpPr>
        <p:spPr>
          <a:xfrm>
            <a:off x="2779136" y="1656318"/>
            <a:ext cx="1830234" cy="1830234"/>
          </a:xfrm>
          <a:prstGeom prst="ellipse">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p:cNvSpPr/>
          <p:nvPr/>
        </p:nvSpPr>
        <p:spPr>
          <a:xfrm>
            <a:off x="7582629" y="1656318"/>
            <a:ext cx="1830234" cy="1830234"/>
          </a:xfrm>
          <a:prstGeom prst="ellipse">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p:cNvSpPr/>
          <p:nvPr/>
        </p:nvSpPr>
        <p:spPr>
          <a:xfrm>
            <a:off x="2779136" y="4145426"/>
            <a:ext cx="1830234" cy="1830234"/>
          </a:xfrm>
          <a:prstGeom prst="ellipse">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p:cNvSpPr/>
          <p:nvPr/>
        </p:nvSpPr>
        <p:spPr>
          <a:xfrm>
            <a:off x="7582629" y="4145426"/>
            <a:ext cx="1830234" cy="1830234"/>
          </a:xfrm>
          <a:prstGeom prst="ellipse">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5" name="Straight Connector 94">
            <a:extLst>
              <a:ext uri="{FF2B5EF4-FFF2-40B4-BE49-F238E27FC236}">
                <a16:creationId xmlns:a16="http://schemas.microsoft.com/office/drawing/2014/main" id="{1AB7AE45-A256-43C4-AD46-3B309586EE87}"/>
              </a:ext>
            </a:extLst>
          </p:cNvPr>
          <p:cNvCxnSpPr/>
          <p:nvPr/>
        </p:nvCxnSpPr>
        <p:spPr>
          <a:xfrm>
            <a:off x="10090785" y="6333540"/>
            <a:ext cx="1567453" cy="0"/>
          </a:xfrm>
          <a:prstGeom prst="line">
            <a:avLst/>
          </a:prstGeom>
          <a:noFill/>
          <a:ln w="6350" cap="flat" cmpd="sng" algn="ctr">
            <a:solidFill>
              <a:srgbClr val="96D700"/>
            </a:solidFill>
            <a:prstDash val="solid"/>
            <a:miter lim="800000"/>
          </a:ln>
          <a:effectLst/>
        </p:spPr>
      </p:cxnSp>
      <p:sp>
        <p:nvSpPr>
          <p:cNvPr id="100" name="Slide Number Placeholder 5">
            <a:extLst>
              <a:ext uri="{FF2B5EF4-FFF2-40B4-BE49-F238E27FC236}">
                <a16:creationId xmlns:a16="http://schemas.microsoft.com/office/drawing/2014/main" id="{AF4C25F8-10CB-4FA4-B706-990CB40B8D7B}"/>
              </a:ext>
            </a:extLst>
          </p:cNvPr>
          <p:cNvSpPr txBox="1">
            <a:spLocks/>
          </p:cNvSpPr>
          <p:nvPr/>
        </p:nvSpPr>
        <p:spPr>
          <a:xfrm>
            <a:off x="11295183" y="6391075"/>
            <a:ext cx="508000" cy="276741"/>
          </a:xfrm>
          <a:prstGeom prst="rect">
            <a:avLst/>
          </a:prstGeom>
        </p:spPr>
        <p:txBody>
          <a:bodyPr vert="horz" lIns="91440" tIns="45720" rIns="91440" bIns="45720"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mtClean="0">
                <a:latin typeface="Verdana" panose="020B0604030504040204" pitchFamily="34" charset="0"/>
                <a:ea typeface="Verdana" panose="020B0604030504040204" pitchFamily="34" charset="0"/>
                <a:cs typeface="Verdana" panose="020B0604030504040204" pitchFamily="34" charset="0"/>
              </a:rPr>
              <a:pPr/>
              <a:t>5</a:t>
            </a:fld>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101" name="Picture 10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0785" y="6448176"/>
            <a:ext cx="1115719" cy="158006"/>
          </a:xfrm>
          <a:prstGeom prst="rect">
            <a:avLst/>
          </a:prstGeom>
        </p:spPr>
      </p:pic>
      <p:cxnSp>
        <p:nvCxnSpPr>
          <p:cNvPr id="102" name="Straight Connector 101">
            <a:extLst>
              <a:ext uri="{FF2B5EF4-FFF2-40B4-BE49-F238E27FC236}">
                <a16:creationId xmlns:a16="http://schemas.microsoft.com/office/drawing/2014/main" id="{9824D097-2638-4B27-947D-0AA1E23B578A}"/>
              </a:ext>
            </a:extLst>
          </p:cNvPr>
          <p:cNvCxnSpPr>
            <a:cxnSpLocks/>
          </p:cNvCxnSpPr>
          <p:nvPr/>
        </p:nvCxnSpPr>
        <p:spPr>
          <a:xfrm>
            <a:off x="540000" y="1041171"/>
            <a:ext cx="11110413" cy="0"/>
          </a:xfrm>
          <a:prstGeom prst="line">
            <a:avLst/>
          </a:prstGeom>
          <a:noFill/>
          <a:ln w="19050" cap="flat" cmpd="sng" algn="ctr">
            <a:solidFill>
              <a:srgbClr val="96D700"/>
            </a:solidFill>
            <a:prstDash val="solid"/>
            <a:miter lim="800000"/>
          </a:ln>
          <a:effectLst/>
        </p:spPr>
      </p:cxnSp>
    </p:spTree>
    <p:extLst>
      <p:ext uri="{BB962C8B-B14F-4D97-AF65-F5344CB8AC3E}">
        <p14:creationId xmlns:p14="http://schemas.microsoft.com/office/powerpoint/2010/main" val="24014678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7000">
        <p159:morph option="byObject"/>
      </p:transition>
    </mc:Choice>
    <mc:Fallback>
      <p:transition spd="slow" advTm="7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 y="452168"/>
            <a:ext cx="12190413" cy="5941845"/>
          </a:xfrm>
          <a:prstGeom prst="rect">
            <a:avLst/>
          </a:prstGeom>
        </p:spPr>
      </p:pic>
      <p:sp>
        <p:nvSpPr>
          <p:cNvPr id="7" name="Rectangle 6"/>
          <p:cNvSpPr/>
          <p:nvPr/>
        </p:nvSpPr>
        <p:spPr>
          <a:xfrm>
            <a:off x="6421473" y="5034109"/>
            <a:ext cx="5476461" cy="526773"/>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Rectangle 8"/>
          <p:cNvSpPr/>
          <p:nvPr/>
        </p:nvSpPr>
        <p:spPr>
          <a:xfrm>
            <a:off x="895325" y="4432791"/>
            <a:ext cx="536715" cy="278295"/>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Rectangle 9"/>
          <p:cNvSpPr/>
          <p:nvPr/>
        </p:nvSpPr>
        <p:spPr>
          <a:xfrm>
            <a:off x="795" y="2688473"/>
            <a:ext cx="974035" cy="278295"/>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Up-Down Arrow 11"/>
          <p:cNvSpPr/>
          <p:nvPr/>
        </p:nvSpPr>
        <p:spPr>
          <a:xfrm>
            <a:off x="1506322" y="2473126"/>
            <a:ext cx="83128" cy="3942521"/>
          </a:xfrm>
          <a:prstGeom prst="up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AB7AE45-A256-43C4-AD46-3B309586EE87}"/>
              </a:ext>
            </a:extLst>
          </p:cNvPr>
          <p:cNvCxnSpPr/>
          <p:nvPr/>
        </p:nvCxnSpPr>
        <p:spPr>
          <a:xfrm>
            <a:off x="10090785" y="6333540"/>
            <a:ext cx="1567453" cy="0"/>
          </a:xfrm>
          <a:prstGeom prst="line">
            <a:avLst/>
          </a:prstGeom>
          <a:noFill/>
          <a:ln w="6350" cap="flat" cmpd="sng" algn="ctr">
            <a:solidFill>
              <a:srgbClr val="96D700"/>
            </a:solidFill>
            <a:prstDash val="solid"/>
            <a:miter lim="800000"/>
          </a:ln>
          <a:effectLst/>
        </p:spPr>
      </p:cxnSp>
      <p:sp>
        <p:nvSpPr>
          <p:cNvPr id="13" name="Slide Number Placeholder 5">
            <a:extLst>
              <a:ext uri="{FF2B5EF4-FFF2-40B4-BE49-F238E27FC236}">
                <a16:creationId xmlns:a16="http://schemas.microsoft.com/office/drawing/2014/main" id="{AF4C25F8-10CB-4FA4-B706-990CB40B8D7B}"/>
              </a:ext>
            </a:extLst>
          </p:cNvPr>
          <p:cNvSpPr txBox="1">
            <a:spLocks/>
          </p:cNvSpPr>
          <p:nvPr/>
        </p:nvSpPr>
        <p:spPr>
          <a:xfrm>
            <a:off x="11295183" y="6391075"/>
            <a:ext cx="508000" cy="276741"/>
          </a:xfrm>
          <a:prstGeom prst="rect">
            <a:avLst/>
          </a:prstGeom>
        </p:spPr>
        <p:txBody>
          <a:bodyPr vert="horz" lIns="91440" tIns="45720" rIns="91440" bIns="45720"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mtClean="0">
                <a:latin typeface="Verdana" panose="020B0604030504040204" pitchFamily="34" charset="0"/>
                <a:ea typeface="Verdana" panose="020B0604030504040204" pitchFamily="34" charset="0"/>
                <a:cs typeface="Verdana" panose="020B0604030504040204" pitchFamily="34" charset="0"/>
              </a:rPr>
              <a:pPr/>
              <a:t>6</a:t>
            </a:fld>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0785" y="6448176"/>
            <a:ext cx="1115719" cy="158006"/>
          </a:xfrm>
          <a:prstGeom prst="rect">
            <a:avLst/>
          </a:prstGeom>
        </p:spPr>
      </p:pic>
    </p:spTree>
    <p:extLst>
      <p:ext uri="{BB962C8B-B14F-4D97-AF65-F5344CB8AC3E}">
        <p14:creationId xmlns:p14="http://schemas.microsoft.com/office/powerpoint/2010/main" val="3792439870"/>
      </p:ext>
    </p:extLst>
  </p:cSld>
  <p:clrMapOvr>
    <a:masterClrMapping/>
  </p:clrMapOvr>
  <p:transition spd="slow" advTm="2100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FF6A-DC62-4307-AE7B-8C41492F9A4C}"/>
              </a:ext>
            </a:extLst>
          </p:cNvPr>
          <p:cNvSpPr>
            <a:spLocks noGrp="1"/>
          </p:cNvSpPr>
          <p:nvPr>
            <p:ph type="title"/>
          </p:nvPr>
        </p:nvSpPr>
        <p:spPr/>
        <p:txBody>
          <a:bodyPr/>
          <a:lstStyle/>
          <a:p>
            <a:r>
              <a:rPr lang="en-AU" dirty="0"/>
              <a:t>What’s new?</a:t>
            </a:r>
          </a:p>
        </p:txBody>
      </p:sp>
      <p:pic>
        <p:nvPicPr>
          <p:cNvPr id="5" name="Picture 4">
            <a:extLst>
              <a:ext uri="{FF2B5EF4-FFF2-40B4-BE49-F238E27FC236}">
                <a16:creationId xmlns:a16="http://schemas.microsoft.com/office/drawing/2014/main" id="{24133AC1-D051-4667-A658-015F65EDCC53}"/>
              </a:ext>
            </a:extLst>
          </p:cNvPr>
          <p:cNvPicPr>
            <a:picLocks noChangeAspect="1"/>
          </p:cNvPicPr>
          <p:nvPr/>
        </p:nvPicPr>
        <p:blipFill>
          <a:blip r:embed="rId3"/>
          <a:stretch>
            <a:fillRect/>
          </a:stretch>
        </p:blipFill>
        <p:spPr>
          <a:xfrm>
            <a:off x="516320" y="1385887"/>
            <a:ext cx="11134798" cy="4813575"/>
          </a:xfrm>
          <a:prstGeom prst="rect">
            <a:avLst/>
          </a:prstGeom>
        </p:spPr>
      </p:pic>
    </p:spTree>
    <p:extLst>
      <p:ext uri="{BB962C8B-B14F-4D97-AF65-F5344CB8AC3E}">
        <p14:creationId xmlns:p14="http://schemas.microsoft.com/office/powerpoint/2010/main" val="3841379480"/>
      </p:ext>
    </p:extLst>
  </p:cSld>
  <p:clrMapOvr>
    <a:masterClrMapping/>
  </p:clrMapOvr>
  <mc:AlternateContent xmlns:mc="http://schemas.openxmlformats.org/markup-compatibility/2006">
    <mc:Choice xmlns:p14="http://schemas.microsoft.com/office/powerpoint/2010/main" Requires="p14">
      <p:transition spd="med" p14:dur="700" advTm="21000">
        <p:fade/>
      </p:transition>
    </mc:Choice>
    <mc:Fallback>
      <p:transition spd="med" advTm="21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2382" y="1588"/>
          <a:ext cx="1588" cy="1588"/>
        </p:xfrm>
        <a:graphic>
          <a:graphicData uri="http://schemas.openxmlformats.org/presentationml/2006/ole">
            <mc:AlternateContent xmlns:mc="http://schemas.openxmlformats.org/markup-compatibility/2006">
              <mc:Choice xmlns:v="urn:schemas-microsoft-com:vml" Requires="v">
                <p:oleObj spid="_x0000_s67601" name="think-cell Slide" r:id="rId4" imgW="425" imgH="426" progId="TCLayout.ActiveDocument.1">
                  <p:embed/>
                </p:oleObj>
              </mc:Choice>
              <mc:Fallback>
                <p:oleObj name="think-cell Slide" r:id="rId4" imgW="425" imgH="426" progId="TCLayout.ActiveDocument.1">
                  <p:embed/>
                  <p:pic>
                    <p:nvPicPr>
                      <p:cNvPr id="6" name="Object 5" hidden="1"/>
                      <p:cNvPicPr/>
                      <p:nvPr/>
                    </p:nvPicPr>
                    <p:blipFill>
                      <a:blip r:embed="rId5"/>
                      <a:stretch>
                        <a:fillRect/>
                      </a:stretch>
                    </p:blipFill>
                    <p:spPr>
                      <a:xfrm>
                        <a:off x="2382" y="1588"/>
                        <a:ext cx="1588" cy="1588"/>
                      </a:xfrm>
                      <a:prstGeom prst="rect">
                        <a:avLst/>
                      </a:prstGeom>
                    </p:spPr>
                  </p:pic>
                </p:oleObj>
              </mc:Fallback>
            </mc:AlternateContent>
          </a:graphicData>
        </a:graphic>
      </p:graphicFrame>
      <p:sp>
        <p:nvSpPr>
          <p:cNvPr id="4" name="Freeform 3"/>
          <p:cNvSpPr/>
          <p:nvPr/>
        </p:nvSpPr>
        <p:spPr>
          <a:xfrm>
            <a:off x="795" y="1579502"/>
            <a:ext cx="12190413" cy="4269659"/>
          </a:xfrm>
          <a:custGeom>
            <a:avLst/>
            <a:gdLst>
              <a:gd name="connsiteX0" fmla="*/ 10939405 w 12190413"/>
              <a:gd name="connsiteY0" fmla="*/ 0 h 4355480"/>
              <a:gd name="connsiteX1" fmla="*/ 12190413 w 12190413"/>
              <a:gd name="connsiteY1" fmla="*/ 0 h 4355480"/>
              <a:gd name="connsiteX2" fmla="*/ 12190413 w 12190413"/>
              <a:gd name="connsiteY2" fmla="*/ 4355480 h 4355480"/>
              <a:gd name="connsiteX3" fmla="*/ 11176199 w 12190413"/>
              <a:gd name="connsiteY3" fmla="*/ 4355480 h 4355480"/>
              <a:gd name="connsiteX4" fmla="*/ 11178496 w 12190413"/>
              <a:gd name="connsiteY4" fmla="*/ 4353763 h 4355480"/>
              <a:gd name="connsiteX5" fmla="*/ 12163961 w 12190413"/>
              <a:gd name="connsiteY5" fmla="*/ 2264128 h 4355480"/>
              <a:gd name="connsiteX6" fmla="*/ 10970024 w 12190413"/>
              <a:gd name="connsiteY6" fmla="*/ 18601 h 4355480"/>
              <a:gd name="connsiteX7" fmla="*/ 0 w 12190413"/>
              <a:gd name="connsiteY7" fmla="*/ 0 h 4355480"/>
              <a:gd name="connsiteX8" fmla="*/ 7972491 w 12190413"/>
              <a:gd name="connsiteY8" fmla="*/ 0 h 4355480"/>
              <a:gd name="connsiteX9" fmla="*/ 7941873 w 12190413"/>
              <a:gd name="connsiteY9" fmla="*/ 18601 h 4355480"/>
              <a:gd name="connsiteX10" fmla="*/ 6747935 w 12190413"/>
              <a:gd name="connsiteY10" fmla="*/ 2264128 h 4355480"/>
              <a:gd name="connsiteX11" fmla="*/ 7733401 w 12190413"/>
              <a:gd name="connsiteY11" fmla="*/ 4353763 h 4355480"/>
              <a:gd name="connsiteX12" fmla="*/ 7735698 w 12190413"/>
              <a:gd name="connsiteY12" fmla="*/ 4355480 h 4355480"/>
              <a:gd name="connsiteX13" fmla="*/ 0 w 12190413"/>
              <a:gd name="connsiteY13" fmla="*/ 4355480 h 435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0413" h="4355480">
                <a:moveTo>
                  <a:pt x="10939405" y="0"/>
                </a:moveTo>
                <a:lnTo>
                  <a:pt x="12190413" y="0"/>
                </a:lnTo>
                <a:lnTo>
                  <a:pt x="12190413" y="4355480"/>
                </a:lnTo>
                <a:lnTo>
                  <a:pt x="11176199" y="4355480"/>
                </a:lnTo>
                <a:lnTo>
                  <a:pt x="11178496" y="4353763"/>
                </a:lnTo>
                <a:cubicBezTo>
                  <a:pt x="11780344" y="3857073"/>
                  <a:pt x="12163961" y="3105400"/>
                  <a:pt x="12163961" y="2264128"/>
                </a:cubicBezTo>
                <a:cubicBezTo>
                  <a:pt x="12163961" y="1329382"/>
                  <a:pt x="11690360" y="505251"/>
                  <a:pt x="10970024" y="18601"/>
                </a:cubicBezTo>
                <a:close/>
                <a:moveTo>
                  <a:pt x="0" y="0"/>
                </a:moveTo>
                <a:lnTo>
                  <a:pt x="7972491" y="0"/>
                </a:lnTo>
                <a:lnTo>
                  <a:pt x="7941873" y="18601"/>
                </a:lnTo>
                <a:cubicBezTo>
                  <a:pt x="7221536" y="505251"/>
                  <a:pt x="6747935" y="1329382"/>
                  <a:pt x="6747935" y="2264128"/>
                </a:cubicBezTo>
                <a:cubicBezTo>
                  <a:pt x="6747935" y="3105400"/>
                  <a:pt x="7131552" y="3857073"/>
                  <a:pt x="7733401" y="4353763"/>
                </a:cubicBezTo>
                <a:lnTo>
                  <a:pt x="7735698" y="4355480"/>
                </a:lnTo>
                <a:lnTo>
                  <a:pt x="0" y="435548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 Placeholder 2"/>
          <p:cNvSpPr txBox="1">
            <a:spLocks/>
          </p:cNvSpPr>
          <p:nvPr/>
        </p:nvSpPr>
        <p:spPr>
          <a:xfrm>
            <a:off x="190500" y="1714500"/>
            <a:ext cx="6381749" cy="3924299"/>
          </a:xfrm>
          <a:prstGeom prst="rect">
            <a:avLst/>
          </a:prstGeom>
        </p:spPr>
        <p:txBody>
          <a:bodyPr anchor="ctr"/>
          <a:lstStyle>
            <a:lvl1pPr marL="231752" indent="-231752" algn="l" defTabSz="914309" rtl="0" eaLnBrk="1" latinLnBrk="0" hangingPunct="1">
              <a:lnSpc>
                <a:spcPct val="120000"/>
              </a:lnSpc>
              <a:spcBef>
                <a:spcPts val="1000"/>
              </a:spcBef>
              <a:buClr>
                <a:srgbClr val="96D700"/>
              </a:buClr>
              <a:buSzPct val="100000"/>
              <a:buFont typeface="Verdana" panose="020B0604030504040204" pitchFamily="34" charset="0"/>
              <a:buChar char="●"/>
              <a:defRPr lang="en-US" sz="1400" kern="1200" baseline="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1pPr>
            <a:lvl2pPr marL="631790" indent="-285750" algn="l" defTabSz="914309" rtl="0" eaLnBrk="1" latinLnBrk="0" hangingPunct="1">
              <a:lnSpc>
                <a:spcPct val="120000"/>
              </a:lnSpc>
              <a:spcBef>
                <a:spcPts val="500"/>
              </a:spcBef>
              <a:buFont typeface="Arial" panose="020B0604020202020204" pitchFamily="34" charset="0"/>
              <a:buChar char="•"/>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2pPr>
            <a:lvl3pPr marL="968307" indent="-285750" algn="l" defTabSz="914309" rtl="0" eaLnBrk="1" latinLnBrk="0" hangingPunct="1">
              <a:lnSpc>
                <a:spcPct val="120000"/>
              </a:lnSpc>
              <a:spcBef>
                <a:spcPts val="500"/>
              </a:spcBef>
              <a:buFont typeface="Arial" panose="020B0604020202020204" pitchFamily="34" charset="0"/>
              <a:buChar char="•"/>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3pPr>
            <a:lvl4pPr marL="1315934" indent="-285750" algn="l" defTabSz="914309" rtl="0" eaLnBrk="1" latinLnBrk="0" hangingPunct="1">
              <a:lnSpc>
                <a:spcPct val="120000"/>
              </a:lnSpc>
              <a:spcBef>
                <a:spcPts val="500"/>
              </a:spcBef>
              <a:buFont typeface="Arial" panose="020B0604020202020204" pitchFamily="34" charset="0"/>
              <a:buChar char="•"/>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4pPr>
            <a:lvl5pPr marL="1661974" indent="-285750" algn="l" defTabSz="914309" rtl="0" eaLnBrk="1" latinLnBrk="0" hangingPunct="1">
              <a:lnSpc>
                <a:spcPct val="120000"/>
              </a:lnSpc>
              <a:spcBef>
                <a:spcPts val="500"/>
              </a:spcBef>
              <a:buFont typeface="Arial" panose="020B0604020202020204" pitchFamily="34" charset="0"/>
              <a:buChar char="•"/>
              <a:defRPr lang="en-US" sz="1400" kern="12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buClrTx/>
              <a:buFont typeface="Arial" panose="020B0604020202020204" pitchFamily="34" charset="0"/>
              <a:buChar char="•"/>
            </a:pPr>
            <a:r>
              <a:rPr lang="en-US" sz="1600" dirty="0">
                <a:solidFill>
                  <a:schemeClr val="tx1"/>
                </a:solidFill>
              </a:rPr>
              <a:t>STATIC SOURCE CODE ANALYSIS TOOLS</a:t>
            </a:r>
          </a:p>
          <a:p>
            <a:pPr marL="519113" lvl="1" indent="-293688">
              <a:lnSpc>
                <a:spcPct val="100000"/>
              </a:lnSpc>
              <a:spcBef>
                <a:spcPts val="600"/>
              </a:spcBef>
              <a:buFont typeface="Wingdings" panose="05000000000000000000" pitchFamily="2" charset="2"/>
              <a:buChar char="Ø"/>
            </a:pPr>
            <a:r>
              <a:rPr lang="en-US" sz="1500" dirty="0">
                <a:solidFill>
                  <a:schemeClr val="tx1"/>
                </a:solidFill>
                <a:hlinkClick r:id="rId6"/>
              </a:rPr>
              <a:t>https://github.com/mre/awesome-static-analysis</a:t>
            </a:r>
            <a:r>
              <a:rPr lang="en-US" sz="1500" dirty="0">
                <a:solidFill>
                  <a:schemeClr val="tx1"/>
                </a:solidFill>
              </a:rPr>
              <a:t>  </a:t>
            </a:r>
          </a:p>
          <a:p>
            <a:pPr marL="519113" lvl="1" indent="-293688">
              <a:lnSpc>
                <a:spcPct val="100000"/>
              </a:lnSpc>
              <a:spcBef>
                <a:spcPts val="600"/>
              </a:spcBef>
              <a:buFont typeface="Wingdings" panose="05000000000000000000" pitchFamily="2" charset="2"/>
              <a:buChar char="Ø"/>
            </a:pPr>
            <a:r>
              <a:rPr lang="en-US" sz="1500" dirty="0">
                <a:solidFill>
                  <a:schemeClr val="tx1"/>
                </a:solidFill>
                <a:hlinkClick r:id="rId7"/>
              </a:rPr>
              <a:t>https://www.owasp.org/index.php/Source_Code_Analysis_Tools</a:t>
            </a:r>
            <a:r>
              <a:rPr lang="en-US" sz="1500" dirty="0">
                <a:solidFill>
                  <a:schemeClr val="tx1"/>
                </a:solidFill>
              </a:rPr>
              <a:t> </a:t>
            </a:r>
          </a:p>
          <a:p>
            <a:pPr>
              <a:lnSpc>
                <a:spcPct val="100000"/>
              </a:lnSpc>
              <a:spcBef>
                <a:spcPts val="1800"/>
              </a:spcBef>
              <a:buClrTx/>
              <a:buFont typeface="Arial" panose="020B0604020202020204" pitchFamily="34" charset="0"/>
              <a:buChar char="•"/>
            </a:pPr>
            <a:r>
              <a:rPr lang="en-US" sz="1600" b="1" dirty="0">
                <a:solidFill>
                  <a:schemeClr val="tx1"/>
                </a:solidFill>
              </a:rPr>
              <a:t>GREP</a:t>
            </a:r>
          </a:p>
          <a:p>
            <a:pPr>
              <a:lnSpc>
                <a:spcPct val="100000"/>
              </a:lnSpc>
              <a:spcBef>
                <a:spcPts val="1800"/>
              </a:spcBef>
              <a:buClrTx/>
              <a:buFont typeface="Arial" panose="020B0604020202020204" pitchFamily="34" charset="0"/>
              <a:buChar char="•"/>
            </a:pPr>
            <a:r>
              <a:rPr lang="en-US" sz="1600" dirty="0">
                <a:solidFill>
                  <a:schemeClr val="tx1"/>
                </a:solidFill>
              </a:rPr>
              <a:t>TOOLS CANNOT FIND SOME TYPES OF VULNERABILITIES</a:t>
            </a:r>
          </a:p>
          <a:p>
            <a:pPr>
              <a:lnSpc>
                <a:spcPct val="100000"/>
              </a:lnSpc>
              <a:spcBef>
                <a:spcPts val="1800"/>
              </a:spcBef>
              <a:buClrTx/>
              <a:buFont typeface="Arial" panose="020B0604020202020204" pitchFamily="34" charset="0"/>
              <a:buChar char="•"/>
            </a:pPr>
            <a:r>
              <a:rPr lang="en-US" sz="1600" b="1" dirty="0">
                <a:solidFill>
                  <a:schemeClr val="tx1"/>
                </a:solidFill>
              </a:rPr>
              <a:t>HUMAN ANALYSIS IS REQUIRED</a:t>
            </a:r>
          </a:p>
        </p:txBody>
      </p:sp>
      <p:sp>
        <p:nvSpPr>
          <p:cNvPr id="2" name="Title 1"/>
          <p:cNvSpPr>
            <a:spLocks noGrp="1"/>
          </p:cNvSpPr>
          <p:nvPr>
            <p:ph type="title"/>
          </p:nvPr>
        </p:nvSpPr>
        <p:spPr/>
        <p:txBody>
          <a:bodyPr/>
          <a:lstStyle/>
          <a:p>
            <a:r>
              <a:rPr lang="en-US" dirty="0"/>
              <a:t>W</a:t>
            </a:r>
          </a:p>
        </p:txBody>
      </p:sp>
      <p:grpSp>
        <p:nvGrpSpPr>
          <p:cNvPr id="11" name="Group 5"/>
          <p:cNvGrpSpPr>
            <a:grpSpLocks noChangeAspect="1"/>
          </p:cNvGrpSpPr>
          <p:nvPr/>
        </p:nvGrpSpPr>
        <p:grpSpPr bwMode="auto">
          <a:xfrm>
            <a:off x="8236390" y="2515308"/>
            <a:ext cx="2447838" cy="2371898"/>
            <a:chOff x="5093" y="1535"/>
            <a:chExt cx="1644" cy="1593"/>
          </a:xfrm>
          <a:solidFill>
            <a:schemeClr val="accent1"/>
          </a:solidFill>
        </p:grpSpPr>
        <p:sp>
          <p:nvSpPr>
            <p:cNvPr id="13" name="Freeform 6"/>
            <p:cNvSpPr>
              <a:spLocks/>
            </p:cNvSpPr>
            <p:nvPr/>
          </p:nvSpPr>
          <p:spPr bwMode="auto">
            <a:xfrm>
              <a:off x="5093" y="1535"/>
              <a:ext cx="1644" cy="1561"/>
            </a:xfrm>
            <a:custGeom>
              <a:avLst/>
              <a:gdLst>
                <a:gd name="T0" fmla="*/ 30 w 103"/>
                <a:gd name="T1" fmla="*/ 40 h 98"/>
                <a:gd name="T2" fmla="*/ 85 w 103"/>
                <a:gd name="T3" fmla="*/ 95 h 98"/>
                <a:gd name="T4" fmla="*/ 97 w 103"/>
                <a:gd name="T5" fmla="*/ 93 h 98"/>
                <a:gd name="T6" fmla="*/ 97 w 103"/>
                <a:gd name="T7" fmla="*/ 83 h 98"/>
                <a:gd name="T8" fmla="*/ 67 w 103"/>
                <a:gd name="T9" fmla="*/ 53 h 98"/>
                <a:gd name="T10" fmla="*/ 100 w 103"/>
                <a:gd name="T11" fmla="*/ 20 h 98"/>
                <a:gd name="T12" fmla="*/ 100 w 103"/>
                <a:gd name="T13" fmla="*/ 12 h 98"/>
                <a:gd name="T14" fmla="*/ 94 w 103"/>
                <a:gd name="T15" fmla="*/ 5 h 98"/>
                <a:gd name="T16" fmla="*/ 86 w 103"/>
                <a:gd name="T17" fmla="*/ 5 h 98"/>
                <a:gd name="T18" fmla="*/ 53 w 103"/>
                <a:gd name="T19" fmla="*/ 38 h 98"/>
                <a:gd name="T20" fmla="*/ 42 w 103"/>
                <a:gd name="T21" fmla="*/ 27 h 98"/>
                <a:gd name="T22" fmla="*/ 30 w 103"/>
                <a:gd name="T23" fmla="*/ 1 h 98"/>
                <a:gd name="T24" fmla="*/ 16 w 103"/>
                <a:gd name="T25" fmla="*/ 1 h 98"/>
                <a:gd name="T26" fmla="*/ 27 w 103"/>
                <a:gd name="T27" fmla="*/ 12 h 98"/>
                <a:gd name="T28" fmla="*/ 27 w 103"/>
                <a:gd name="T29" fmla="*/ 24 h 98"/>
                <a:gd name="T30" fmla="*/ 27 w 103"/>
                <a:gd name="T31" fmla="*/ 24 h 98"/>
                <a:gd name="T32" fmla="*/ 15 w 103"/>
                <a:gd name="T33" fmla="*/ 24 h 98"/>
                <a:gd name="T34" fmla="*/ 15 w 103"/>
                <a:gd name="T35" fmla="*/ 24 h 98"/>
                <a:gd name="T36" fmla="*/ 3 w 103"/>
                <a:gd name="T37" fmla="*/ 13 h 98"/>
                <a:gd name="T38" fmla="*/ 15 w 103"/>
                <a:gd name="T39" fmla="*/ 40 h 98"/>
                <a:gd name="T40" fmla="*/ 30 w 103"/>
                <a:gd name="T4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 h="98">
                  <a:moveTo>
                    <a:pt x="30" y="40"/>
                  </a:moveTo>
                  <a:cubicBezTo>
                    <a:pt x="85" y="95"/>
                    <a:pt x="85" y="95"/>
                    <a:pt x="85" y="95"/>
                  </a:cubicBezTo>
                  <a:cubicBezTo>
                    <a:pt x="89" y="98"/>
                    <a:pt x="95" y="97"/>
                    <a:pt x="97" y="93"/>
                  </a:cubicBezTo>
                  <a:cubicBezTo>
                    <a:pt x="99" y="90"/>
                    <a:pt x="99" y="86"/>
                    <a:pt x="97" y="83"/>
                  </a:cubicBezTo>
                  <a:cubicBezTo>
                    <a:pt x="67" y="53"/>
                    <a:pt x="67" y="53"/>
                    <a:pt x="67" y="53"/>
                  </a:cubicBezTo>
                  <a:cubicBezTo>
                    <a:pt x="100" y="20"/>
                    <a:pt x="100" y="20"/>
                    <a:pt x="100" y="20"/>
                  </a:cubicBezTo>
                  <a:cubicBezTo>
                    <a:pt x="103" y="18"/>
                    <a:pt x="103" y="14"/>
                    <a:pt x="100" y="12"/>
                  </a:cubicBezTo>
                  <a:cubicBezTo>
                    <a:pt x="94" y="5"/>
                    <a:pt x="94" y="5"/>
                    <a:pt x="94" y="5"/>
                  </a:cubicBezTo>
                  <a:cubicBezTo>
                    <a:pt x="91" y="2"/>
                    <a:pt x="88" y="2"/>
                    <a:pt x="86" y="5"/>
                  </a:cubicBezTo>
                  <a:cubicBezTo>
                    <a:pt x="53" y="38"/>
                    <a:pt x="53" y="38"/>
                    <a:pt x="53" y="38"/>
                  </a:cubicBezTo>
                  <a:cubicBezTo>
                    <a:pt x="42" y="27"/>
                    <a:pt x="42" y="27"/>
                    <a:pt x="42" y="27"/>
                  </a:cubicBezTo>
                  <a:cubicBezTo>
                    <a:pt x="46" y="17"/>
                    <a:pt x="40" y="5"/>
                    <a:pt x="30" y="1"/>
                  </a:cubicBezTo>
                  <a:cubicBezTo>
                    <a:pt x="25" y="0"/>
                    <a:pt x="21" y="0"/>
                    <a:pt x="16" y="1"/>
                  </a:cubicBezTo>
                  <a:cubicBezTo>
                    <a:pt x="27" y="12"/>
                    <a:pt x="27" y="12"/>
                    <a:pt x="27" y="12"/>
                  </a:cubicBezTo>
                  <a:cubicBezTo>
                    <a:pt x="30" y="16"/>
                    <a:pt x="30" y="21"/>
                    <a:pt x="27" y="24"/>
                  </a:cubicBezTo>
                  <a:cubicBezTo>
                    <a:pt x="27" y="24"/>
                    <a:pt x="27" y="24"/>
                    <a:pt x="27" y="24"/>
                  </a:cubicBezTo>
                  <a:cubicBezTo>
                    <a:pt x="24" y="28"/>
                    <a:pt x="18" y="28"/>
                    <a:pt x="15" y="24"/>
                  </a:cubicBezTo>
                  <a:cubicBezTo>
                    <a:pt x="15" y="24"/>
                    <a:pt x="15" y="24"/>
                    <a:pt x="15" y="24"/>
                  </a:cubicBezTo>
                  <a:cubicBezTo>
                    <a:pt x="3" y="13"/>
                    <a:pt x="3" y="13"/>
                    <a:pt x="3" y="13"/>
                  </a:cubicBezTo>
                  <a:cubicBezTo>
                    <a:pt x="0" y="24"/>
                    <a:pt x="5" y="36"/>
                    <a:pt x="15" y="40"/>
                  </a:cubicBezTo>
                  <a:cubicBezTo>
                    <a:pt x="20" y="41"/>
                    <a:pt x="25" y="41"/>
                    <a:pt x="3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p:nvSpPr>
          <p:spPr bwMode="auto">
            <a:xfrm>
              <a:off x="5173" y="2491"/>
              <a:ext cx="622" cy="637"/>
            </a:xfrm>
            <a:custGeom>
              <a:avLst/>
              <a:gdLst>
                <a:gd name="T0" fmla="*/ 128 w 622"/>
                <a:gd name="T1" fmla="*/ 271 h 637"/>
                <a:gd name="T2" fmla="*/ 0 w 622"/>
                <a:gd name="T3" fmla="*/ 637 h 637"/>
                <a:gd name="T4" fmla="*/ 367 w 622"/>
                <a:gd name="T5" fmla="*/ 510 h 637"/>
                <a:gd name="T6" fmla="*/ 622 w 622"/>
                <a:gd name="T7" fmla="*/ 239 h 637"/>
                <a:gd name="T8" fmla="*/ 383 w 622"/>
                <a:gd name="T9" fmla="*/ 0 h 637"/>
                <a:gd name="T10" fmla="*/ 128 w 622"/>
                <a:gd name="T11" fmla="*/ 271 h 637"/>
              </a:gdLst>
              <a:ahLst/>
              <a:cxnLst>
                <a:cxn ang="0">
                  <a:pos x="T0" y="T1"/>
                </a:cxn>
                <a:cxn ang="0">
                  <a:pos x="T2" y="T3"/>
                </a:cxn>
                <a:cxn ang="0">
                  <a:pos x="T4" y="T5"/>
                </a:cxn>
                <a:cxn ang="0">
                  <a:pos x="T6" y="T7"/>
                </a:cxn>
                <a:cxn ang="0">
                  <a:pos x="T8" y="T9"/>
                </a:cxn>
                <a:cxn ang="0">
                  <a:pos x="T10" y="T11"/>
                </a:cxn>
              </a:cxnLst>
              <a:rect l="0" t="0" r="r" b="b"/>
              <a:pathLst>
                <a:path w="622" h="637">
                  <a:moveTo>
                    <a:pt x="128" y="271"/>
                  </a:moveTo>
                  <a:lnTo>
                    <a:pt x="0" y="637"/>
                  </a:lnTo>
                  <a:lnTo>
                    <a:pt x="367" y="510"/>
                  </a:lnTo>
                  <a:lnTo>
                    <a:pt x="622" y="239"/>
                  </a:lnTo>
                  <a:lnTo>
                    <a:pt x="383" y="0"/>
                  </a:lnTo>
                  <a:lnTo>
                    <a:pt x="128"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cxnSp>
        <p:nvCxnSpPr>
          <p:cNvPr id="9" name="Straight Connector 8">
            <a:extLst>
              <a:ext uri="{FF2B5EF4-FFF2-40B4-BE49-F238E27FC236}">
                <a16:creationId xmlns:a16="http://schemas.microsoft.com/office/drawing/2014/main" id="{9824D097-2638-4B27-947D-0AA1E23B578A}"/>
              </a:ext>
            </a:extLst>
          </p:cNvPr>
          <p:cNvCxnSpPr>
            <a:cxnSpLocks/>
          </p:cNvCxnSpPr>
          <p:nvPr/>
        </p:nvCxnSpPr>
        <p:spPr>
          <a:xfrm>
            <a:off x="540000" y="1041171"/>
            <a:ext cx="11110413" cy="0"/>
          </a:xfrm>
          <a:prstGeom prst="line">
            <a:avLst/>
          </a:prstGeom>
          <a:noFill/>
          <a:ln w="19050" cap="flat" cmpd="sng" algn="ctr">
            <a:solidFill>
              <a:srgbClr val="96D700"/>
            </a:solidFill>
            <a:prstDash val="solid"/>
            <a:miter lim="800000"/>
          </a:ln>
          <a:effectLst/>
        </p:spPr>
      </p:cxnSp>
      <p:cxnSp>
        <p:nvCxnSpPr>
          <p:cNvPr id="10" name="Straight Connector 9">
            <a:extLst>
              <a:ext uri="{FF2B5EF4-FFF2-40B4-BE49-F238E27FC236}">
                <a16:creationId xmlns:a16="http://schemas.microsoft.com/office/drawing/2014/main" id="{1AB7AE45-A256-43C4-AD46-3B309586EE87}"/>
              </a:ext>
            </a:extLst>
          </p:cNvPr>
          <p:cNvCxnSpPr/>
          <p:nvPr/>
        </p:nvCxnSpPr>
        <p:spPr>
          <a:xfrm>
            <a:off x="10090785" y="6333540"/>
            <a:ext cx="1567453" cy="0"/>
          </a:xfrm>
          <a:prstGeom prst="line">
            <a:avLst/>
          </a:prstGeom>
          <a:noFill/>
          <a:ln w="6350" cap="flat" cmpd="sng" algn="ctr">
            <a:solidFill>
              <a:srgbClr val="96D700"/>
            </a:solidFill>
            <a:prstDash val="solid"/>
            <a:miter lim="800000"/>
          </a:ln>
          <a:effectLst/>
        </p:spPr>
      </p:cxnSp>
      <p:sp>
        <p:nvSpPr>
          <p:cNvPr id="12" name="Slide Number Placeholder 5">
            <a:extLst>
              <a:ext uri="{FF2B5EF4-FFF2-40B4-BE49-F238E27FC236}">
                <a16:creationId xmlns:a16="http://schemas.microsoft.com/office/drawing/2014/main" id="{AF4C25F8-10CB-4FA4-B706-990CB40B8D7B}"/>
              </a:ext>
            </a:extLst>
          </p:cNvPr>
          <p:cNvSpPr txBox="1">
            <a:spLocks/>
          </p:cNvSpPr>
          <p:nvPr/>
        </p:nvSpPr>
        <p:spPr>
          <a:xfrm>
            <a:off x="11295183" y="6391075"/>
            <a:ext cx="508000" cy="276741"/>
          </a:xfrm>
          <a:prstGeom prst="rect">
            <a:avLst/>
          </a:prstGeom>
        </p:spPr>
        <p:txBody>
          <a:bodyPr vert="horz" lIns="91440" tIns="45720" rIns="91440" bIns="45720"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mtClean="0">
                <a:latin typeface="Verdana" panose="020B0604030504040204" pitchFamily="34" charset="0"/>
                <a:ea typeface="Verdana" panose="020B0604030504040204" pitchFamily="34" charset="0"/>
                <a:cs typeface="Verdana" panose="020B0604030504040204" pitchFamily="34" charset="0"/>
              </a:rPr>
              <a:pPr/>
              <a:t>8</a:t>
            </a:fld>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0785" y="6448176"/>
            <a:ext cx="1115719" cy="158006"/>
          </a:xfrm>
          <a:prstGeom prst="rect">
            <a:avLst/>
          </a:prstGeom>
        </p:spPr>
      </p:pic>
    </p:spTree>
    <p:extLst>
      <p:ext uri="{BB962C8B-B14F-4D97-AF65-F5344CB8AC3E}">
        <p14:creationId xmlns:p14="http://schemas.microsoft.com/office/powerpoint/2010/main" val="31746753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Custom rulesets</a:t>
            </a:r>
          </a:p>
        </p:txBody>
      </p:sp>
    </p:spTree>
    <p:extLst>
      <p:ext uri="{BB962C8B-B14F-4D97-AF65-F5344CB8AC3E}">
        <p14:creationId xmlns:p14="http://schemas.microsoft.com/office/powerpoint/2010/main" val="1926081022"/>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187&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Year&gt;&lt;m_yearfmt&gt;&lt;begin val=&quot;0&quot;/&gt;&lt;end val=&quot;4&quot;/&gt;&lt;/m_yearfmt&gt;&lt;/m_precDefaultYear&gt;&lt;m_precDefaultQuarter&gt;&lt;m_bNumberIsYear val=&quot;0&quot;/&gt;&lt;m_strFormatTime&gt;Q%5&lt;/m_strFormatTime&gt;&lt;m_yearfmt&gt;&lt;begin val=&quot;0&quot;/&gt;&lt;end val=&quot;4&quot;/&gt;&lt;/m_yearfmt&gt;&lt;/m_precDefaultQuarter&gt;&lt;m_precDefaultMonth&gt;&lt;m_yearfmt&gt;&lt;begin val=&quot;0&quot;/&gt;&lt;end val=&quot;4&quot;/&gt;&lt;/m_yearfmt&gt;&lt;/m_precDefaultMonth&gt;&lt;m_precDefaultWeek&gt;&lt;m_bNumberIsYear val=&quot;0&quot;/&gt;&lt;m_strFormatTime&gt;%d.&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2&quot;&gt;&lt;elem m_fUsage=&quot;6.51321559900000046639E+00&quot;&gt;&lt;m_msothmcolidx val=&quot;0&quot;/&gt;&lt;m_rgb r=&quot;F2&quot; g=&quot;F2&quot; b=&quot;F2&quot;/&gt;&lt;m_nBrightness val=&quot;0&quot;/&gt;&lt;/elem&gt;&lt;elem m_fUsage=&quot;9.44918572671000100982E-01&quot;&gt;&lt;m_msothmcolidx val=&quot;0&quot;/&gt;&lt;m_rgb r=&quot;B1&quot; g=&quot;00&quot; b=&quot;47&quot;/&gt;&lt;m_nBrightness val=&quot;0&quot;/&gt;&lt;/elem&gt;&lt;/m_vecMRU&gt;&lt;/m_mruColor&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eN0SOVE3QMeKN5Yf_pix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cZ32BSycRMqFta0QZsJji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eN0SOVE3QMeKN5Yf_pixl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asic Layout">
  <a:themeElements>
    <a:clrScheme name="DM Finsl Colors V3">
      <a:dk1>
        <a:srgbClr val="32373C"/>
      </a:dk1>
      <a:lt1>
        <a:srgbClr val="FFFFFF"/>
      </a:lt1>
      <a:dk2>
        <a:srgbClr val="808080"/>
      </a:dk2>
      <a:lt2>
        <a:srgbClr val="FFFFFF"/>
      </a:lt2>
      <a:accent1>
        <a:srgbClr val="4C8C33"/>
      </a:accent1>
      <a:accent2>
        <a:srgbClr val="808080"/>
      </a:accent2>
      <a:accent3>
        <a:srgbClr val="CDCDCD"/>
      </a:accent3>
      <a:accent4>
        <a:srgbClr val="96D700"/>
      </a:accent4>
      <a:accent5>
        <a:srgbClr val="808080"/>
      </a:accent5>
      <a:accent6>
        <a:srgbClr val="32373C"/>
      </a:accent6>
      <a:hlink>
        <a:srgbClr val="96D700"/>
      </a:hlink>
      <a:folHlink>
        <a:srgbClr val="1E6EB7"/>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rkMatter">
  <a:themeElements>
    <a:clrScheme name="DM Finsl Colors V3">
      <a:dk1>
        <a:srgbClr val="32373C"/>
      </a:dk1>
      <a:lt1>
        <a:srgbClr val="FFFFFF"/>
      </a:lt1>
      <a:dk2>
        <a:srgbClr val="808080"/>
      </a:dk2>
      <a:lt2>
        <a:srgbClr val="FFFFFF"/>
      </a:lt2>
      <a:accent1>
        <a:srgbClr val="4C8C33"/>
      </a:accent1>
      <a:accent2>
        <a:srgbClr val="808080"/>
      </a:accent2>
      <a:accent3>
        <a:srgbClr val="CDCDCD"/>
      </a:accent3>
      <a:accent4>
        <a:srgbClr val="96D700"/>
      </a:accent4>
      <a:accent5>
        <a:srgbClr val="808080"/>
      </a:accent5>
      <a:accent6>
        <a:srgbClr val="32373C"/>
      </a:accent6>
      <a:hlink>
        <a:srgbClr val="96D700"/>
      </a:hlink>
      <a:folHlink>
        <a:srgbClr val="1E6EB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asic Layout">
  <a:themeElements>
    <a:clrScheme name="DM Finsl Colors V3">
      <a:dk1>
        <a:srgbClr val="32373C"/>
      </a:dk1>
      <a:lt1>
        <a:srgbClr val="FFFFFF"/>
      </a:lt1>
      <a:dk2>
        <a:srgbClr val="808080"/>
      </a:dk2>
      <a:lt2>
        <a:srgbClr val="FFFFFF"/>
      </a:lt2>
      <a:accent1>
        <a:srgbClr val="4C8C33"/>
      </a:accent1>
      <a:accent2>
        <a:srgbClr val="808080"/>
      </a:accent2>
      <a:accent3>
        <a:srgbClr val="CDCDCD"/>
      </a:accent3>
      <a:accent4>
        <a:srgbClr val="96D700"/>
      </a:accent4>
      <a:accent5>
        <a:srgbClr val="808080"/>
      </a:accent5>
      <a:accent6>
        <a:srgbClr val="32373C"/>
      </a:accent6>
      <a:hlink>
        <a:srgbClr val="96D700"/>
      </a:hlink>
      <a:folHlink>
        <a:srgbClr val="1E6EB7"/>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DarkMatter">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Basic Layout">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39321</TotalTime>
  <Words>586</Words>
  <Application>Microsoft Office PowerPoint</Application>
  <PresentationFormat>Widescreen</PresentationFormat>
  <Paragraphs>98</Paragraphs>
  <Slides>16</Slides>
  <Notes>3</Notes>
  <HiddenSlides>3</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16</vt:i4>
      </vt:variant>
    </vt:vector>
  </HeadingPairs>
  <TitlesOfParts>
    <vt:vector size="27" baseType="lpstr">
      <vt:lpstr>Arial</vt:lpstr>
      <vt:lpstr>Calibri</vt:lpstr>
      <vt:lpstr>Calibri Light</vt:lpstr>
      <vt:lpstr>Verdana</vt:lpstr>
      <vt:lpstr>Wingdings</vt:lpstr>
      <vt:lpstr>Basic Layout</vt:lpstr>
      <vt:lpstr>DarkMatter</vt:lpstr>
      <vt:lpstr>1_Basic Layout</vt:lpstr>
      <vt:lpstr>1_DarkMatter</vt:lpstr>
      <vt:lpstr>2_Basic Layout</vt:lpstr>
      <vt:lpstr>think-cell Slide</vt:lpstr>
      <vt:lpstr>graudit</vt:lpstr>
      <vt:lpstr>`whoami`</vt:lpstr>
      <vt:lpstr>PowerPoint Presentation</vt:lpstr>
      <vt:lpstr>graudit</vt:lpstr>
      <vt:lpstr>Bug hunting with graudit</vt:lpstr>
      <vt:lpstr>PowerPoint Presentation</vt:lpstr>
      <vt:lpstr>What’s new?</vt:lpstr>
      <vt:lpstr>W</vt:lpstr>
      <vt:lpstr>PowerPoint Presentation</vt:lpstr>
      <vt:lpstr>Rules/Regular expressions</vt:lpstr>
      <vt:lpstr>Wordpress rules</vt:lpstr>
      <vt:lpstr>SQL injection</vt:lpstr>
      <vt:lpstr>PowerPoint Presentation</vt:lpstr>
      <vt:lpstr>Quickly build custom scripts </vt:lpstr>
      <vt:lpstr>Taint analysis with grep</vt:lpstr>
      <vt:lpstr>Buffer overflow</vt:lpstr>
    </vt:vector>
  </TitlesOfParts>
  <Company>PresentationLoad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TOOLS</dc:title>
  <dc:creator>PresentationLoad</dc:creator>
  <dc:description>www.presentationload.com</dc:description>
  <cp:lastModifiedBy>Eldar Marcussen</cp:lastModifiedBy>
  <cp:revision>984</cp:revision>
  <cp:lastPrinted>2018-06-12T13:58:26Z</cp:lastPrinted>
  <dcterms:created xsi:type="dcterms:W3CDTF">2015-11-26T10:37:47Z</dcterms:created>
  <dcterms:modified xsi:type="dcterms:W3CDTF">2019-10-16T07:10:37Z</dcterms:modified>
</cp:coreProperties>
</file>