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37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96C68-0EA4-4748-9641-14671954E2E8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545-5432-4B9D-8F46-2F006099FA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96C68-0EA4-4748-9641-14671954E2E8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545-5432-4B9D-8F46-2F006099FA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96C68-0EA4-4748-9641-14671954E2E8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545-5432-4B9D-8F46-2F006099FA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96C68-0EA4-4748-9641-14671954E2E8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545-5432-4B9D-8F46-2F006099FA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96C68-0EA4-4748-9641-14671954E2E8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545-5432-4B9D-8F46-2F006099FA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96C68-0EA4-4748-9641-14671954E2E8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545-5432-4B9D-8F46-2F006099FA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96C68-0EA4-4748-9641-14671954E2E8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545-5432-4B9D-8F46-2F006099FA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96C68-0EA4-4748-9641-14671954E2E8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545-5432-4B9D-8F46-2F006099FA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96C68-0EA4-4748-9641-14671954E2E8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545-5432-4B9D-8F46-2F006099FA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96C68-0EA4-4748-9641-14671954E2E8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545-5432-4B9D-8F46-2F006099FA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96C68-0EA4-4748-9641-14671954E2E8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545-5432-4B9D-8F46-2F006099FA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96C68-0EA4-4748-9641-14671954E2E8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B3545-5432-4B9D-8F46-2F006099FA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03648" y="2699628"/>
            <a:ext cx="1008112" cy="10081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475656" y="2771636"/>
            <a:ext cx="864096" cy="864096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123728" y="2770564"/>
            <a:ext cx="792088" cy="2880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195736" y="2483604"/>
            <a:ext cx="792088" cy="2880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5983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77550" y="25454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63688" y="385175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494450" y="2690336"/>
            <a:ext cx="1008112" cy="10081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566458" y="2762344"/>
            <a:ext cx="864096" cy="864096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6142522" y="2834352"/>
            <a:ext cx="792088" cy="2880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286538" y="2474312"/>
            <a:ext cx="792088" cy="2880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150634" y="21862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46822" y="26103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854490" y="384246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635896" y="4149080"/>
            <a:ext cx="864096" cy="144016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4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4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1907704" y="2420888"/>
            <a:ext cx="0" cy="78279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835696" y="3131676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5998506" y="2236758"/>
            <a:ext cx="0" cy="93610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926498" y="3100854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917978" y="3202612"/>
            <a:ext cx="936104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905542" y="31100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 rot="16200000">
            <a:off x="1259633" y="1700809"/>
            <a:ext cx="864096" cy="14401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259632" y="158904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287490" y="158868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8" name="Trapezoid 37"/>
          <p:cNvSpPr/>
          <p:nvPr/>
        </p:nvSpPr>
        <p:spPr>
          <a:xfrm rot="10800000">
            <a:off x="1386406" y="433343"/>
            <a:ext cx="504056" cy="432048"/>
          </a:xfrm>
          <a:prstGeom prst="trapezoid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 rot="16200000">
            <a:off x="1691680" y="1700808"/>
            <a:ext cx="864096" cy="144016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3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3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1701954" y="2225412"/>
            <a:ext cx="144016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1969438" y="2225502"/>
            <a:ext cx="144016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19672" y="980728"/>
            <a:ext cx="72008" cy="28803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94560" y="45237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2052169" y="394570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 flipH="1">
            <a:off x="2195736" y="980728"/>
            <a:ext cx="72008" cy="28803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1811843" y="988679"/>
            <a:ext cx="288032" cy="288032"/>
            <a:chOff x="1835696" y="980728"/>
            <a:chExt cx="288032" cy="288032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1835696" y="980728"/>
              <a:ext cx="288032" cy="28803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1835696" y="980728"/>
              <a:ext cx="288032" cy="28803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>
            <a:off x="2652086" y="45281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71" name="Rounded Rectangle 70"/>
          <p:cNvSpPr/>
          <p:nvPr/>
        </p:nvSpPr>
        <p:spPr>
          <a:xfrm rot="16200000">
            <a:off x="5349542" y="1695001"/>
            <a:ext cx="864096" cy="14401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5349541" y="158323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377399" y="158287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74" name="Trapezoid 73"/>
          <p:cNvSpPr/>
          <p:nvPr/>
        </p:nvSpPr>
        <p:spPr>
          <a:xfrm rot="10800000">
            <a:off x="5476315" y="427535"/>
            <a:ext cx="504056" cy="432048"/>
          </a:xfrm>
          <a:prstGeom prst="trapezoid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 rot="16200000">
            <a:off x="5781589" y="1695000"/>
            <a:ext cx="864096" cy="144016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3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3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/>
          <p:nvPr/>
        </p:nvCxnSpPr>
        <p:spPr>
          <a:xfrm>
            <a:off x="5791863" y="2219604"/>
            <a:ext cx="144016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6059347" y="2219694"/>
            <a:ext cx="144016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709581" y="974920"/>
            <a:ext cx="72008" cy="28803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084469" y="44656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6142078" y="388762"/>
            <a:ext cx="504056" cy="504056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/>
          <p:nvPr/>
        </p:nvCxnSpPr>
        <p:spPr>
          <a:xfrm flipH="1">
            <a:off x="6285645" y="974920"/>
            <a:ext cx="72008" cy="28803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67"/>
          <p:cNvGrpSpPr/>
          <p:nvPr/>
        </p:nvGrpSpPr>
        <p:grpSpPr>
          <a:xfrm>
            <a:off x="5901752" y="982871"/>
            <a:ext cx="288032" cy="288032"/>
            <a:chOff x="1835696" y="980728"/>
            <a:chExt cx="288032" cy="288032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1835696" y="980728"/>
              <a:ext cx="288032" cy="28803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>
              <a:off x="1835696" y="980728"/>
              <a:ext cx="288032" cy="28803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/>
          <p:cNvSpPr txBox="1"/>
          <p:nvPr/>
        </p:nvSpPr>
        <p:spPr>
          <a:xfrm>
            <a:off x="6741995" y="44701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en-US" dirty="0"/>
          </a:p>
        </p:txBody>
      </p:sp>
      <p:cxnSp>
        <p:nvCxnSpPr>
          <p:cNvPr id="86" name="Straight Connector 85"/>
          <p:cNvCxnSpPr/>
          <p:nvPr/>
        </p:nvCxnSpPr>
        <p:spPr>
          <a:xfrm>
            <a:off x="6006457" y="3181172"/>
            <a:ext cx="936104" cy="7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934610" y="30760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3923928" y="429309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827584" y="260648"/>
            <a:ext cx="6912768" cy="45365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0C0C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NXP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nxp51553</dc:creator>
  <cp:lastModifiedBy>nxp51553</cp:lastModifiedBy>
  <cp:revision>15</cp:revision>
  <dcterms:created xsi:type="dcterms:W3CDTF">2013-01-24T08:54:21Z</dcterms:created>
  <dcterms:modified xsi:type="dcterms:W3CDTF">2013-01-24T10:20:58Z</dcterms:modified>
</cp:coreProperties>
</file>