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3688" y="2708920"/>
            <a:ext cx="1512168" cy="15121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35696" y="2764599"/>
            <a:ext cx="1368152" cy="13681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08104" y="2708920"/>
            <a:ext cx="1512168" cy="1512168"/>
            <a:chOff x="3779912" y="2636912"/>
            <a:chExt cx="1512168" cy="1512168"/>
          </a:xfrm>
        </p:grpSpPr>
        <p:sp>
          <p:nvSpPr>
            <p:cNvPr id="8" name="Oval 7"/>
            <p:cNvSpPr/>
            <p:nvPr/>
          </p:nvSpPr>
          <p:spPr>
            <a:xfrm>
              <a:off x="3779912" y="2636912"/>
              <a:ext cx="1512168" cy="15121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51920" y="2692591"/>
              <a:ext cx="1368152" cy="13681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707904" y="342900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9832" y="4653136"/>
            <a:ext cx="271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Coupled P-S to coupled P-S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1844824"/>
            <a:ext cx="13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B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996952"/>
            <a:ext cx="864096" cy="91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3127" y="2973932"/>
            <a:ext cx="855896" cy="90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nxp51553</dc:creator>
  <cp:lastModifiedBy>nxp51553</cp:lastModifiedBy>
  <cp:revision>3</cp:revision>
  <dcterms:created xsi:type="dcterms:W3CDTF">2012-10-16T07:01:29Z</dcterms:created>
  <dcterms:modified xsi:type="dcterms:W3CDTF">2012-10-16T07:22:52Z</dcterms:modified>
</cp:coreProperties>
</file>