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46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5FD2-F2DB-465C-9310-4C818F323387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9DEB-E35A-48ED-AF1A-203B94CC15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63688" y="2708920"/>
            <a:ext cx="1512168" cy="1512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35696" y="2764599"/>
            <a:ext cx="1368152" cy="13681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07904" y="342900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9832" y="4653136"/>
            <a:ext cx="3032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loop energized solenoid</a:t>
            </a:r>
          </a:p>
          <a:p>
            <a:pPr algn="ctr"/>
            <a:r>
              <a:rPr lang="en-US" dirty="0" smtClean="0"/>
              <a:t>to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olenoid under load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184482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D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 rot="5400000">
            <a:off x="6768244" y="2744924"/>
            <a:ext cx="396044" cy="1332148"/>
          </a:xfrm>
          <a:prstGeom prst="can">
            <a:avLst>
              <a:gd name="adj" fmla="val 33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2339752" y="2316222"/>
            <a:ext cx="360040" cy="1296144"/>
          </a:xfrm>
          <a:prstGeom prst="can">
            <a:avLst>
              <a:gd name="adj" fmla="val 11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6300192" y="3410998"/>
            <a:ext cx="0" cy="66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7" idx="1"/>
          </p:cNvCxnSpPr>
          <p:nvPr/>
        </p:nvCxnSpPr>
        <p:spPr>
          <a:xfrm flipV="1">
            <a:off x="7629896" y="3410998"/>
            <a:ext cx="2444" cy="68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440" y="3855110"/>
            <a:ext cx="139955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nxp51553</dc:creator>
  <cp:lastModifiedBy>nxp51553</cp:lastModifiedBy>
  <cp:revision>7</cp:revision>
  <dcterms:created xsi:type="dcterms:W3CDTF">2012-10-16T07:01:29Z</dcterms:created>
  <dcterms:modified xsi:type="dcterms:W3CDTF">2012-10-16T07:35:30Z</dcterms:modified>
</cp:coreProperties>
</file>