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5FD2-F2DB-465C-9310-4C818F323387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9DEB-E35A-48ED-AF1A-203B94CC1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5FD2-F2DB-465C-9310-4C818F323387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9DEB-E35A-48ED-AF1A-203B94CC1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5FD2-F2DB-465C-9310-4C818F323387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9DEB-E35A-48ED-AF1A-203B94CC1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5FD2-F2DB-465C-9310-4C818F323387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9DEB-E35A-48ED-AF1A-203B94CC1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5FD2-F2DB-465C-9310-4C818F323387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9DEB-E35A-48ED-AF1A-203B94CC1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5FD2-F2DB-465C-9310-4C818F323387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9DEB-E35A-48ED-AF1A-203B94CC1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5FD2-F2DB-465C-9310-4C818F323387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9DEB-E35A-48ED-AF1A-203B94CC1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5FD2-F2DB-465C-9310-4C818F323387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9DEB-E35A-48ED-AF1A-203B94CC1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5FD2-F2DB-465C-9310-4C818F323387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9DEB-E35A-48ED-AF1A-203B94CC1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5FD2-F2DB-465C-9310-4C818F323387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9DEB-E35A-48ED-AF1A-203B94CC1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5FD2-F2DB-465C-9310-4C818F323387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9DEB-E35A-48ED-AF1A-203B94CC1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75FD2-F2DB-465C-9310-4C818F323387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E9DEB-E35A-48ED-AF1A-203B94CC15C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63688" y="2708920"/>
            <a:ext cx="1512168" cy="151216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35696" y="2764599"/>
            <a:ext cx="1368152" cy="13681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08104" y="2708920"/>
            <a:ext cx="1512168" cy="1512168"/>
            <a:chOff x="3779912" y="2636912"/>
            <a:chExt cx="1512168" cy="1512168"/>
          </a:xfrm>
        </p:grpSpPr>
        <p:sp>
          <p:nvSpPr>
            <p:cNvPr id="8" name="Oval 7"/>
            <p:cNvSpPr/>
            <p:nvPr/>
          </p:nvSpPr>
          <p:spPr>
            <a:xfrm>
              <a:off x="3779912" y="2636912"/>
              <a:ext cx="1512168" cy="151216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851920" y="2692591"/>
              <a:ext cx="1368152" cy="13681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3707904" y="3429000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59832" y="4653136"/>
            <a:ext cx="30328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loop energized solenoid</a:t>
            </a:r>
          </a:p>
          <a:p>
            <a:pPr algn="ctr"/>
            <a:r>
              <a:rPr lang="en-US" dirty="0" smtClean="0"/>
              <a:t>to</a:t>
            </a:r>
          </a:p>
          <a:p>
            <a:r>
              <a:rPr lang="en-US" dirty="0" smtClean="0"/>
              <a:t>single loop energized solenoid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35896" y="1844824"/>
            <a:ext cx="1363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Expression C</a:t>
            </a:r>
            <a:endParaRPr lang="en-US" dirty="0"/>
          </a:p>
        </p:txBody>
      </p:sp>
      <p:sp>
        <p:nvSpPr>
          <p:cNvPr id="17" name="Can 16"/>
          <p:cNvSpPr/>
          <p:nvPr/>
        </p:nvSpPr>
        <p:spPr>
          <a:xfrm>
            <a:off x="6100497" y="2293201"/>
            <a:ext cx="360040" cy="1296144"/>
          </a:xfrm>
          <a:prstGeom prst="can">
            <a:avLst>
              <a:gd name="adj" fmla="val 11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n 17"/>
          <p:cNvSpPr/>
          <p:nvPr/>
        </p:nvSpPr>
        <p:spPr>
          <a:xfrm>
            <a:off x="2339752" y="2316222"/>
            <a:ext cx="360040" cy="1296144"/>
          </a:xfrm>
          <a:prstGeom prst="can">
            <a:avLst>
              <a:gd name="adj" fmla="val 11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NXP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nxp51553</dc:creator>
  <cp:lastModifiedBy>nxp51553</cp:lastModifiedBy>
  <cp:revision>5</cp:revision>
  <dcterms:created xsi:type="dcterms:W3CDTF">2012-10-16T07:01:29Z</dcterms:created>
  <dcterms:modified xsi:type="dcterms:W3CDTF">2012-10-16T07:29:28Z</dcterms:modified>
</cp:coreProperties>
</file>