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75FD2-F2DB-465C-9310-4C818F32338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E9DEB-E35A-48ED-AF1A-203B94CC15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763688" y="2708920"/>
            <a:ext cx="1512168" cy="1512168"/>
            <a:chOff x="3779912" y="2636912"/>
            <a:chExt cx="1512168" cy="1512168"/>
          </a:xfrm>
        </p:grpSpPr>
        <p:sp>
          <p:nvSpPr>
            <p:cNvPr id="4" name="Oval 3"/>
            <p:cNvSpPr/>
            <p:nvPr/>
          </p:nvSpPr>
          <p:spPr>
            <a:xfrm>
              <a:off x="3779912" y="2636912"/>
              <a:ext cx="1512168" cy="151216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851920" y="2692591"/>
              <a:ext cx="1368152" cy="13681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508104" y="2708920"/>
            <a:ext cx="1512168" cy="1512168"/>
            <a:chOff x="3779912" y="2636912"/>
            <a:chExt cx="1512168" cy="1512168"/>
          </a:xfrm>
        </p:grpSpPr>
        <p:sp>
          <p:nvSpPr>
            <p:cNvPr id="8" name="Oval 7"/>
            <p:cNvSpPr/>
            <p:nvPr/>
          </p:nvSpPr>
          <p:spPr>
            <a:xfrm>
              <a:off x="3779912" y="2636912"/>
              <a:ext cx="1512168" cy="151216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851920" y="2692591"/>
              <a:ext cx="1368152" cy="13681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3707904" y="3429000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42011" y="4653136"/>
            <a:ext cx="258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loop to single loop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35896" y="1844824"/>
            <a:ext cx="137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Expression A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nxp51553</dc:creator>
  <cp:lastModifiedBy>nxp51553</cp:lastModifiedBy>
  <cp:revision>1</cp:revision>
  <dcterms:created xsi:type="dcterms:W3CDTF">2012-10-16T07:01:29Z</dcterms:created>
  <dcterms:modified xsi:type="dcterms:W3CDTF">2012-10-16T07:10:08Z</dcterms:modified>
</cp:coreProperties>
</file>