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FD2-F2DB-465C-9310-4C818F323387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9DEB-E35A-48ED-AF1A-203B94CC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3688" y="2708920"/>
            <a:ext cx="1512168" cy="1512168"/>
            <a:chOff x="3779912" y="2636912"/>
            <a:chExt cx="1512168" cy="1512168"/>
          </a:xfrm>
        </p:grpSpPr>
        <p:sp>
          <p:nvSpPr>
            <p:cNvPr id="4" name="Oval 3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8104" y="2708920"/>
            <a:ext cx="1512168" cy="1512168"/>
            <a:chOff x="3779912" y="2636912"/>
            <a:chExt cx="1512168" cy="1512168"/>
          </a:xfrm>
        </p:grpSpPr>
        <p:sp>
          <p:nvSpPr>
            <p:cNvPr id="8" name="Oval 7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70790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3808" y="4653136"/>
            <a:ext cx="325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</a:t>
            </a:r>
            <a:r>
              <a:rPr lang="en-US" dirty="0" smtClean="0"/>
              <a:t>loop with accretion disc</a:t>
            </a:r>
          </a:p>
          <a:p>
            <a:pPr algn="ctr"/>
            <a:r>
              <a:rPr lang="en-US" dirty="0" smtClean="0"/>
              <a:t>to </a:t>
            </a:r>
            <a:r>
              <a:rPr lang="en-US" dirty="0" smtClean="0"/>
              <a:t>single </a:t>
            </a:r>
            <a:r>
              <a:rPr lang="en-US" dirty="0" smtClean="0"/>
              <a:t>loop with accretion disc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844824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947054" y="2869265"/>
            <a:ext cx="1152128" cy="115212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84778" y="2859628"/>
            <a:ext cx="1152128" cy="115212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3</cp:revision>
  <dcterms:created xsi:type="dcterms:W3CDTF">2012-10-16T07:01:29Z</dcterms:created>
  <dcterms:modified xsi:type="dcterms:W3CDTF">2012-10-17T11:31:16Z</dcterms:modified>
</cp:coreProperties>
</file>