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D2F1-AB0B-47B0-A1F6-D1ECF1D9D1BB}" type="datetimeFigureOut">
              <a:rPr lang="en-US" smtClean="0"/>
              <a:t>22-Jan-17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F8F-7B24-40AF-8A28-A196D4EE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5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D2F1-AB0B-47B0-A1F6-D1ECF1D9D1BB}" type="datetimeFigureOut">
              <a:rPr lang="en-US" smtClean="0"/>
              <a:t>22-Jan-17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F8F-7B24-40AF-8A28-A196D4EE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5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D2F1-AB0B-47B0-A1F6-D1ECF1D9D1BB}" type="datetimeFigureOut">
              <a:rPr lang="en-US" smtClean="0"/>
              <a:t>22-Jan-17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F8F-7B24-40AF-8A28-A196D4EE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8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D2F1-AB0B-47B0-A1F6-D1ECF1D9D1BB}" type="datetimeFigureOut">
              <a:rPr lang="en-US" smtClean="0"/>
              <a:t>22-Jan-17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F8F-7B24-40AF-8A28-A196D4EE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D2F1-AB0B-47B0-A1F6-D1ECF1D9D1BB}" type="datetimeFigureOut">
              <a:rPr lang="en-US" smtClean="0"/>
              <a:t>22-Jan-17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F8F-7B24-40AF-8A28-A196D4EE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2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D2F1-AB0B-47B0-A1F6-D1ECF1D9D1BB}" type="datetimeFigureOut">
              <a:rPr lang="en-US" smtClean="0"/>
              <a:t>22-Jan-17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F8F-7B24-40AF-8A28-A196D4EE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5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D2F1-AB0B-47B0-A1F6-D1ECF1D9D1BB}" type="datetimeFigureOut">
              <a:rPr lang="en-US" smtClean="0"/>
              <a:t>22-Jan-17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F8F-7B24-40AF-8A28-A196D4EE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7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D2F1-AB0B-47B0-A1F6-D1ECF1D9D1BB}" type="datetimeFigureOut">
              <a:rPr lang="en-US" smtClean="0"/>
              <a:t>22-Jan-17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F8F-7B24-40AF-8A28-A196D4EE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4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D2F1-AB0B-47B0-A1F6-D1ECF1D9D1BB}" type="datetimeFigureOut">
              <a:rPr lang="en-US" smtClean="0"/>
              <a:t>22-Jan-17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F8F-7B24-40AF-8A28-A196D4EE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9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D2F1-AB0B-47B0-A1F6-D1ECF1D9D1BB}" type="datetimeFigureOut">
              <a:rPr lang="en-US" smtClean="0"/>
              <a:t>22-Jan-17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F8F-7B24-40AF-8A28-A196D4EE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8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D2F1-AB0B-47B0-A1F6-D1ECF1D9D1BB}" type="datetimeFigureOut">
              <a:rPr lang="en-US" smtClean="0"/>
              <a:t>22-Jan-17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F8F-7B24-40AF-8A28-A196D4EE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5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ED2F1-AB0B-47B0-A1F6-D1ECF1D9D1BB}" type="datetimeFigureOut">
              <a:rPr lang="en-US" smtClean="0"/>
              <a:t>22-Jan-17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79F8F-7B24-40AF-8A28-A196D4EE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9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762000" y="457200"/>
            <a:ext cx="2743200" cy="190500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0800000">
            <a:off x="609600" y="4650060"/>
            <a:ext cx="2743200" cy="19050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810000" y="383787"/>
            <a:ext cx="2743200" cy="190500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17756" y="2667000"/>
            <a:ext cx="2743200" cy="190500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3962400" y="4795957"/>
            <a:ext cx="2743200" cy="19050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4191000" y="2659566"/>
            <a:ext cx="2743200" cy="19050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443761" y="874622"/>
                <a:ext cx="762000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1" i="1" cap="none" spc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761" y="874622"/>
                <a:ext cx="762000" cy="9233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371600" y="3150401"/>
                <a:ext cx="762000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1" i="1" cap="none" spc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150401"/>
                <a:ext cx="762000" cy="9233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371600" y="948035"/>
                <a:ext cx="762000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1" i="1" cap="none" spc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948035"/>
                <a:ext cx="762000" cy="92333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5581184" y="3157835"/>
                <a:ext cx="762000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1" i="1" cap="none" spc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184" y="3157835"/>
                <a:ext cx="762000" cy="92333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1981200" y="5140895"/>
                <a:ext cx="762000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1" i="1" cap="none" spc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140895"/>
                <a:ext cx="762000" cy="92333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5562599" y="5286792"/>
                <a:ext cx="762000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1" i="1" cap="none" spc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599" y="5286792"/>
                <a:ext cx="762000" cy="92333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436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malfactor</dc:creator>
  <cp:lastModifiedBy>malfactor</cp:lastModifiedBy>
  <cp:revision>1</cp:revision>
  <dcterms:created xsi:type="dcterms:W3CDTF">2017-01-22T15:21:22Z</dcterms:created>
  <dcterms:modified xsi:type="dcterms:W3CDTF">2017-01-22T15:27:17Z</dcterms:modified>
</cp:coreProperties>
</file>