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71" r:id="rId9"/>
    <p:sldId id="273" r:id="rId10"/>
    <p:sldId id="269" r:id="rId11"/>
    <p:sldId id="265" r:id="rId12"/>
    <p:sldId id="264" r:id="rId13"/>
  </p:sldIdLst>
  <p:sldSz cx="12192000" cy="6858000"/>
  <p:notesSz cx="6858000" cy="9144000"/>
  <p:custShowLst>
    <p:custShow name="Custom Show 1" id="0">
      <p:sldLst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9C1657-87E6-433A-AD95-F60D18B47888}">
          <p14:sldIdLst>
            <p14:sldId id="258"/>
            <p14:sldId id="259"/>
            <p14:sldId id="260"/>
            <p14:sldId id="261"/>
            <p14:sldId id="262"/>
            <p14:sldId id="263"/>
            <p14:sldId id="267"/>
            <p14:sldId id="271"/>
            <p14:sldId id="273"/>
            <p14:sldId id="269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CCCC"/>
    <a:srgbClr val="404040"/>
    <a:srgbClr val="FFF0C5"/>
    <a:srgbClr val="FFFFFF"/>
    <a:srgbClr val="FFEBB3"/>
    <a:srgbClr val="FFE28F"/>
    <a:srgbClr val="F2E3BC"/>
    <a:srgbClr val="FFE69F"/>
    <a:srgbClr val="FFE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1873" autoAdjust="0"/>
  </p:normalViewPr>
  <p:slideViewPr>
    <p:cSldViewPr snapToGrid="0">
      <p:cViewPr varScale="1">
        <p:scale>
          <a:sx n="101" d="100"/>
          <a:sy n="101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9BC72-075C-4816-8C22-2537FABC4F96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2E3AE-17DF-4750-B4FF-9918454836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25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403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575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649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56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37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894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656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66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776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439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27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Maximum v on bifurcation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E3AE-17DF-4750-B4FF-991845483688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12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A200-54D0-4023-9460-EDE1A62C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5EFDE-74D9-411C-A9FD-72490ABC3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D414-6688-4DB7-8823-8A008D9E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BC40-09ED-4654-B352-6B84D23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BB93-CDA5-48D8-8504-FE9A95B4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02571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C729-1E6B-48F3-8AFF-DCB1ECA6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8661-3635-49BD-92B9-1CB9A4DC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FBB0-56B5-44C8-9B83-FD82BD5C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C5A9-B4BC-4F5B-AE9B-8FD66720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873B-D8B8-4E3B-8739-A84DB673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630284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EE9CA-2EEC-46A2-9170-AAB3EF42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714B-E145-4B1D-8A9F-EE426B09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9A59-365A-4873-BA5E-35F6B61C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5FCF-9B19-4677-A3B5-691B6DFF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D7-43B8-48D5-AD82-47F12EA1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481752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B896-F9E2-4302-A528-7A610FE7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E7FF-28FE-41F6-A1EE-464742F9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C162-69AF-4C9E-A499-621D25C1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ADB6-EF86-4AD0-A12D-35A3758C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4E53-C81C-4AE8-970E-FCFC7E7D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38811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4040-8B6B-4EAB-B3AE-39D28A04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9EB2-43C9-420B-9A71-4BCA6856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301-83F9-4C3C-890A-4C34F958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DCA6-D12F-4853-972F-019D5CE0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BB47-7945-47AD-8558-D6F5992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834863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61A7-A003-422E-88E6-957D0B1C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E3C1-B2CA-498A-B950-0D53EBB19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92F7B-994D-4BE2-BAC1-AE16168C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C02E1-7244-4F14-A3DC-67D9BE38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7765-4019-477D-860D-4C6F7591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4BD8-BE5C-467A-8BA3-2B03BD41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33720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C287-3F8F-4338-8DC1-347FDD49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1FCFB-6657-4197-ABC8-E145CC99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4959-4CF9-4D78-B006-C8755991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535BE-285F-4979-B029-CD648964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8D104-FBB8-440B-BC8D-327D598B1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AD710-A867-4CAD-91D8-D048E6ED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D8DB4-9AA6-4CB9-88F0-E51F3C5C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1D144-82E8-41EC-AB90-9C6F872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442816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AA5-B0B6-4BF7-B0EE-4347A92C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552B1-606F-484B-8818-704A59D8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51A50-0903-4CDB-BCF0-5A79090F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0E657-E6A1-4F20-951A-FC1FB0C5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9048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CA037-0E54-4ABB-82C9-A14ACA2B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C417C-0D83-461C-B3B0-A875BBD7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FEEC-98A9-4869-83E8-211CCE57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390607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28CF-445C-4398-B8E1-5B7DA367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88C6-68D2-4CCD-B5AA-E33C4CBA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5C3BC-6245-46C5-910B-BA0122E2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FBA5-3E43-49FC-9787-240EF3F1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261D-7AD9-4B11-8F3A-A57DC970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4A83E-0DD0-437A-B6E5-17E0FE43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426605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3975-14C0-4AF8-B0E6-D214064E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349D6-6AF9-4413-9C06-722F7AF75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92332-2BF8-4E90-8640-481F4A4C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1266-5E0D-4D31-BF76-CE32C9C2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F4115-0EB9-4977-85A4-7777EB6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52B5-23FA-49B5-85BD-C1191F19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742742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1A54A-2E73-4AD0-8A89-597D3E9C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3740-193B-4A15-8933-A0404BC4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6BB2-6A2F-4773-83A8-E2C11E4C8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A053-C6EB-4020-A09B-25F176FA98FC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4E24-F358-47A1-BFED-95E95DB56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43D2-055F-4B71-9664-E82F0119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5C8B-A737-4EA4-B14E-3DD7E1AC1A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22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4.sv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svg"/><Relationship Id="rId9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6.png"/><Relationship Id="rId18" Type="http://schemas.openxmlformats.org/officeDocument/2006/relationships/image" Target="../media/image42.png"/><Relationship Id="rId3" Type="http://schemas.microsoft.com/office/2007/relationships/media" Target="../media/media2.mp4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5.png"/><Relationship Id="rId17" Type="http://schemas.openxmlformats.org/officeDocument/2006/relationships/image" Target="../media/image41.png"/><Relationship Id="rId2" Type="http://schemas.microsoft.com/office/2007/relationships/media" Target="../media/media1.mp4"/><Relationship Id="rId16" Type="http://schemas.openxmlformats.org/officeDocument/2006/relationships/image" Target="../media/image40.png"/><Relationship Id="rId1" Type="http://schemas.openxmlformats.org/officeDocument/2006/relationships/video" Target="NULL" TargetMode="External"/><Relationship Id="rId6" Type="http://schemas.openxmlformats.org/officeDocument/2006/relationships/video" Target="../media/media3.mp4"/><Relationship Id="rId11" Type="http://schemas.openxmlformats.org/officeDocument/2006/relationships/image" Target="../media/image35.png"/><Relationship Id="rId5" Type="http://schemas.microsoft.com/office/2007/relationships/media" Target="../media/media3.mp4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video" Target="../media/media2.mp4"/><Relationship Id="rId9" Type="http://schemas.openxmlformats.org/officeDocument/2006/relationships/image" Target="../media/image33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34.png"/><Relationship Id="rId18" Type="http://schemas.openxmlformats.org/officeDocument/2006/relationships/image" Target="../media/image42.png"/><Relationship Id="rId3" Type="http://schemas.microsoft.com/office/2007/relationships/media" Target="../media/media5.mp4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6.png"/><Relationship Id="rId17" Type="http://schemas.openxmlformats.org/officeDocument/2006/relationships/image" Target="../media/image41.png"/><Relationship Id="rId2" Type="http://schemas.openxmlformats.org/officeDocument/2006/relationships/video" Target="../media/media4.mp4"/><Relationship Id="rId16" Type="http://schemas.openxmlformats.org/officeDocument/2006/relationships/image" Target="../media/image40.png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11" Type="http://schemas.openxmlformats.org/officeDocument/2006/relationships/image" Target="../media/image38.png"/><Relationship Id="rId5" Type="http://schemas.microsoft.com/office/2007/relationships/media" Target="../media/media6.mp4"/><Relationship Id="rId1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video" Target="../media/media5.mp4"/><Relationship Id="rId9" Type="http://schemas.openxmlformats.org/officeDocument/2006/relationships/image" Target="../media/image36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94050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A1508FA-84C7-4D48-A998-2F4B9C059261}"/>
              </a:ext>
            </a:extLst>
          </p:cNvPr>
          <p:cNvGrpSpPr/>
          <p:nvPr/>
        </p:nvGrpSpPr>
        <p:grpSpPr>
          <a:xfrm>
            <a:off x="3830828" y="1779248"/>
            <a:ext cx="4362558" cy="4349693"/>
            <a:chOff x="2915695" y="-795557"/>
            <a:chExt cx="6234638" cy="62162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8790B5-42E5-496D-9AAB-6F6F9F885403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BCE79B2-05CA-473E-ACF3-D88577B0A684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7ACCC3D-6DF9-4C91-8692-3D025B008217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1C4EEAB-D9B9-4DD7-A788-78ECA634E506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467EC5A-27D9-4578-B8FF-7F333F76C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160A45B-82E9-4C18-8B46-DA2727628C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22FAA43-EAB9-4595-97E0-4C1BDB6D23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E25EA6F-A93E-4E08-B1F8-7BA14630B5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EC3429A-9314-47E5-9242-F0CCF378AD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672DDF-6C93-4FC6-B22D-79118F43AE5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7690B3-80B3-4D7F-A883-F1BC1DF2CFC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A694F17-2ED7-4B3D-8540-AFF6130D00E6}"/>
              </a:ext>
            </a:extLst>
          </p:cNvPr>
          <p:cNvSpPr/>
          <p:nvPr/>
        </p:nvSpPr>
        <p:spPr>
          <a:xfrm>
            <a:off x="2560990" y="3151145"/>
            <a:ext cx="7760569" cy="1528752"/>
          </a:xfrm>
          <a:prstGeom prst="rect">
            <a:avLst/>
          </a:prstGeom>
          <a:solidFill>
            <a:srgbClr val="FFF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435309-E56E-4F5A-83DB-64CB74BBF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3" t="17055" r="12604" b="18432"/>
          <a:stretch/>
        </p:blipFill>
        <p:spPr>
          <a:xfrm>
            <a:off x="2297829" y="3346082"/>
            <a:ext cx="7596339" cy="121602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588" y="233800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NZ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NZ" sz="44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4E0CAD-087C-455B-B86A-590BC798C229}"/>
              </a:ext>
            </a:extLst>
          </p:cNvPr>
          <p:cNvCxnSpPr>
            <a:cxnSpLocks/>
          </p:cNvCxnSpPr>
          <p:nvPr/>
        </p:nvCxnSpPr>
        <p:spPr>
          <a:xfrm>
            <a:off x="1004935" y="3106371"/>
            <a:ext cx="104567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8B7AFA-EF85-4C8E-84C5-9477C41AD9B4}"/>
              </a:ext>
            </a:extLst>
          </p:cNvPr>
          <p:cNvCxnSpPr/>
          <p:nvPr/>
        </p:nvCxnSpPr>
        <p:spPr>
          <a:xfrm>
            <a:off x="2618138" y="4716096"/>
            <a:ext cx="770342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4AF15B-0342-4347-BEC4-BDEA1239900C}"/>
              </a:ext>
            </a:extLst>
          </p:cNvPr>
          <p:cNvSpPr txBox="1"/>
          <p:nvPr/>
        </p:nvSpPr>
        <p:spPr>
          <a:xfrm>
            <a:off x="2662911" y="1069431"/>
            <a:ext cx="7140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Systems with two time scales are relatively well understood.</a:t>
            </a:r>
          </a:p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Our interest is in 3 time scale systems.</a:t>
            </a:r>
          </a:p>
          <a:p>
            <a:pPr algn="ctr"/>
            <a:endParaRPr lang="en-NZ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More behaviour to study including </a:t>
            </a:r>
            <a:r>
              <a:rPr lang="en-NZ" sz="20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spiking </a:t>
            </a:r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which is common in </a:t>
            </a:r>
            <a: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excitable cells</a:t>
            </a:r>
            <a:endParaRPr lang="en-US" sz="2000" dirty="0">
              <a:solidFill>
                <a:srgbClr val="33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682A3-8022-41F4-B35F-AA5CEEAB72F4}"/>
              </a:ext>
            </a:extLst>
          </p:cNvPr>
          <p:cNvSpPr txBox="1"/>
          <p:nvPr/>
        </p:nvSpPr>
        <p:spPr>
          <a:xfrm>
            <a:off x="2681954" y="4958088"/>
            <a:ext cx="6850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Hope to find mathematical mechanisms behind the </a:t>
            </a:r>
            <a: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onset of spiking.</a:t>
            </a:r>
          </a:p>
          <a:p>
            <a:pPr algn="ctr"/>
            <a:endParaRPr lang="en-NZ" sz="2000" dirty="0">
              <a:solidFill>
                <a:srgbClr val="33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find behaviour </a:t>
            </a:r>
            <a: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intrinsic </a:t>
            </a:r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3 time scale systems </a:t>
            </a:r>
            <a:endParaRPr lang="en-US" sz="2000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7450FC08-29CE-4FD9-B25F-7B092288CB5B}"/>
              </a:ext>
            </a:extLst>
          </p:cNvPr>
          <p:cNvSpPr/>
          <p:nvPr/>
        </p:nvSpPr>
        <p:spPr>
          <a:xfrm>
            <a:off x="5647995" y="3518583"/>
            <a:ext cx="908910" cy="908910"/>
          </a:xfrm>
          <a:prstGeom prst="pie">
            <a:avLst>
              <a:gd name="adj1" fmla="val 5403610"/>
              <a:gd name="adj2" fmla="val 1620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artial Circle 47">
            <a:extLst>
              <a:ext uri="{FF2B5EF4-FFF2-40B4-BE49-F238E27FC236}">
                <a16:creationId xmlns:a16="http://schemas.microsoft.com/office/drawing/2014/main" id="{0B6BE90F-5A56-4F8C-A524-F3548FD549E0}"/>
              </a:ext>
            </a:extLst>
          </p:cNvPr>
          <p:cNvSpPr/>
          <p:nvPr/>
        </p:nvSpPr>
        <p:spPr>
          <a:xfrm flipH="1">
            <a:off x="5644809" y="3518583"/>
            <a:ext cx="908910" cy="908910"/>
          </a:xfrm>
          <a:prstGeom prst="pie">
            <a:avLst>
              <a:gd name="adj1" fmla="val 5403610"/>
              <a:gd name="adj2" fmla="val 16200000"/>
            </a:avLst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80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1 3.33333E-6 L 0.33711 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29049 3.33333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0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3F25B82-E0BA-4150-B0D1-FAE00C9F09D8}"/>
              </a:ext>
            </a:extLst>
          </p:cNvPr>
          <p:cNvGrpSpPr/>
          <p:nvPr/>
        </p:nvGrpSpPr>
        <p:grpSpPr>
          <a:xfrm>
            <a:off x="4191288" y="1377548"/>
            <a:ext cx="3846854" cy="3835510"/>
            <a:chOff x="2915695" y="-795557"/>
            <a:chExt cx="6234638" cy="6216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AE9E678-1048-4153-B453-21EA6C41ED05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F6AC44-C05E-4BB3-A950-5DFFA26B107C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F4E771-D78C-40BB-A274-CF0F17FCCFF5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003E896-ECD1-44F7-982C-AABF9AAAC3DF}"/>
                  </a:ext>
                </a:extLst>
              </p:cNvPr>
              <p:cNvCxnSpPr>
                <a:cxnSpLocks/>
                <a:stCxn id="50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A6D315-9671-4ADE-8477-BCD2510283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44FBD54-C076-4F6F-A344-1B69DBE49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2331E04-ED00-4491-A994-FC2478B0A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0A80DBB-0B70-47E8-82CA-87148DCE9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FD79601-65FE-46AC-8223-F7DCAE207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1A2D1D-99C7-498F-9117-7968D6CC8E3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13C617-9633-4B7E-967A-FDD6650E79B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054" y="2543496"/>
            <a:ext cx="8883280" cy="1049234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835425-97F3-49F8-8FFF-699E8FCDAAA1}"/>
              </a:ext>
            </a:extLst>
          </p:cNvPr>
          <p:cNvSpPr/>
          <p:nvPr/>
        </p:nvSpPr>
        <p:spPr>
          <a:xfrm>
            <a:off x="8098867" y="3087319"/>
            <a:ext cx="348001" cy="348001"/>
          </a:xfrm>
          <a:prstGeom prst="ellipse">
            <a:avLst/>
          </a:prstGeom>
          <a:gradFill flip="none" rotWithShape="1">
            <a:gsLst>
              <a:gs pos="0">
                <a:srgbClr val="FF0066"/>
              </a:gs>
              <a:gs pos="100000">
                <a:srgbClr val="33CC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00BA86-C2EA-4D36-8D90-C1387521CFD1}"/>
              </a:ext>
            </a:extLst>
          </p:cNvPr>
          <p:cNvSpPr/>
          <p:nvPr/>
        </p:nvSpPr>
        <p:spPr>
          <a:xfrm flipH="1">
            <a:off x="4006127" y="3076898"/>
            <a:ext cx="348001" cy="348001"/>
          </a:xfrm>
          <a:prstGeom prst="ellipse">
            <a:avLst/>
          </a:prstGeom>
          <a:gradFill flip="none" rotWithShape="1">
            <a:gsLst>
              <a:gs pos="0">
                <a:srgbClr val="FF0066"/>
              </a:gs>
              <a:gs pos="100000">
                <a:srgbClr val="33CC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0C2ABF-E11A-4B0E-A36E-D3819A01A180}"/>
              </a:ext>
            </a:extLst>
          </p:cNvPr>
          <p:cNvGrpSpPr/>
          <p:nvPr/>
        </p:nvGrpSpPr>
        <p:grpSpPr>
          <a:xfrm>
            <a:off x="2978679" y="191809"/>
            <a:ext cx="6234638" cy="6216253"/>
            <a:chOff x="2915695" y="-795557"/>
            <a:chExt cx="6234638" cy="621625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766A357-CA00-4636-A6E8-12039DA5084F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A3501B0-27E4-487F-8721-E6169B96FE21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FB757DC-F253-4F62-8BF6-E3B19E7F1F71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F3F8A84-E768-44AC-BD3A-C9580421AB43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C0E216-F7C8-42DC-9DAB-30F6E155F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244F2C2-56C4-47BB-9E31-A2FF7AD65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B54DA4E-F767-454F-8B10-1B2EFE0B52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43F061C-161E-414B-A475-1DB3D04E1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8F34CD7-DD8C-4560-AF3A-45FFD2D7F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D938CA-2F49-47F8-A612-5A07763B925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230B78-8337-4465-AC5C-B74715B052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EA81409-AC4F-4D34-9EAD-009368D09A19}"/>
              </a:ext>
            </a:extLst>
          </p:cNvPr>
          <p:cNvSpPr/>
          <p:nvPr/>
        </p:nvSpPr>
        <p:spPr>
          <a:xfrm>
            <a:off x="3934836" y="2998600"/>
            <a:ext cx="489848" cy="489848"/>
          </a:xfrm>
          <a:prstGeom prst="ellipse">
            <a:avLst/>
          </a:prstGeom>
          <a:noFill/>
          <a:ln w="19050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E0A3A2-68C3-4391-9CE6-A5ABBB219B47}"/>
              </a:ext>
            </a:extLst>
          </p:cNvPr>
          <p:cNvSpPr/>
          <p:nvPr/>
        </p:nvSpPr>
        <p:spPr>
          <a:xfrm>
            <a:off x="8022720" y="3015499"/>
            <a:ext cx="489848" cy="489848"/>
          </a:xfrm>
          <a:prstGeom prst="ellipse">
            <a:avLst/>
          </a:prstGeom>
          <a:noFill/>
          <a:ln w="19050">
            <a:solidFill>
              <a:srgbClr val="33CC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5E9410-7E69-4331-840A-163AD4FE6F23}"/>
              </a:ext>
            </a:extLst>
          </p:cNvPr>
          <p:cNvGrpSpPr/>
          <p:nvPr/>
        </p:nvGrpSpPr>
        <p:grpSpPr>
          <a:xfrm>
            <a:off x="2960979" y="1271147"/>
            <a:ext cx="1597611" cy="1592900"/>
            <a:chOff x="2915695" y="-795557"/>
            <a:chExt cx="6234638" cy="62162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933460-4A8C-4E8F-8B2D-EFAF8EA08D95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EA37A3E-5AB3-450D-9DAC-3C6DE7CD427D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6F0D47F-4C42-4DAD-B749-2E78A3438B04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4571841-FD33-4F66-A504-26CAB31CC391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20664B1-D9E8-4F4C-B98D-F997DB8F2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5D088-84CF-4D3F-8B6D-10122779CC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9040E72-0783-4137-B060-DB3829F2B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030D0C6-1281-4B7E-A949-FDFFCD33A9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DD12D1-5CCA-4558-97E5-C3BC8536B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345411-477F-4D27-955B-A751DF3C06E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99F33F-6D12-434D-8C8A-115B8A875B0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32DA67-7D72-4F23-AB14-919E55EA0B26}"/>
              </a:ext>
            </a:extLst>
          </p:cNvPr>
          <p:cNvGrpSpPr/>
          <p:nvPr/>
        </p:nvGrpSpPr>
        <p:grpSpPr>
          <a:xfrm>
            <a:off x="8458084" y="3319729"/>
            <a:ext cx="2111686" cy="2105459"/>
            <a:chOff x="2915695" y="-795557"/>
            <a:chExt cx="6234638" cy="62162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008687-C6C3-487D-A5EA-75B59114D2D2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682B39D-DED0-4615-BE2F-9A7B139FAF3D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C8BE605-F77B-4BA3-84B2-73ED1244277A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750C16C-2527-4E90-A92A-88AD0CB5DB8F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00B878F-2DEC-4701-8EA7-2D5371F567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6FEA3-874A-4785-BABC-D06FE45582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1A4FF6A-C0D5-4A0F-A9FF-7FFC18D34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63D7FB6-00F2-4D91-87D2-C282AABBA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20981E4-F120-4A62-83FF-428FCD4E5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F0D4D7-59CC-4F37-9DAE-94355937377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81235F-A297-48B7-A24B-44A590EDC46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95842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8CF785F-53FD-4877-B50F-B2EFB7F637D2}"/>
              </a:ext>
            </a:extLst>
          </p:cNvPr>
          <p:cNvGrpSpPr/>
          <p:nvPr/>
        </p:nvGrpSpPr>
        <p:grpSpPr>
          <a:xfrm>
            <a:off x="-1122666" y="-860212"/>
            <a:ext cx="5699732" cy="6216253"/>
            <a:chOff x="-938192" y="717755"/>
            <a:chExt cx="5699732" cy="621625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0594B5-F766-481F-9103-003D86257495}"/>
                </a:ext>
              </a:extLst>
            </p:cNvPr>
            <p:cNvSpPr/>
            <p:nvPr/>
          </p:nvSpPr>
          <p:spPr>
            <a:xfrm>
              <a:off x="-938192" y="971383"/>
              <a:ext cx="5699732" cy="5699732"/>
            </a:xfrm>
            <a:prstGeom prst="ellipse">
              <a:avLst/>
            </a:prstGeom>
            <a:noFill/>
            <a:ln w="38100">
              <a:solidFill>
                <a:srgbClr val="FFFFF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B262D5-71E8-4BD2-8678-1DD7B7B1AE42}"/>
                </a:ext>
              </a:extLst>
            </p:cNvPr>
            <p:cNvSpPr/>
            <p:nvPr/>
          </p:nvSpPr>
          <p:spPr>
            <a:xfrm>
              <a:off x="-571268" y="1387468"/>
              <a:ext cx="4867563" cy="4867563"/>
            </a:xfrm>
            <a:prstGeom prst="ellipse">
              <a:avLst/>
            </a:prstGeom>
            <a:noFill/>
            <a:ln w="38100">
              <a:solidFill>
                <a:srgbClr val="FFFFF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7EB4C2-7E8A-4C6B-8E02-BCE161D84F6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862514" y="717755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479409-B826-4C48-9CD3-9307F0EAE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14" y="6264295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CD6D1-092C-48C3-9A2B-FD0DEED37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592" y="1474839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2A2859-B415-4F69-A037-E6F5341CF6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4822" y="5317900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1C0B40-854E-40A9-9290-D9E3CD5CA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70737" y="1474839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C7B9A0-675E-4155-85CA-2B50A89D2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7331" y="5711349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994" y="746624"/>
            <a:ext cx="4368001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Image result for university of auckland logo faculty of science">
            <a:extLst>
              <a:ext uri="{FF2B5EF4-FFF2-40B4-BE49-F238E27FC236}">
                <a16:creationId xmlns:a16="http://schemas.microsoft.com/office/drawing/2014/main" id="{E54D1D4A-4121-49EE-9DC7-557514D6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5760846"/>
            <a:ext cx="4209651" cy="9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0D7994-DD73-458D-9FEA-64AF0CF4296B}"/>
              </a:ext>
            </a:extLst>
          </p:cNvPr>
          <p:cNvSpPr/>
          <p:nvPr/>
        </p:nvSpPr>
        <p:spPr>
          <a:xfrm>
            <a:off x="1014690" y="444249"/>
            <a:ext cx="1425019" cy="1425019"/>
          </a:xfrm>
          <a:prstGeom prst="ellipse">
            <a:avLst/>
          </a:prstGeom>
          <a:gradFill flip="none" rotWithShape="1">
            <a:gsLst>
              <a:gs pos="0">
                <a:srgbClr val="FF0066"/>
              </a:gs>
              <a:gs pos="100000">
                <a:srgbClr val="33CC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CC7A0B61-65CB-454D-A11C-47064FEC5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456" y="635081"/>
            <a:ext cx="961486" cy="961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989B6-1644-49BC-84E2-417DEA032352}"/>
              </a:ext>
            </a:extLst>
          </p:cNvPr>
          <p:cNvSpPr txBox="1"/>
          <p:nvPr/>
        </p:nvSpPr>
        <p:spPr>
          <a:xfrm>
            <a:off x="6692217" y="1959071"/>
            <a:ext cx="544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https://ocean.si.edu/ocean-life/sharks-rays/great-white-shark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http://bioweb.uwlax.edu/bio203/2011/bularz_noah/reproduction.htm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http://www.scholarpedia.org/article/FitzHugh-Nagumo_model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https://mathematical-neuroscience.springeropen.com/articles/10.1186/2190-8567-2-13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9390B-0E50-4587-BAD6-0EFB5D6436C0}"/>
              </a:ext>
            </a:extLst>
          </p:cNvPr>
          <p:cNvSpPr txBox="1"/>
          <p:nvPr/>
        </p:nvSpPr>
        <p:spPr>
          <a:xfrm>
            <a:off x="806747" y="1959071"/>
            <a:ext cx="5440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‘The Effect of Geometry on the Dynamics of a Three Timescale System’ –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Uzma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Atiq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Master’s thesis,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2018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mathematical models of Intracellular Calcium Dynamics using Geometric Singular Pertubation Techniques’ – Emily Paige Harvey, Doctoral Thesis,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7450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8CF785F-53FD-4877-B50F-B2EFB7F637D2}"/>
              </a:ext>
            </a:extLst>
          </p:cNvPr>
          <p:cNvGrpSpPr/>
          <p:nvPr/>
        </p:nvGrpSpPr>
        <p:grpSpPr>
          <a:xfrm>
            <a:off x="3279474" y="713123"/>
            <a:ext cx="5699732" cy="6216253"/>
            <a:chOff x="-938192" y="717755"/>
            <a:chExt cx="5699732" cy="621625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0594B5-F766-481F-9103-003D86257495}"/>
                </a:ext>
              </a:extLst>
            </p:cNvPr>
            <p:cNvSpPr/>
            <p:nvPr/>
          </p:nvSpPr>
          <p:spPr>
            <a:xfrm>
              <a:off x="-938192" y="971383"/>
              <a:ext cx="5699732" cy="5699732"/>
            </a:xfrm>
            <a:prstGeom prst="ellipse">
              <a:avLst/>
            </a:prstGeom>
            <a:noFill/>
            <a:ln w="38100">
              <a:solidFill>
                <a:srgbClr val="FFFFF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B262D5-71E8-4BD2-8678-1DD7B7B1AE42}"/>
                </a:ext>
              </a:extLst>
            </p:cNvPr>
            <p:cNvSpPr/>
            <p:nvPr/>
          </p:nvSpPr>
          <p:spPr>
            <a:xfrm>
              <a:off x="-571268" y="1387468"/>
              <a:ext cx="4867563" cy="4867563"/>
            </a:xfrm>
            <a:prstGeom prst="ellipse">
              <a:avLst/>
            </a:prstGeom>
            <a:noFill/>
            <a:ln w="38100">
              <a:solidFill>
                <a:srgbClr val="FFFFF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7EB4C2-7E8A-4C6B-8E02-BCE161D84F6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862514" y="717755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479409-B826-4C48-9CD3-9307F0EAE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14" y="6264295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CD6D1-092C-48C3-9A2B-FD0DEED37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592" y="1474839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2A2859-B415-4F69-A037-E6F5341CF6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4822" y="5317900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1C0B40-854E-40A9-9290-D9E3CD5CA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70737" y="1474839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C7B9A0-675E-4155-85CA-2B50A89D2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7331" y="5711349"/>
              <a:ext cx="541473" cy="50748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40F91-3C21-49FA-B24C-D3563B84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34" y="2246620"/>
            <a:ext cx="8336823" cy="157463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Multiple Time Scale Dynamics in Mathematical Biology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FB43DB-B154-4EBC-BBBA-809118871DCB}"/>
              </a:ext>
            </a:extLst>
          </p:cNvPr>
          <p:cNvCxnSpPr>
            <a:cxnSpLocks/>
          </p:cNvCxnSpPr>
          <p:nvPr/>
        </p:nvCxnSpPr>
        <p:spPr>
          <a:xfrm>
            <a:off x="2977234" y="3821250"/>
            <a:ext cx="6218052" cy="1"/>
          </a:xfrm>
          <a:prstGeom prst="line">
            <a:avLst/>
          </a:prstGeom>
          <a:ln w="38100"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57A0E4-7661-4FC5-B59B-694972C26F2C}"/>
              </a:ext>
            </a:extLst>
          </p:cNvPr>
          <p:cNvSpPr txBox="1"/>
          <p:nvPr/>
        </p:nvSpPr>
        <p:spPr>
          <a:xfrm>
            <a:off x="3061153" y="3887392"/>
            <a:ext cx="5368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Supervised by Assoc. Prof Vivien Kirk </a:t>
            </a:r>
          </a:p>
          <a:p>
            <a:r>
              <a:rPr lang="en-US" sz="16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project by Winston Su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E1B2E9-0565-40C9-B74A-912F614D7CF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0"/>
            <a:ext cx="0" cy="2836678"/>
          </a:xfrm>
          <a:prstGeom prst="line">
            <a:avLst/>
          </a:prstGeom>
          <a:ln w="38100"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4758660-3AD8-44B6-BE2B-74031A3C59EE}"/>
              </a:ext>
            </a:extLst>
          </p:cNvPr>
          <p:cNvSpPr/>
          <p:nvPr/>
        </p:nvSpPr>
        <p:spPr>
          <a:xfrm>
            <a:off x="5111428" y="2836678"/>
            <a:ext cx="1969143" cy="1969143"/>
          </a:xfrm>
          <a:prstGeom prst="ellipse">
            <a:avLst/>
          </a:prstGeom>
          <a:noFill/>
          <a:ln w="38100">
            <a:solidFill>
              <a:srgbClr val="33CC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0F85CC-A9CC-4FE9-9003-125406B298A7}"/>
              </a:ext>
            </a:extLst>
          </p:cNvPr>
          <p:cNvSpPr/>
          <p:nvPr/>
        </p:nvSpPr>
        <p:spPr>
          <a:xfrm>
            <a:off x="5595877" y="3313527"/>
            <a:ext cx="1024379" cy="1024379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5" name="Graphic 24" descr="Stopwatch">
            <a:extLst>
              <a:ext uri="{FF2B5EF4-FFF2-40B4-BE49-F238E27FC236}">
                <a16:creationId xmlns:a16="http://schemas.microsoft.com/office/drawing/2014/main" id="{C37A6EB0-5C94-43DF-ACFA-485D19128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571" y="3010963"/>
            <a:ext cx="1527681" cy="15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3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3444 4.0740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7037E-7 L 0.29636 -0.0020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34713 4.0740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57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19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98CC302-70B6-47FE-9605-F428069549ED}"/>
              </a:ext>
            </a:extLst>
          </p:cNvPr>
          <p:cNvGrpSpPr/>
          <p:nvPr/>
        </p:nvGrpSpPr>
        <p:grpSpPr>
          <a:xfrm>
            <a:off x="-1002195" y="-454978"/>
            <a:ext cx="6234638" cy="6216253"/>
            <a:chOff x="2915695" y="-795557"/>
            <a:chExt cx="6234638" cy="62162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762724-C866-4021-93BF-BF566299C331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D11652D-704B-4A53-989D-524CBF54689F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A17807F-424A-43F9-ADCD-A6296642BD6D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C7426D-FDEB-4FB9-B0D3-0C989B74E64D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EE9DE38-6059-4106-A3D3-D218A86F58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5A2F0A8-B030-4ECA-B5A0-88ABF5544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3D9A0E-790F-4F5A-B93C-033DF6BBEB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D1B6473-262A-45E0-97A6-045325786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793992F-55FA-47BD-B1CD-66350384F4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F352DD-5DC8-497C-8066-A526B91F6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49648B-FE06-4CB7-819C-EBBD8892BC7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8" y="205327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Multiple Time Scales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A27E19-86C4-4007-B381-6776A956BF23}"/>
              </a:ext>
            </a:extLst>
          </p:cNvPr>
          <p:cNvSpPr/>
          <p:nvPr/>
        </p:nvSpPr>
        <p:spPr>
          <a:xfrm>
            <a:off x="1582992" y="1573877"/>
            <a:ext cx="1301076" cy="130107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56487D-ADEB-4213-B05E-16BEB44C6483}"/>
              </a:ext>
            </a:extLst>
          </p:cNvPr>
          <p:cNvSpPr/>
          <p:nvPr/>
        </p:nvSpPr>
        <p:spPr>
          <a:xfrm>
            <a:off x="1461550" y="1462043"/>
            <a:ext cx="1524743" cy="1524743"/>
          </a:xfrm>
          <a:prstGeom prst="ellipse">
            <a:avLst/>
          </a:prstGeom>
          <a:noFill/>
          <a:ln w="38100">
            <a:solidFill>
              <a:srgbClr val="33CC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C70A13-FD10-4077-92CB-1736B3EFCB90}"/>
              </a:ext>
            </a:extLst>
          </p:cNvPr>
          <p:cNvCxnSpPr>
            <a:cxnSpLocks/>
          </p:cNvCxnSpPr>
          <p:nvPr/>
        </p:nvCxnSpPr>
        <p:spPr>
          <a:xfrm>
            <a:off x="2428144" y="1454739"/>
            <a:ext cx="8773256" cy="0"/>
          </a:xfrm>
          <a:prstGeom prst="straightConnector1">
            <a:avLst/>
          </a:prstGeom>
          <a:ln w="38100">
            <a:solidFill>
              <a:srgbClr val="33CC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irection">
            <a:extLst>
              <a:ext uri="{FF2B5EF4-FFF2-40B4-BE49-F238E27FC236}">
                <a16:creationId xmlns:a16="http://schemas.microsoft.com/office/drawing/2014/main" id="{2DC761C6-7EA0-455B-BD02-F1F2692BF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1670145" y="1753982"/>
            <a:ext cx="914400" cy="9144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6E6D20D-B2C9-4F3C-A47B-F243C81F93EA}"/>
              </a:ext>
            </a:extLst>
          </p:cNvPr>
          <p:cNvGrpSpPr/>
          <p:nvPr/>
        </p:nvGrpSpPr>
        <p:grpSpPr>
          <a:xfrm>
            <a:off x="734729" y="3413086"/>
            <a:ext cx="2964468" cy="2955726"/>
            <a:chOff x="2915695" y="-795557"/>
            <a:chExt cx="6234638" cy="62162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BE4672-F8DB-4857-B1C8-3E4476F6F795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90EF457-EF1A-4C9A-A4ED-228CD23031F3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BCF9C83-B75E-4342-A197-E74616546A2E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65F9E5-13F0-46C3-A15B-D21EE71E6D76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E8D1E62-2DE5-4474-98EE-9FBA29D87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BF7F4E3-034F-44D4-B72A-BF3806163A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C6207EA-0892-4CC1-8C03-0E88D3B39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A1DEE65-87BC-4781-B58B-7FFCD1237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6091C4D-31C2-464A-9383-8E8A945A6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CF25B1-5D3A-48BB-A0E3-76611D839E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AF4023-951F-4687-B63C-11389D11AAC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AA76F01-FE1F-4871-9915-C480AB235C2E}"/>
              </a:ext>
            </a:extLst>
          </p:cNvPr>
          <p:cNvSpPr/>
          <p:nvPr/>
        </p:nvSpPr>
        <p:spPr>
          <a:xfrm>
            <a:off x="1649787" y="4210127"/>
            <a:ext cx="1301076" cy="1301076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F23AAB3-99C9-417A-9921-68C97DBC6B3C}"/>
              </a:ext>
            </a:extLst>
          </p:cNvPr>
          <p:cNvSpPr/>
          <p:nvPr/>
        </p:nvSpPr>
        <p:spPr>
          <a:xfrm>
            <a:off x="1528345" y="4089062"/>
            <a:ext cx="1524743" cy="1524743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CF4CCA-F603-46BC-9B31-BF413AD92473}"/>
              </a:ext>
            </a:extLst>
          </p:cNvPr>
          <p:cNvCxnSpPr>
            <a:cxnSpLocks/>
          </p:cNvCxnSpPr>
          <p:nvPr/>
        </p:nvCxnSpPr>
        <p:spPr>
          <a:xfrm>
            <a:off x="2510981" y="4098009"/>
            <a:ext cx="6735761" cy="0"/>
          </a:xfrm>
          <a:prstGeom prst="straightConnector1">
            <a:avLst/>
          </a:prstGeom>
          <a:ln w="381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Direction">
            <a:extLst>
              <a:ext uri="{FF2B5EF4-FFF2-40B4-BE49-F238E27FC236}">
                <a16:creationId xmlns:a16="http://schemas.microsoft.com/office/drawing/2014/main" id="{731A67D2-6231-4501-876E-90AC0493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 flipH="1">
            <a:off x="1918902" y="4399717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959EA95-75ED-47F8-A356-B362E355DDD9}"/>
              </a:ext>
            </a:extLst>
          </p:cNvPr>
          <p:cNvSpPr txBox="1"/>
          <p:nvPr/>
        </p:nvSpPr>
        <p:spPr>
          <a:xfrm>
            <a:off x="169355" y="1949572"/>
            <a:ext cx="13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</a:t>
            </a:r>
            <a:r>
              <a:rPr lang="en-NZ" sz="24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800" dirty="0">
              <a:solidFill>
                <a:srgbClr val="33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3A1F61-2335-4EDC-A253-7C67C29DD4EE}"/>
              </a:ext>
            </a:extLst>
          </p:cNvPr>
          <p:cNvSpPr txBox="1"/>
          <p:nvPr/>
        </p:nvSpPr>
        <p:spPr>
          <a:xfrm>
            <a:off x="175547" y="4599002"/>
            <a:ext cx="13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SLOW</a:t>
            </a:r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5" name="Graphic 64" descr="Fish">
            <a:extLst>
              <a:ext uri="{FF2B5EF4-FFF2-40B4-BE49-F238E27FC236}">
                <a16:creationId xmlns:a16="http://schemas.microsoft.com/office/drawing/2014/main" id="{73BF696D-6437-4E61-9D75-2B274E07E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3464" y="1464734"/>
            <a:ext cx="914400" cy="914400"/>
          </a:xfrm>
          <a:prstGeom prst="rect">
            <a:avLst/>
          </a:prstGeom>
        </p:spPr>
      </p:pic>
      <p:pic>
        <p:nvPicPr>
          <p:cNvPr id="66" name="Graphic 65" descr="Shark">
            <a:extLst>
              <a:ext uri="{FF2B5EF4-FFF2-40B4-BE49-F238E27FC236}">
                <a16:creationId xmlns:a16="http://schemas.microsoft.com/office/drawing/2014/main" id="{A79AEAEC-4269-4F73-94F8-4B0ACED93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34791">
            <a:off x="4354648" y="4015222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BD04490-C7AD-46A6-8B7A-4E211EBC98C0}"/>
              </a:ext>
            </a:extLst>
          </p:cNvPr>
          <p:cNvSpPr txBox="1"/>
          <p:nvPr/>
        </p:nvSpPr>
        <p:spPr>
          <a:xfrm>
            <a:off x="3147275" y="2158629"/>
            <a:ext cx="3602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Atlantic Tuna</a:t>
            </a:r>
            <a:br>
              <a:rPr lang="en-NZ" sz="24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NZ" sz="2400" dirty="0">
              <a:solidFill>
                <a:srgbClr val="33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Birth rate (per tuna):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≈800,000 Tuna per month</a:t>
            </a:r>
            <a:endParaRPr lang="en-NZ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6081CC-9A83-45E0-9840-57DD9FB7FD68}"/>
              </a:ext>
            </a:extLst>
          </p:cNvPr>
          <p:cNvSpPr txBox="1"/>
          <p:nvPr/>
        </p:nvSpPr>
        <p:spPr>
          <a:xfrm>
            <a:off x="3410472" y="4923431"/>
            <a:ext cx="3152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Great White Shark</a:t>
            </a:r>
            <a:br>
              <a:rPr lang="en-NZ" sz="24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NZ" sz="2400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Birth rate (per shark):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≈1 Shark per month</a:t>
            </a:r>
            <a:endParaRPr lang="en-NZ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120088-BFD2-4F71-A704-6E0E98775DEB}"/>
              </a:ext>
            </a:extLst>
          </p:cNvPr>
          <p:cNvSpPr txBox="1"/>
          <p:nvPr/>
        </p:nvSpPr>
        <p:spPr>
          <a:xfrm>
            <a:off x="7971489" y="2177365"/>
            <a:ext cx="36026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Neuron Firing</a:t>
            </a:r>
          </a:p>
          <a:p>
            <a:pPr algn="ctr"/>
            <a:r>
              <a:rPr lang="en-NZ" sz="24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(General brain use) </a:t>
            </a:r>
          </a:p>
          <a:p>
            <a:pPr algn="ctr"/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Firing rate: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≈ per millisecond</a:t>
            </a:r>
            <a:endParaRPr lang="en-NZ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98CACB-BAC3-4872-86C1-9C3F7CAF0FDD}"/>
              </a:ext>
            </a:extLst>
          </p:cNvPr>
          <p:cNvSpPr txBox="1"/>
          <p:nvPr/>
        </p:nvSpPr>
        <p:spPr>
          <a:xfrm>
            <a:off x="7971488" y="4879881"/>
            <a:ext cx="3602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Synaptic Plasticity (Memory)</a:t>
            </a:r>
          </a:p>
          <a:p>
            <a:pPr algn="ctr"/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Occurrence rate: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≈ per hour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Graphic 3" descr="Heartbeat">
            <a:extLst>
              <a:ext uri="{FF2B5EF4-FFF2-40B4-BE49-F238E27FC236}">
                <a16:creationId xmlns:a16="http://schemas.microsoft.com/office/drawing/2014/main" id="{F17E23DE-0426-4CD7-9E9E-562A69DC7F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6341" y="1434970"/>
            <a:ext cx="914400" cy="914400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2334C6EC-AB02-4F19-881B-3D3483F85B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11305" y="4154409"/>
            <a:ext cx="786446" cy="78644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C06EC3-741A-467E-B89D-9B56BC94DFC4}"/>
              </a:ext>
            </a:extLst>
          </p:cNvPr>
          <p:cNvCxnSpPr>
            <a:cxnSpLocks/>
          </p:cNvCxnSpPr>
          <p:nvPr/>
        </p:nvCxnSpPr>
        <p:spPr>
          <a:xfrm>
            <a:off x="7457242" y="1915755"/>
            <a:ext cx="0" cy="1820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197A-2439-44D0-8FBF-66DFC4BF11BB}"/>
              </a:ext>
            </a:extLst>
          </p:cNvPr>
          <p:cNvCxnSpPr>
            <a:cxnSpLocks/>
          </p:cNvCxnSpPr>
          <p:nvPr/>
        </p:nvCxnSpPr>
        <p:spPr>
          <a:xfrm>
            <a:off x="7457242" y="4832025"/>
            <a:ext cx="0" cy="1820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13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1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0" grpId="0" animBg="1"/>
      <p:bldP spid="67" grpId="0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2DF11DD-DAFB-4E99-8ADE-0E9162B814A9}"/>
              </a:ext>
            </a:extLst>
          </p:cNvPr>
          <p:cNvGrpSpPr/>
          <p:nvPr/>
        </p:nvGrpSpPr>
        <p:grpSpPr>
          <a:xfrm>
            <a:off x="2986087" y="-503081"/>
            <a:ext cx="6252485" cy="6234047"/>
            <a:chOff x="2915695" y="-795557"/>
            <a:chExt cx="6234638" cy="62162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8CF785F-53FD-4877-B50F-B2EFB7F637D2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0594B5-F766-481F-9103-003D86257495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4B262D5-71E8-4BD2-8678-1DD7B7B1AE42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7EB4C2-7E8A-4C6B-8E02-BCE161D84F63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9479409-B826-4C48-9CD3-9307F0EAED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4CD6D1-092C-48C3-9A2B-FD0DEED37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2A2859-B415-4F69-A037-E6F5341CF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51C0B40-854E-40A9-9290-D9E3CD5CA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7C7B9A0-675E-4155-85CA-2B50A89D2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91D3C0-F79B-4B99-A62F-8D164E66692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0D459F-B45F-43C3-80DC-02A9ACA1B65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587" y="195359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Dynamical Systems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46B5F-95E7-4036-879D-CC2372143F8A}"/>
              </a:ext>
            </a:extLst>
          </p:cNvPr>
          <p:cNvSpPr/>
          <p:nvPr/>
        </p:nvSpPr>
        <p:spPr>
          <a:xfrm>
            <a:off x="1101795" y="1390814"/>
            <a:ext cx="1684726" cy="168472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C7E48C-5E01-4327-B747-EEDB3047097E}"/>
              </a:ext>
            </a:extLst>
          </p:cNvPr>
          <p:cNvSpPr/>
          <p:nvPr/>
        </p:nvSpPr>
        <p:spPr>
          <a:xfrm>
            <a:off x="5256200" y="1382836"/>
            <a:ext cx="1684726" cy="1684726"/>
          </a:xfrm>
          <a:prstGeom prst="ellipse">
            <a:avLst/>
          </a:prstGeom>
          <a:gradFill flip="none" rotWithShape="1">
            <a:gsLst>
              <a:gs pos="0">
                <a:srgbClr val="FF0066"/>
              </a:gs>
              <a:gs pos="100000">
                <a:srgbClr val="33CC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93BF42-B85A-454B-8E14-8318BE4F1165}"/>
              </a:ext>
            </a:extLst>
          </p:cNvPr>
          <p:cNvSpPr/>
          <p:nvPr/>
        </p:nvSpPr>
        <p:spPr>
          <a:xfrm>
            <a:off x="9455388" y="1382836"/>
            <a:ext cx="1684726" cy="1684726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F9694C-06B1-4BB6-897C-16934A36252F}"/>
              </a:ext>
            </a:extLst>
          </p:cNvPr>
          <p:cNvSpPr/>
          <p:nvPr/>
        </p:nvSpPr>
        <p:spPr>
          <a:xfrm>
            <a:off x="1350315" y="2198399"/>
            <a:ext cx="262362" cy="262362"/>
          </a:xfrm>
          <a:prstGeom prst="ellipse">
            <a:avLst/>
          </a:prstGeom>
          <a:solidFill>
            <a:srgbClr val="FFF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ABB898-9B6A-41FC-98A5-66957901BB12}"/>
              </a:ext>
            </a:extLst>
          </p:cNvPr>
          <p:cNvCxnSpPr>
            <a:cxnSpLocks/>
          </p:cNvCxnSpPr>
          <p:nvPr/>
        </p:nvCxnSpPr>
        <p:spPr>
          <a:xfrm flipV="1">
            <a:off x="1481959" y="701791"/>
            <a:ext cx="853340" cy="1593282"/>
          </a:xfrm>
          <a:prstGeom prst="line">
            <a:avLst/>
          </a:prstGeom>
          <a:ln w="19050">
            <a:solidFill>
              <a:srgbClr val="FFF0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08197D64-DAEC-447C-9F1F-7C3B5797D64D}"/>
              </a:ext>
            </a:extLst>
          </p:cNvPr>
          <p:cNvSpPr/>
          <p:nvPr/>
        </p:nvSpPr>
        <p:spPr>
          <a:xfrm rot="8323973">
            <a:off x="1450228" y="1848744"/>
            <a:ext cx="958600" cy="958600"/>
          </a:xfrm>
          <a:prstGeom prst="arc">
            <a:avLst/>
          </a:prstGeom>
          <a:noFill/>
          <a:ln w="19050">
            <a:solidFill>
              <a:srgbClr val="FFF0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CFD6333-9DE8-4271-A898-F8BD8145A4D6}"/>
              </a:ext>
            </a:extLst>
          </p:cNvPr>
          <p:cNvSpPr/>
          <p:nvPr/>
        </p:nvSpPr>
        <p:spPr>
          <a:xfrm rot="3140092">
            <a:off x="2126383" y="2651179"/>
            <a:ext cx="163211" cy="140699"/>
          </a:xfrm>
          <a:prstGeom prst="triangle">
            <a:avLst/>
          </a:prstGeom>
          <a:solidFill>
            <a:srgbClr val="FFF0C5"/>
          </a:solidFill>
          <a:ln>
            <a:solidFill>
              <a:srgbClr val="FFF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7273D-6D1B-474C-9765-1C94F9023B25}"/>
              </a:ext>
            </a:extLst>
          </p:cNvPr>
          <p:cNvSpPr txBox="1"/>
          <p:nvPr/>
        </p:nvSpPr>
        <p:spPr>
          <a:xfrm>
            <a:off x="492751" y="3266586"/>
            <a:ext cx="31649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Pendulum</a:t>
            </a:r>
          </a:p>
          <a:p>
            <a:pPr algn="ctr"/>
            <a:endParaRPr lang="en-NZ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Ball swinging from string</a:t>
            </a:r>
          </a:p>
          <a:p>
            <a:endParaRPr lang="en-NZ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 motion, and </a:t>
            </a:r>
            <a:r>
              <a:rPr lang="en-NZ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 dynamics</a:t>
            </a:r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endParaRPr lang="en-NZ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Thus able to analyse and predict</a:t>
            </a:r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E9BA8-718A-4573-8FC7-FCDC605420F3}"/>
              </a:ext>
            </a:extLst>
          </p:cNvPr>
          <p:cNvSpPr txBox="1"/>
          <p:nvPr/>
        </p:nvSpPr>
        <p:spPr>
          <a:xfrm>
            <a:off x="8351742" y="3254062"/>
            <a:ext cx="34141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Weather</a:t>
            </a:r>
            <a:b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NZ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 &amp; Unpredictable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n-US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Detailed models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to analyse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n-US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 models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easier to analyse,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but less applicable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C85701-F16A-4213-A632-5DBD5E5D12FD}"/>
              </a:ext>
            </a:extLst>
          </p:cNvPr>
          <p:cNvSpPr txBox="1"/>
          <p:nvPr/>
        </p:nvSpPr>
        <p:spPr>
          <a:xfrm>
            <a:off x="4455832" y="3272622"/>
            <a:ext cx="315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Applications</a:t>
            </a:r>
          </a:p>
          <a:p>
            <a:pPr algn="ctr"/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ctr"/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sorts of phenomena that change over time in:</a:t>
            </a:r>
          </a:p>
          <a:p>
            <a:pPr algn="ctr"/>
            <a:endParaRPr lang="en-NZ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Biological sciences</a:t>
            </a:r>
          </a:p>
          <a:p>
            <a:pPr algn="ctr"/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Social Sciences </a:t>
            </a:r>
          </a:p>
          <a:p>
            <a:pPr algn="ctr"/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Physics</a:t>
            </a:r>
          </a:p>
          <a:p>
            <a:pPr algn="ctr"/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Pure maths</a:t>
            </a:r>
          </a:p>
          <a:p>
            <a:pPr algn="ctr"/>
            <a:endParaRPr lang="en-NZ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NZ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much more</a:t>
            </a:r>
          </a:p>
        </p:txBody>
      </p:sp>
      <p:pic>
        <p:nvPicPr>
          <p:cNvPr id="44" name="Graphic 43" descr="Circles with arrows">
            <a:extLst>
              <a:ext uri="{FF2B5EF4-FFF2-40B4-BE49-F238E27FC236}">
                <a16:creationId xmlns:a16="http://schemas.microsoft.com/office/drawing/2014/main" id="{4F782808-3268-429A-A151-07B7EC295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7642" y="1649519"/>
            <a:ext cx="1136715" cy="1136715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917D91E4-5483-44F5-AB69-9187A5CAA0E4}"/>
              </a:ext>
            </a:extLst>
          </p:cNvPr>
          <p:cNvSpPr/>
          <p:nvPr/>
        </p:nvSpPr>
        <p:spPr>
          <a:xfrm>
            <a:off x="954325" y="1244392"/>
            <a:ext cx="1974346" cy="1974346"/>
          </a:xfrm>
          <a:prstGeom prst="ellipse">
            <a:avLst/>
          </a:prstGeom>
          <a:noFill/>
          <a:ln w="28575">
            <a:solidFill>
              <a:srgbClr val="33CC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A833D67-1FA8-45FD-ACEF-70E10DE7649D}"/>
              </a:ext>
            </a:extLst>
          </p:cNvPr>
          <p:cNvSpPr/>
          <p:nvPr/>
        </p:nvSpPr>
        <p:spPr>
          <a:xfrm>
            <a:off x="5098347" y="1227178"/>
            <a:ext cx="1974346" cy="197434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39BC76-9D04-412D-9ED8-A003AFD3F6E0}"/>
              </a:ext>
            </a:extLst>
          </p:cNvPr>
          <p:cNvSpPr/>
          <p:nvPr/>
        </p:nvSpPr>
        <p:spPr>
          <a:xfrm>
            <a:off x="9310578" y="1227178"/>
            <a:ext cx="1974346" cy="1974346"/>
          </a:xfrm>
          <a:prstGeom prst="ellipse">
            <a:avLst/>
          </a:prstGeom>
          <a:noFill/>
          <a:ln w="28575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Sun">
            <a:extLst>
              <a:ext uri="{FF2B5EF4-FFF2-40B4-BE49-F238E27FC236}">
                <a16:creationId xmlns:a16="http://schemas.microsoft.com/office/drawing/2014/main" id="{C7513BB6-5575-4670-AA13-FDE70BF9D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4478" y="1651830"/>
            <a:ext cx="838772" cy="838772"/>
          </a:xfrm>
          <a:prstGeom prst="rect">
            <a:avLst/>
          </a:prstGeom>
        </p:spPr>
      </p:pic>
      <p:pic>
        <p:nvPicPr>
          <p:cNvPr id="68" name="Graphic 67" descr="Cloud">
            <a:extLst>
              <a:ext uri="{FF2B5EF4-FFF2-40B4-BE49-F238E27FC236}">
                <a16:creationId xmlns:a16="http://schemas.microsoft.com/office/drawing/2014/main" id="{18AAE03C-083D-4F32-B4CF-2A438F4C02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5710" y="1763770"/>
            <a:ext cx="1079672" cy="10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6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324 L 0.0224 0.01644 C 0.02709 0.02107 0.03412 0.02361 0.04141 0.02361 C 0.04974 0.02361 0.05651 0.02107 0.0612 0.01644 L 0.08373 -0.00324 " pathEditMode="relative" rAng="0" ptsTypes="AAAAA">
                                      <p:cBhvr>
                                        <p:cTn id="8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AA58CB-9725-4E4A-B33D-2F91503D9D35}"/>
              </a:ext>
            </a:extLst>
          </p:cNvPr>
          <p:cNvGrpSpPr/>
          <p:nvPr/>
        </p:nvGrpSpPr>
        <p:grpSpPr>
          <a:xfrm>
            <a:off x="-818335" y="-695804"/>
            <a:ext cx="6252485" cy="6234047"/>
            <a:chOff x="2915695" y="-795557"/>
            <a:chExt cx="6234638" cy="62162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B731CE-6B87-4FEF-BBC9-117612F91BA5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DF3DEA8-0178-46C7-BAA0-B02A1F6523AF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22800A-4E8A-4237-A23F-8EA31789B255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E31BD00-64E2-46A1-8AEF-7EA4DB469B66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3AD4EDB-565A-4E9E-A64C-A35D309610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31260BA-2464-41A2-B747-A683B2611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8FC043A-261B-4D43-A0CC-63D97FA9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5F439D7-384B-441B-BCD9-B0441BDFF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B9DC4F6-67AA-4381-8012-05EEB9FF5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949B00-02A4-4377-A065-1BB18BDDFB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AB6CBA-DF5F-4660-BEDF-0FDFA29E85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FF41E2-8248-4F8F-8AC3-FE7214E28149}"/>
              </a:ext>
            </a:extLst>
          </p:cNvPr>
          <p:cNvGrpSpPr/>
          <p:nvPr/>
        </p:nvGrpSpPr>
        <p:grpSpPr>
          <a:xfrm>
            <a:off x="4559602" y="838115"/>
            <a:ext cx="3120794" cy="3111591"/>
            <a:chOff x="2915695" y="-795556"/>
            <a:chExt cx="6234638" cy="621625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D6DB83-ADB1-4CF9-9822-60DDFB18FF95}"/>
                </a:ext>
              </a:extLst>
            </p:cNvPr>
            <p:cNvGrpSpPr/>
            <p:nvPr/>
          </p:nvGrpSpPr>
          <p:grpSpPr>
            <a:xfrm>
              <a:off x="3246134" y="-795556"/>
              <a:ext cx="5699732" cy="6216252"/>
              <a:chOff x="-938192" y="717756"/>
              <a:chExt cx="5699732" cy="621625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7796179-9B54-40F8-8CF1-B95A79DCC1CF}"/>
                  </a:ext>
                </a:extLst>
              </p:cNvPr>
              <p:cNvSpPr/>
              <p:nvPr/>
            </p:nvSpPr>
            <p:spPr>
              <a:xfrm>
                <a:off x="-571267" y="1387469"/>
                <a:ext cx="4867564" cy="4867562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958E6C7-2DD0-4BA1-B936-699D970F3853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51AA09E-B5E5-4CC1-92B6-52007CCE1EE1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V="1">
                <a:off x="1862514" y="717756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B04D7CB-E245-4660-8BD9-5E6F33E003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D5ADEC8-01BC-48B5-8B63-70DAF80F42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8E92D3-7772-4956-AA67-1634239C96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AE55077-9DF3-47DC-BAF9-1CE3F2B83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DE5DF65-B62F-47F9-B08F-4A19F296A4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ABB4C1D-6E2B-4D77-9CC2-67FD3656809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CE1466-CBBF-4A84-9CE1-5097949B847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F54E6D00-966A-4C5D-AA43-C47BA09CB782}"/>
              </a:ext>
            </a:extLst>
          </p:cNvPr>
          <p:cNvSpPr/>
          <p:nvPr/>
        </p:nvSpPr>
        <p:spPr>
          <a:xfrm>
            <a:off x="1406154" y="1450872"/>
            <a:ext cx="1846962" cy="1846962"/>
          </a:xfrm>
          <a:prstGeom prst="ellipse">
            <a:avLst/>
          </a:prstGeom>
          <a:gradFill flip="none" rotWithShape="1">
            <a:gsLst>
              <a:gs pos="0">
                <a:srgbClr val="FF0066"/>
              </a:gs>
              <a:gs pos="100000">
                <a:srgbClr val="33CC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4" name="Graphic 13" descr="Arrow circle">
            <a:extLst>
              <a:ext uri="{FF2B5EF4-FFF2-40B4-BE49-F238E27FC236}">
                <a16:creationId xmlns:a16="http://schemas.microsoft.com/office/drawing/2014/main" id="{17A4F4FA-4D8D-488D-A4B1-0540AA78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315" y="800788"/>
            <a:ext cx="3179957" cy="317995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182" y="117278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Modelling Dynamical Systems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75824-AF25-4AE8-82BB-0F03041E504D}"/>
              </a:ext>
            </a:extLst>
          </p:cNvPr>
          <p:cNvSpPr txBox="1"/>
          <p:nvPr/>
        </p:nvSpPr>
        <p:spPr>
          <a:xfrm>
            <a:off x="4363959" y="750284"/>
            <a:ext cx="385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Differential Equation</a:t>
            </a:r>
          </a:p>
        </p:txBody>
      </p:sp>
      <p:pic>
        <p:nvPicPr>
          <p:cNvPr id="10" name="Graphic 9" descr="Group">
            <a:extLst>
              <a:ext uri="{FF2B5EF4-FFF2-40B4-BE49-F238E27FC236}">
                <a16:creationId xmlns:a16="http://schemas.microsoft.com/office/drawing/2014/main" id="{AC567D5D-C22E-45DA-833B-EF3F6FEB3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7945" y="1750525"/>
            <a:ext cx="1126353" cy="1126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F8B5B6-F6F7-4122-9619-F7CE2A44747C}"/>
                  </a:ext>
                </a:extLst>
              </p:cNvPr>
              <p:cNvSpPr txBox="1"/>
              <p:nvPr/>
            </p:nvSpPr>
            <p:spPr>
              <a:xfrm>
                <a:off x="3405190" y="1647871"/>
                <a:ext cx="15424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8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F8B5B6-F6F7-4122-9619-F7CE2A44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90" y="1647871"/>
                <a:ext cx="1542472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865FBD-8E1C-4677-AA98-BE119C06A1A1}"/>
                  </a:ext>
                </a:extLst>
              </p:cNvPr>
              <p:cNvSpPr txBox="1"/>
              <p:nvPr/>
            </p:nvSpPr>
            <p:spPr>
              <a:xfrm>
                <a:off x="7870143" y="1668508"/>
                <a:ext cx="12027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8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865FBD-8E1C-4677-AA98-BE119C06A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43" y="1668508"/>
                <a:ext cx="120271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6F18DB9-8EC8-44DA-8973-94CD3AFE099F}"/>
              </a:ext>
            </a:extLst>
          </p:cNvPr>
          <p:cNvSpPr txBox="1"/>
          <p:nvPr/>
        </p:nvSpPr>
        <p:spPr>
          <a:xfrm>
            <a:off x="208399" y="3685792"/>
            <a:ext cx="4465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 in Population</a:t>
            </a:r>
          </a:p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 time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3E099F-2B4A-47D6-9F19-F6E9133F4938}"/>
              </a:ext>
            </a:extLst>
          </p:cNvPr>
          <p:cNvSpPr txBox="1"/>
          <p:nvPr/>
        </p:nvSpPr>
        <p:spPr>
          <a:xfrm>
            <a:off x="4059751" y="3470899"/>
            <a:ext cx="446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of </a:t>
            </a:r>
            <a:b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people joining Population</a:t>
            </a:r>
          </a:p>
          <a:p>
            <a:pPr algn="ctr"/>
            <a: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e.g. immigration, births</a:t>
            </a:r>
            <a:endParaRPr lang="en-NZ" dirty="0">
              <a:solidFill>
                <a:srgbClr val="33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7A7C47-3DDA-4F74-B26F-669EF8A2F9B4}"/>
              </a:ext>
            </a:extLst>
          </p:cNvPr>
          <p:cNvSpPr/>
          <p:nvPr/>
        </p:nvSpPr>
        <p:spPr>
          <a:xfrm>
            <a:off x="9608528" y="1548309"/>
            <a:ext cx="1696798" cy="1696798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Walk">
            <a:extLst>
              <a:ext uri="{FF2B5EF4-FFF2-40B4-BE49-F238E27FC236}">
                <a16:creationId xmlns:a16="http://schemas.microsoft.com/office/drawing/2014/main" id="{C62E0F07-8BF3-4A2B-840C-C48785E6E5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5917" y="1750030"/>
            <a:ext cx="1299114" cy="129911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C8FA2A-0378-4E3C-8655-F923A064CF21}"/>
              </a:ext>
            </a:extLst>
          </p:cNvPr>
          <p:cNvSpPr txBox="1"/>
          <p:nvPr/>
        </p:nvSpPr>
        <p:spPr>
          <a:xfrm>
            <a:off x="8070850" y="3470898"/>
            <a:ext cx="446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of </a:t>
            </a:r>
            <a:b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people leaving Population</a:t>
            </a:r>
          </a:p>
          <a:p>
            <a:pPr algn="ctr"/>
            <a: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e.g. emigration, deaths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D93F0E8-12A6-495D-9175-A8C7A57EB467}"/>
              </a:ext>
            </a:extLst>
          </p:cNvPr>
          <p:cNvSpPr/>
          <p:nvPr/>
        </p:nvSpPr>
        <p:spPr>
          <a:xfrm>
            <a:off x="9469754" y="1347889"/>
            <a:ext cx="1974346" cy="1974346"/>
          </a:xfrm>
          <a:prstGeom prst="ellipse">
            <a:avLst/>
          </a:prstGeom>
          <a:noFill/>
          <a:ln w="28575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008B19-CD76-4881-B7F2-8D6C1426785C}"/>
              </a:ext>
            </a:extLst>
          </p:cNvPr>
          <p:cNvGrpSpPr/>
          <p:nvPr/>
        </p:nvGrpSpPr>
        <p:grpSpPr>
          <a:xfrm flipV="1">
            <a:off x="9653502" y="1534263"/>
            <a:ext cx="1621006" cy="1618338"/>
            <a:chOff x="5401347" y="2510417"/>
            <a:chExt cx="1621006" cy="1618338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564D5F-7726-4603-B131-B020FFDC8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347" y="2625547"/>
              <a:ext cx="2668" cy="703466"/>
            </a:xfrm>
            <a:prstGeom prst="straightConnector1">
              <a:avLst/>
            </a:prstGeom>
            <a:ln w="15240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A792F86D-9D83-4FBE-9392-16EBCF7D8B76}"/>
                </a:ext>
              </a:extLst>
            </p:cNvPr>
            <p:cNvSpPr/>
            <p:nvPr/>
          </p:nvSpPr>
          <p:spPr>
            <a:xfrm rot="10800000">
              <a:off x="5404015" y="2510417"/>
              <a:ext cx="1618338" cy="1618338"/>
            </a:xfrm>
            <a:prstGeom prst="arc">
              <a:avLst>
                <a:gd name="adj1" fmla="val 10694892"/>
                <a:gd name="adj2" fmla="val 0"/>
              </a:avLst>
            </a:prstGeom>
            <a:ln w="1524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604824-2AE7-4620-A862-D30AE5BB4B1E}"/>
              </a:ext>
            </a:extLst>
          </p:cNvPr>
          <p:cNvCxnSpPr>
            <a:cxnSpLocks/>
          </p:cNvCxnSpPr>
          <p:nvPr/>
        </p:nvCxnSpPr>
        <p:spPr>
          <a:xfrm>
            <a:off x="6183378" y="4476979"/>
            <a:ext cx="0" cy="8436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57B0FC-DCE6-4B5B-B975-2A15DFF83CCC}"/>
              </a:ext>
            </a:extLst>
          </p:cNvPr>
          <p:cNvCxnSpPr>
            <a:cxnSpLocks/>
          </p:cNvCxnSpPr>
          <p:nvPr/>
        </p:nvCxnSpPr>
        <p:spPr>
          <a:xfrm flipH="1">
            <a:off x="8832596" y="4499849"/>
            <a:ext cx="623551" cy="76902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7A8F1F-EA63-43F5-9272-A4987B9D45C4}"/>
              </a:ext>
            </a:extLst>
          </p:cNvPr>
          <p:cNvGrpSpPr/>
          <p:nvPr/>
        </p:nvGrpSpPr>
        <p:grpSpPr>
          <a:xfrm>
            <a:off x="2189445" y="4037815"/>
            <a:ext cx="3120794" cy="3111591"/>
            <a:chOff x="2915695" y="-795557"/>
            <a:chExt cx="6234638" cy="62162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78F682A-4652-48AE-8CDC-C3D91A0AD704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C47AFCC-CF65-431A-A57A-49047452C007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solidFill>
                <a:srgbClr val="FFF0C5"/>
              </a:solidFill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A3EA854-986C-4141-9771-4BF4DE156CE9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F3346B6-6406-4F4A-9929-4B752102F7F0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AE63F1-CDD9-4B76-BFD4-1D4D3A9315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0909E5E-26F3-429D-A49B-AE9848031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B9D5068-0352-4754-9303-3BF12FAD2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6D64B2E-5E4E-4704-A52D-E2CC7DCE0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38F7139-BC2E-4E5E-A36C-9AECCE764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744D560-C875-44D5-9490-75CCA83E2E1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6B7C4D-FF54-45FA-A430-B2083B4CAF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318515-229D-457F-B680-D06F6952CE55}"/>
                  </a:ext>
                </a:extLst>
              </p:cNvPr>
              <p:cNvSpPr txBox="1"/>
              <p:nvPr/>
            </p:nvSpPr>
            <p:spPr>
              <a:xfrm>
                <a:off x="2333551" y="4960354"/>
                <a:ext cx="7759265" cy="149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4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NZ" sz="4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4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NZ" sz="4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Z" sz="4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sSub>
                        <m:sSubPr>
                          <m:ctrlP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4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NZ" sz="4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NZ" sz="4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4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NZ" sz="4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318515-229D-457F-B680-D06F6952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551" y="4960354"/>
                <a:ext cx="7759265" cy="14947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B8716D-4F66-47F4-974C-96D01D726439}"/>
              </a:ext>
            </a:extLst>
          </p:cNvPr>
          <p:cNvCxnSpPr>
            <a:cxnSpLocks/>
          </p:cNvCxnSpPr>
          <p:nvPr/>
        </p:nvCxnSpPr>
        <p:spPr>
          <a:xfrm>
            <a:off x="2412746" y="4514285"/>
            <a:ext cx="623551" cy="76902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CA0CDBA-7F0A-43DC-88D1-6280BF798527}"/>
              </a:ext>
            </a:extLst>
          </p:cNvPr>
          <p:cNvSpPr/>
          <p:nvPr/>
        </p:nvSpPr>
        <p:spPr>
          <a:xfrm>
            <a:off x="5221003" y="1511947"/>
            <a:ext cx="1974346" cy="1974346"/>
          </a:xfrm>
          <a:prstGeom prst="ellipse">
            <a:avLst/>
          </a:prstGeom>
          <a:noFill/>
          <a:ln w="28575">
            <a:solidFill>
              <a:srgbClr val="33CC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5E8042-8CA0-4192-B5C1-92F20BDEDEA2}"/>
              </a:ext>
            </a:extLst>
          </p:cNvPr>
          <p:cNvSpPr/>
          <p:nvPr/>
        </p:nvSpPr>
        <p:spPr>
          <a:xfrm>
            <a:off x="5336077" y="1615941"/>
            <a:ext cx="1696798" cy="1696798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F4A3A0-06BB-44B2-9C2E-7A8DAE2F4525}"/>
              </a:ext>
            </a:extLst>
          </p:cNvPr>
          <p:cNvGrpSpPr/>
          <p:nvPr/>
        </p:nvGrpSpPr>
        <p:grpSpPr>
          <a:xfrm>
            <a:off x="5401347" y="1710317"/>
            <a:ext cx="1621006" cy="1618338"/>
            <a:chOff x="5401347" y="1710317"/>
            <a:chExt cx="1621006" cy="161833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7524730-31A0-4FE5-A744-1B0981904B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347" y="1825447"/>
              <a:ext cx="2668" cy="703466"/>
            </a:xfrm>
            <a:prstGeom prst="straightConnector1">
              <a:avLst/>
            </a:prstGeom>
            <a:ln w="15240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D6470A4-1FF0-46B9-8CCF-F68DA488D557}"/>
                </a:ext>
              </a:extLst>
            </p:cNvPr>
            <p:cNvSpPr/>
            <p:nvPr/>
          </p:nvSpPr>
          <p:spPr>
            <a:xfrm rot="10800000">
              <a:off x="5404015" y="1710317"/>
              <a:ext cx="1618338" cy="1618338"/>
            </a:xfrm>
            <a:prstGeom prst="arc">
              <a:avLst>
                <a:gd name="adj1" fmla="val 10694892"/>
                <a:gd name="adj2" fmla="val 0"/>
              </a:avLst>
            </a:prstGeom>
            <a:ln w="1524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8" name="Graphic 67" descr="Walk">
            <a:extLst>
              <a:ext uri="{FF2B5EF4-FFF2-40B4-BE49-F238E27FC236}">
                <a16:creationId xmlns:a16="http://schemas.microsoft.com/office/drawing/2014/main" id="{937C1C34-387A-495E-AE6E-74E1505001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3627" y="1771663"/>
            <a:ext cx="1299114" cy="1299114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15AE7095-ABB1-4339-A5A7-61C7A371A268}"/>
              </a:ext>
            </a:extLst>
          </p:cNvPr>
          <p:cNvSpPr/>
          <p:nvPr/>
        </p:nvSpPr>
        <p:spPr>
          <a:xfrm>
            <a:off x="1270740" y="1273304"/>
            <a:ext cx="2173878" cy="2173878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1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7F329405-3DA5-4275-B2A5-7F01199448BE}"/>
              </a:ext>
            </a:extLst>
          </p:cNvPr>
          <p:cNvSpPr/>
          <p:nvPr/>
        </p:nvSpPr>
        <p:spPr>
          <a:xfrm>
            <a:off x="2232874" y="3390167"/>
            <a:ext cx="1999185" cy="199918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786169-E3BC-4201-980E-27EB01828D6F}"/>
              </a:ext>
            </a:extLst>
          </p:cNvPr>
          <p:cNvSpPr/>
          <p:nvPr/>
        </p:nvSpPr>
        <p:spPr>
          <a:xfrm>
            <a:off x="2185450" y="1811710"/>
            <a:ext cx="1999185" cy="1999185"/>
          </a:xfrm>
          <a:prstGeom prst="ellipse">
            <a:avLst/>
          </a:prstGeom>
          <a:noFill/>
          <a:ln w="38100">
            <a:solidFill>
              <a:srgbClr val="33CC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503764-D89F-49FA-8F44-1F3C8589327B}"/>
              </a:ext>
            </a:extLst>
          </p:cNvPr>
          <p:cNvGrpSpPr/>
          <p:nvPr/>
        </p:nvGrpSpPr>
        <p:grpSpPr>
          <a:xfrm>
            <a:off x="-3428165" y="524707"/>
            <a:ext cx="6252485" cy="6234047"/>
            <a:chOff x="2915695" y="-795557"/>
            <a:chExt cx="6234638" cy="62162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1AEAD1-76A3-463D-B4B2-0BCAE38B4E33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40D5C7F-3EC6-4EE9-B113-BDE10B5D476B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A66F82-E076-421C-B7F1-C913EC087341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FB48345-EC80-48DD-B71C-7389E743CFE0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557B159-EB4A-4FD1-B3D0-26D4BB146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4A26AB-AA86-4046-AFD8-90524D65E3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17DA071-DAF0-428C-BB3B-5880A240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47383C-FD00-456A-BBBC-A446D705D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07202EB-2873-407E-B060-870A52991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62CD91-54FA-4B99-AC71-7466A9DCEAA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784DF6-381A-4442-A428-FA5FCB5E45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6E88A8-2742-4C89-93E2-45E1652BCDC7}"/>
              </a:ext>
            </a:extLst>
          </p:cNvPr>
          <p:cNvGrpSpPr/>
          <p:nvPr/>
        </p:nvGrpSpPr>
        <p:grpSpPr>
          <a:xfrm>
            <a:off x="10124234" y="1061986"/>
            <a:ext cx="5698750" cy="5681945"/>
            <a:chOff x="2915695" y="-795557"/>
            <a:chExt cx="6234638" cy="621625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7B18B3-1F99-4476-A47E-DE3DCD462707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3CABAE1-7A34-44C7-A6DC-354BD2A52A45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3EC2866-068E-4F57-9C81-103C9E5C4A92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84B4FD-3243-4560-909D-65E1EF5656F9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97A6E99-3C66-49AC-9CD4-801D1DCD8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AB959BC-06F6-4E5D-AB75-D1A5979855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DDA880F-6874-4CA5-9777-BD88682C6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AB8744-D7AC-4267-BB7A-6CEA428316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7E1D475-46FD-4B76-8080-2B11A9F88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535EE4-6C55-4053-9A3D-F354DE688CB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7B8F791-43CA-4B59-8460-1A3CFE24E2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8" y="205327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FitzHugh-Nagumo Model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376BEF-C918-4E05-A320-9DED43A51C67}"/>
                  </a:ext>
                </a:extLst>
              </p:cNvPr>
              <p:cNvSpPr/>
              <p:nvPr/>
            </p:nvSpPr>
            <p:spPr>
              <a:xfrm>
                <a:off x="2552730" y="3761100"/>
                <a:ext cx="4484114" cy="1261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sz="4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sz="4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NZ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sz="4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4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376BEF-C918-4E05-A320-9DED43A51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30" y="3761100"/>
                <a:ext cx="4484114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DCEFD2-74F1-4811-997E-47BBBA3EEDF3}"/>
                  </a:ext>
                </a:extLst>
              </p:cNvPr>
              <p:cNvSpPr txBox="1"/>
              <p:nvPr/>
            </p:nvSpPr>
            <p:spPr>
              <a:xfrm>
                <a:off x="2591274" y="2143732"/>
                <a:ext cx="8591694" cy="126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sz="4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sz="4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NZ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sz="4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4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NZ" sz="4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4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NZ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4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NZ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br>
                  <a:rPr lang="en-NZ" sz="4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DCEFD2-74F1-4811-997E-47BBBA3E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274" y="2143732"/>
                <a:ext cx="8591694" cy="1261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23B9DB-6FE4-4A15-A4F1-B1F264C450B5}"/>
              </a:ext>
            </a:extLst>
          </p:cNvPr>
          <p:cNvSpPr txBox="1"/>
          <p:nvPr/>
        </p:nvSpPr>
        <p:spPr>
          <a:xfrm>
            <a:off x="959409" y="2549693"/>
            <a:ext cx="13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</a:t>
            </a:r>
            <a:r>
              <a:rPr lang="en-NZ" sz="20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rgbClr val="33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64016-2A5E-4954-8039-31E790AF234E}"/>
              </a:ext>
            </a:extLst>
          </p:cNvPr>
          <p:cNvSpPr txBox="1"/>
          <p:nvPr/>
        </p:nvSpPr>
        <p:spPr>
          <a:xfrm>
            <a:off x="966776" y="4072756"/>
            <a:ext cx="13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SLOW</a:t>
            </a:r>
            <a:endParaRPr lang="en-US" sz="2800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49B496-5715-4A9B-A025-21226E49561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293398" y="1892061"/>
            <a:ext cx="1146008" cy="340913"/>
          </a:xfrm>
          <a:prstGeom prst="straightConnector1">
            <a:avLst/>
          </a:prstGeom>
          <a:ln w="381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69505A-7417-493F-B413-CF0392120EAF}"/>
                  </a:ext>
                </a:extLst>
              </p:cNvPr>
              <p:cNvSpPr txBox="1"/>
              <p:nvPr/>
            </p:nvSpPr>
            <p:spPr>
              <a:xfrm>
                <a:off x="3187654" y="1430396"/>
                <a:ext cx="2503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</m:oMath>
                  </m:oMathPara>
                </a14:m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69505A-7417-493F-B413-CF039212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54" y="1430396"/>
                <a:ext cx="2503503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F929AE-FA61-4A13-9B68-ADC2C51DDC79}"/>
                  </a:ext>
                </a:extLst>
              </p:cNvPr>
              <p:cNvSpPr txBox="1"/>
              <p:nvPr/>
            </p:nvSpPr>
            <p:spPr>
              <a:xfrm>
                <a:off x="8681178" y="3764979"/>
                <a:ext cx="39400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External</m:t>
                      </m:r>
                      <m: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arameter</m:t>
                      </m:r>
                    </m:oMath>
                  </m:oMathPara>
                </a14:m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F929AE-FA61-4A13-9B68-ADC2C51D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178" y="3764979"/>
                <a:ext cx="394002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129B38-DF6C-4717-8A86-C9EBAF3FABC4}"/>
              </a:ext>
            </a:extLst>
          </p:cNvPr>
          <p:cNvCxnSpPr>
            <a:cxnSpLocks/>
          </p:cNvCxnSpPr>
          <p:nvPr/>
        </p:nvCxnSpPr>
        <p:spPr>
          <a:xfrm flipV="1">
            <a:off x="10069605" y="3068153"/>
            <a:ext cx="623551" cy="769027"/>
          </a:xfrm>
          <a:prstGeom prst="straightConnector1">
            <a:avLst/>
          </a:prstGeom>
          <a:ln w="381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73E8E5-EC75-4C74-A6A9-91D10F598B60}"/>
                  </a:ext>
                </a:extLst>
              </p:cNvPr>
              <p:cNvSpPr txBox="1"/>
              <p:nvPr/>
            </p:nvSpPr>
            <p:spPr>
              <a:xfrm>
                <a:off x="3732481" y="5486716"/>
                <a:ext cx="3633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Recovery</m:t>
                      </m:r>
                      <m: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variable</m:t>
                      </m:r>
                    </m:oMath>
                  </m:oMathPara>
                </a14:m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73E8E5-EC75-4C74-A6A9-91D10F59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81" y="5486716"/>
                <a:ext cx="3633925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F9D0B0-D2E2-4599-803F-B197AA567215}"/>
              </a:ext>
            </a:extLst>
          </p:cNvPr>
          <p:cNvCxnSpPr>
            <a:cxnSpLocks/>
          </p:cNvCxnSpPr>
          <p:nvPr/>
        </p:nvCxnSpPr>
        <p:spPr>
          <a:xfrm flipH="1" flipV="1">
            <a:off x="3486154" y="4132741"/>
            <a:ext cx="1070249" cy="1493623"/>
          </a:xfrm>
          <a:prstGeom prst="straightConnector1">
            <a:avLst/>
          </a:prstGeom>
          <a:ln w="38100">
            <a:solidFill>
              <a:srgbClr val="33CC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190CEA61-D778-47DE-A4D8-3D76851AC037}"/>
              </a:ext>
            </a:extLst>
          </p:cNvPr>
          <p:cNvSpPr txBox="1">
            <a:spLocks/>
          </p:cNvSpPr>
          <p:nvPr/>
        </p:nvSpPr>
        <p:spPr>
          <a:xfrm>
            <a:off x="1493399" y="524707"/>
            <a:ext cx="9394157" cy="60795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6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Developed in 1961 to study the basic electrical properties of neurons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B60A8F-FA64-4AE7-93BB-7077BEC6EA73}"/>
              </a:ext>
            </a:extLst>
          </p:cNvPr>
          <p:cNvSpPr/>
          <p:nvPr/>
        </p:nvSpPr>
        <p:spPr>
          <a:xfrm>
            <a:off x="2341049" y="1964698"/>
            <a:ext cx="1693211" cy="1693211"/>
          </a:xfrm>
          <a:prstGeom prst="ellipse">
            <a:avLst/>
          </a:prstGeom>
          <a:noFill/>
          <a:ln w="762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74CBF9-50E8-46E6-8B78-B79C7203A2BD}"/>
              </a:ext>
            </a:extLst>
          </p:cNvPr>
          <p:cNvSpPr/>
          <p:nvPr/>
        </p:nvSpPr>
        <p:spPr>
          <a:xfrm>
            <a:off x="2385939" y="3524066"/>
            <a:ext cx="1693211" cy="1693211"/>
          </a:xfrm>
          <a:prstGeom prst="ellipse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7962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3" grpId="0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52369EF9-59D7-4E9F-9217-1A5CBFBD3B39}"/>
              </a:ext>
            </a:extLst>
          </p:cNvPr>
          <p:cNvGrpSpPr/>
          <p:nvPr/>
        </p:nvGrpSpPr>
        <p:grpSpPr>
          <a:xfrm>
            <a:off x="4976627" y="-256773"/>
            <a:ext cx="2285279" cy="2278540"/>
            <a:chOff x="2915695" y="-795557"/>
            <a:chExt cx="6234638" cy="62162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F2CD856-0157-4E48-AC64-73D1F3D649B3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5BAC82E-DC0D-4042-B742-3553C2E54A5A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B84B2B0-1777-4853-87E1-68B9F29A4032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53458B0-AFA5-4DDD-B1F1-FD6499C0A7CC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5B97BAB-9D76-4E15-A1BB-35E0D6F1CD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2F97FB8-353D-424B-B24C-D15BEB22AA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70ADA4F-B2AC-422F-91B4-5F6123DB4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9C9C93A-7FFC-4C85-8365-88DA588BE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ED2939B-1F8A-44B9-BDB0-DDD1C3E0F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0F8EC46-DE76-4206-BBCE-AE30403BAFE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E06D42-A748-487B-A4A6-1548E7B9CD2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8" y="205327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FitzHugh-Nagumo Analysis I 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F5DEE-A887-4E49-902B-DF61304AB950}"/>
              </a:ext>
            </a:extLst>
          </p:cNvPr>
          <p:cNvSpPr txBox="1"/>
          <p:nvPr/>
        </p:nvSpPr>
        <p:spPr>
          <a:xfrm>
            <a:off x="7728864" y="1318781"/>
            <a:ext cx="316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Series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5F9C2-075C-431B-A558-9F63C755469C}"/>
              </a:ext>
            </a:extLst>
          </p:cNvPr>
          <p:cNvSpPr txBox="1"/>
          <p:nvPr/>
        </p:nvSpPr>
        <p:spPr>
          <a:xfrm>
            <a:off x="1315427" y="1318781"/>
            <a:ext cx="301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Phase Plane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905AEA-EB64-461D-A282-8E7C1BB41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2283" y="572594"/>
                <a:ext cx="6974112" cy="6079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NZ" sz="2000" dirty="0">
                    <a:solidFill>
                      <a:srgbClr val="FF006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For current parameter, </a:t>
                </a:r>
                <a14:m>
                  <m:oMath xmlns:m="http://schemas.openxmlformats.org/officeDocument/2006/math">
                    <m:r>
                      <a:rPr lang="en-NZ" sz="200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NZ" sz="2000" b="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=0.059</m:t>
                    </m:r>
                  </m:oMath>
                </a14:m>
                <a:endParaRPr lang="en-NZ" sz="2000" dirty="0">
                  <a:solidFill>
                    <a:srgbClr val="FF006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905AEA-EB64-461D-A282-8E7C1BB4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83" y="572594"/>
                <a:ext cx="6974112" cy="607957"/>
              </a:xfrm>
              <a:prstGeom prst="rect">
                <a:avLst/>
              </a:prstGeom>
              <a:blipFill>
                <a:blip r:embed="rId9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872C54-C0FC-40EF-B185-2DFD2899A01D}"/>
                  </a:ext>
                </a:extLst>
              </p:cNvPr>
              <p:cNvSpPr/>
              <p:nvPr/>
            </p:nvSpPr>
            <p:spPr>
              <a:xfrm>
                <a:off x="6134706" y="2525263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872C54-C0FC-40EF-B185-2DFD2899A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06" y="2525263"/>
                <a:ext cx="389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141D71-8226-4FC2-A4EE-C06CCC733817}"/>
                  </a:ext>
                </a:extLst>
              </p:cNvPr>
              <p:cNvSpPr/>
              <p:nvPr/>
            </p:nvSpPr>
            <p:spPr>
              <a:xfrm>
                <a:off x="218086" y="377013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141D71-8226-4FC2-A4EE-C06CCC733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6" y="3770130"/>
                <a:ext cx="4142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video1a.avi">
            <a:hlinkClick r:id="" action="ppaction://media"/>
            <a:extLst>
              <a:ext uri="{FF2B5EF4-FFF2-40B4-BE49-F238E27FC236}">
                <a16:creationId xmlns:a16="http://schemas.microsoft.com/office/drawing/2014/main" id="{62C059D5-409B-4E62-A047-0E8FC784C9D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25.9666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22569" y="2355637"/>
            <a:ext cx="4260694" cy="3377140"/>
          </a:xfrm>
          <a:prstGeom prst="rect">
            <a:avLst/>
          </a:prstGeom>
        </p:spPr>
      </p:pic>
      <p:pic>
        <p:nvPicPr>
          <p:cNvPr id="4" name="video1b.avi">
            <a:hlinkClick r:id="" action="ppaction://media"/>
            <a:extLst>
              <a:ext uri="{FF2B5EF4-FFF2-40B4-BE49-F238E27FC236}">
                <a16:creationId xmlns:a16="http://schemas.microsoft.com/office/drawing/2014/main" id="{62F20B99-3729-42E2-8A29-ED22342DE8E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025970" y="1740319"/>
            <a:ext cx="4514019" cy="1937671"/>
          </a:xfrm>
          <a:prstGeom prst="rect">
            <a:avLst/>
          </a:prstGeom>
        </p:spPr>
      </p:pic>
      <p:pic>
        <p:nvPicPr>
          <p:cNvPr id="13" name="video1c.avi">
            <a:hlinkClick r:id="" action="ppaction://media"/>
            <a:extLst>
              <a:ext uri="{FF2B5EF4-FFF2-40B4-BE49-F238E27FC236}">
                <a16:creationId xmlns:a16="http://schemas.microsoft.com/office/drawing/2014/main" id="{8F3B1CE9-5B2C-4C3B-AC5C-697A7D37AC9D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023956" y="4133910"/>
            <a:ext cx="4507485" cy="1937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4E3B78-917D-41BC-8646-0FCFD240C669}"/>
                  </a:ext>
                </a:extLst>
              </p:cNvPr>
              <p:cNvSpPr/>
              <p:nvPr/>
            </p:nvSpPr>
            <p:spPr>
              <a:xfrm>
                <a:off x="9352829" y="6350055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4E3B78-917D-41BC-8646-0FCFD240C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29" y="6350055"/>
                <a:ext cx="3345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20BAA5-934B-47BC-8692-F46EA6205389}"/>
                  </a:ext>
                </a:extLst>
              </p:cNvPr>
              <p:cNvSpPr/>
              <p:nvPr/>
            </p:nvSpPr>
            <p:spPr>
              <a:xfrm>
                <a:off x="9299647" y="391598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20BAA5-934B-47BC-8692-F46EA6205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47" y="3915980"/>
                <a:ext cx="3345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29458F-6433-4571-BE1B-8FD339DFB04D}"/>
                  </a:ext>
                </a:extLst>
              </p:cNvPr>
              <p:cNvSpPr/>
              <p:nvPr/>
            </p:nvSpPr>
            <p:spPr>
              <a:xfrm>
                <a:off x="2958344" y="6000191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29458F-6433-4571-BE1B-8FD339DF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44" y="6000191"/>
                <a:ext cx="3891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ACB42-1B6C-422B-A6AD-BFC868CD2331}"/>
              </a:ext>
            </a:extLst>
          </p:cNvPr>
          <p:cNvCxnSpPr>
            <a:cxnSpLocks/>
          </p:cNvCxnSpPr>
          <p:nvPr/>
        </p:nvCxnSpPr>
        <p:spPr>
          <a:xfrm>
            <a:off x="1022569" y="2343398"/>
            <a:ext cx="0" cy="35657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5A2E25-44E3-4169-9D37-43BC8FD4E53F}"/>
              </a:ext>
            </a:extLst>
          </p:cNvPr>
          <p:cNvCxnSpPr>
            <a:cxnSpLocks/>
          </p:cNvCxnSpPr>
          <p:nvPr/>
        </p:nvCxnSpPr>
        <p:spPr>
          <a:xfrm flipV="1">
            <a:off x="874040" y="5745017"/>
            <a:ext cx="4409225" cy="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C16458-77B0-4090-9495-36CAF7E62CB1}"/>
              </a:ext>
            </a:extLst>
          </p:cNvPr>
          <p:cNvCxnSpPr>
            <a:cxnSpLocks/>
          </p:cNvCxnSpPr>
          <p:nvPr/>
        </p:nvCxnSpPr>
        <p:spPr>
          <a:xfrm>
            <a:off x="7037604" y="1725917"/>
            <a:ext cx="0" cy="21018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830F95-3506-4CC6-B5E0-FD760A733E4C}"/>
              </a:ext>
            </a:extLst>
          </p:cNvPr>
          <p:cNvCxnSpPr>
            <a:cxnSpLocks/>
          </p:cNvCxnSpPr>
          <p:nvPr/>
        </p:nvCxnSpPr>
        <p:spPr>
          <a:xfrm>
            <a:off x="6908739" y="3679494"/>
            <a:ext cx="47818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CD0DA-C8D1-4545-9694-7FAE9B823481}"/>
                  </a:ext>
                </a:extLst>
              </p:cNvPr>
              <p:cNvSpPr/>
              <p:nvPr/>
            </p:nvSpPr>
            <p:spPr>
              <a:xfrm>
                <a:off x="6119267" y="489903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CD0DA-C8D1-4545-9694-7FAE9B823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7" y="4899030"/>
                <a:ext cx="41421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6561D-350C-4525-8997-7C75CC389BBF}"/>
              </a:ext>
            </a:extLst>
          </p:cNvPr>
          <p:cNvCxnSpPr>
            <a:cxnSpLocks/>
          </p:cNvCxnSpPr>
          <p:nvPr/>
        </p:nvCxnSpPr>
        <p:spPr>
          <a:xfrm>
            <a:off x="6908739" y="1725917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BCCD64-435D-42FE-9B81-F7CF4E143F2D}"/>
              </a:ext>
            </a:extLst>
          </p:cNvPr>
          <p:cNvCxnSpPr>
            <a:cxnSpLocks/>
          </p:cNvCxnSpPr>
          <p:nvPr/>
        </p:nvCxnSpPr>
        <p:spPr>
          <a:xfrm>
            <a:off x="6908738" y="236756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90A86-C2AD-4211-B52E-13387BE0A234}"/>
              </a:ext>
            </a:extLst>
          </p:cNvPr>
          <p:cNvCxnSpPr>
            <a:cxnSpLocks/>
          </p:cNvCxnSpPr>
          <p:nvPr/>
        </p:nvCxnSpPr>
        <p:spPr>
          <a:xfrm>
            <a:off x="6906087" y="302089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E6C152-5E2E-4F61-9919-E10BAFE9EA53}"/>
              </a:ext>
            </a:extLst>
          </p:cNvPr>
          <p:cNvSpPr txBox="1"/>
          <p:nvPr/>
        </p:nvSpPr>
        <p:spPr>
          <a:xfrm>
            <a:off x="6423413" y="1602797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529E98-8827-4E54-B066-C3774F1197C2}"/>
              </a:ext>
            </a:extLst>
          </p:cNvPr>
          <p:cNvSpPr txBox="1"/>
          <p:nvPr/>
        </p:nvSpPr>
        <p:spPr>
          <a:xfrm>
            <a:off x="6450712" y="222380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01EEA7-53D1-46C9-AB2B-D164D9C16374}"/>
              </a:ext>
            </a:extLst>
          </p:cNvPr>
          <p:cNvSpPr txBox="1"/>
          <p:nvPr/>
        </p:nvSpPr>
        <p:spPr>
          <a:xfrm>
            <a:off x="6471114" y="288193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58469E-2BD1-40C9-A81D-846C6F921B71}"/>
              </a:ext>
            </a:extLst>
          </p:cNvPr>
          <p:cNvSpPr txBox="1"/>
          <p:nvPr/>
        </p:nvSpPr>
        <p:spPr>
          <a:xfrm>
            <a:off x="6423411" y="354006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B18759-C3DA-493C-8F92-059703EA8962}"/>
              </a:ext>
            </a:extLst>
          </p:cNvPr>
          <p:cNvCxnSpPr>
            <a:cxnSpLocks/>
          </p:cNvCxnSpPr>
          <p:nvPr/>
        </p:nvCxnSpPr>
        <p:spPr>
          <a:xfrm rot="16200000">
            <a:off x="7763338" y="373788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0B760D-72D3-4440-AEEA-C28C372822C8}"/>
              </a:ext>
            </a:extLst>
          </p:cNvPr>
          <p:cNvCxnSpPr>
            <a:cxnSpLocks/>
          </p:cNvCxnSpPr>
          <p:nvPr/>
        </p:nvCxnSpPr>
        <p:spPr>
          <a:xfrm rot="16200000">
            <a:off x="8574869" y="3742457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5424C9-002C-4530-81A5-6526F21DFC49}"/>
              </a:ext>
            </a:extLst>
          </p:cNvPr>
          <p:cNvCxnSpPr>
            <a:cxnSpLocks/>
          </p:cNvCxnSpPr>
          <p:nvPr/>
        </p:nvCxnSpPr>
        <p:spPr>
          <a:xfrm rot="16200000">
            <a:off x="9371160" y="37464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F0999D-3E03-4CCB-8F39-E0D25FDC5685}"/>
              </a:ext>
            </a:extLst>
          </p:cNvPr>
          <p:cNvCxnSpPr>
            <a:cxnSpLocks/>
          </p:cNvCxnSpPr>
          <p:nvPr/>
        </p:nvCxnSpPr>
        <p:spPr>
          <a:xfrm rot="16200000">
            <a:off x="10182691" y="37433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080DDF-4565-4DB0-A2BF-08EDC51C6E9B}"/>
              </a:ext>
            </a:extLst>
          </p:cNvPr>
          <p:cNvCxnSpPr>
            <a:cxnSpLocks/>
          </p:cNvCxnSpPr>
          <p:nvPr/>
        </p:nvCxnSpPr>
        <p:spPr>
          <a:xfrm rot="16200000">
            <a:off x="10978982" y="374590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989653-1DF4-442D-B25E-F10ED6B20E6E}"/>
              </a:ext>
            </a:extLst>
          </p:cNvPr>
          <p:cNvCxnSpPr>
            <a:cxnSpLocks/>
          </p:cNvCxnSpPr>
          <p:nvPr/>
        </p:nvCxnSpPr>
        <p:spPr>
          <a:xfrm rot="16200000">
            <a:off x="11592393" y="373450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6F88CC-3176-42F4-BAAE-C09922337309}"/>
              </a:ext>
            </a:extLst>
          </p:cNvPr>
          <p:cNvSpPr txBox="1"/>
          <p:nvPr/>
        </p:nvSpPr>
        <p:spPr>
          <a:xfrm>
            <a:off x="8400948" y="376114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EACE98-09E8-4DFD-A6F9-AC4676027CCE}"/>
              </a:ext>
            </a:extLst>
          </p:cNvPr>
          <p:cNvSpPr txBox="1"/>
          <p:nvPr/>
        </p:nvSpPr>
        <p:spPr>
          <a:xfrm>
            <a:off x="10014648" y="3773836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6864E2-D0C4-4F38-8A5A-A6A4431EC554}"/>
              </a:ext>
            </a:extLst>
          </p:cNvPr>
          <p:cNvSpPr txBox="1"/>
          <p:nvPr/>
        </p:nvSpPr>
        <p:spPr>
          <a:xfrm>
            <a:off x="11420591" y="374481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69578B-A507-4935-A033-076958B4AE2C}"/>
              </a:ext>
            </a:extLst>
          </p:cNvPr>
          <p:cNvCxnSpPr>
            <a:cxnSpLocks/>
          </p:cNvCxnSpPr>
          <p:nvPr/>
        </p:nvCxnSpPr>
        <p:spPr>
          <a:xfrm>
            <a:off x="7033481" y="4117318"/>
            <a:ext cx="0" cy="21018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5DB7C9-92AF-463C-AFDB-ED36B74D3E88}"/>
              </a:ext>
            </a:extLst>
          </p:cNvPr>
          <p:cNvCxnSpPr>
            <a:cxnSpLocks/>
          </p:cNvCxnSpPr>
          <p:nvPr/>
        </p:nvCxnSpPr>
        <p:spPr>
          <a:xfrm>
            <a:off x="6933193" y="6070895"/>
            <a:ext cx="47818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EDF277-9EF6-4BA0-B922-98E1DB8BD188}"/>
              </a:ext>
            </a:extLst>
          </p:cNvPr>
          <p:cNvSpPr txBox="1"/>
          <p:nvPr/>
        </p:nvSpPr>
        <p:spPr>
          <a:xfrm>
            <a:off x="6447866" y="3994198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22E362-5796-4919-9352-2C170D64CA70}"/>
              </a:ext>
            </a:extLst>
          </p:cNvPr>
          <p:cNvSpPr txBox="1"/>
          <p:nvPr/>
        </p:nvSpPr>
        <p:spPr>
          <a:xfrm>
            <a:off x="6475166" y="4615206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1574A0-0122-4955-8B1E-92D062DAB181}"/>
              </a:ext>
            </a:extLst>
          </p:cNvPr>
          <p:cNvSpPr txBox="1"/>
          <p:nvPr/>
        </p:nvSpPr>
        <p:spPr>
          <a:xfrm>
            <a:off x="6495568" y="527333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90B0BE-F954-4BFA-BA1D-D5BDEA396EA4}"/>
              </a:ext>
            </a:extLst>
          </p:cNvPr>
          <p:cNvSpPr txBox="1"/>
          <p:nvPr/>
        </p:nvSpPr>
        <p:spPr>
          <a:xfrm>
            <a:off x="6447865" y="593146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6CFA0E-E5E1-4238-A966-E9A59B5D884F}"/>
              </a:ext>
            </a:extLst>
          </p:cNvPr>
          <p:cNvCxnSpPr>
            <a:cxnSpLocks/>
          </p:cNvCxnSpPr>
          <p:nvPr/>
        </p:nvCxnSpPr>
        <p:spPr>
          <a:xfrm rot="16200000">
            <a:off x="7787792" y="612929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B66B57-989B-4B4A-A642-1A0B5D32E593}"/>
              </a:ext>
            </a:extLst>
          </p:cNvPr>
          <p:cNvCxnSpPr>
            <a:cxnSpLocks/>
          </p:cNvCxnSpPr>
          <p:nvPr/>
        </p:nvCxnSpPr>
        <p:spPr>
          <a:xfrm rot="16200000">
            <a:off x="9395614" y="613782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B9BB7-433A-4D97-8C8E-2BDE1EEDC399}"/>
              </a:ext>
            </a:extLst>
          </p:cNvPr>
          <p:cNvCxnSpPr>
            <a:cxnSpLocks/>
          </p:cNvCxnSpPr>
          <p:nvPr/>
        </p:nvCxnSpPr>
        <p:spPr>
          <a:xfrm rot="16200000">
            <a:off x="11003436" y="613730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09B054-6E6F-469F-A7AE-1D3A5D0ED44E}"/>
              </a:ext>
            </a:extLst>
          </p:cNvPr>
          <p:cNvSpPr txBox="1"/>
          <p:nvPr/>
        </p:nvSpPr>
        <p:spPr>
          <a:xfrm>
            <a:off x="8425402" y="615254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60C168-B8AB-491B-949F-919029B4092B}"/>
              </a:ext>
            </a:extLst>
          </p:cNvPr>
          <p:cNvSpPr txBox="1"/>
          <p:nvPr/>
        </p:nvSpPr>
        <p:spPr>
          <a:xfrm>
            <a:off x="10039102" y="6165237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01B14E-2E54-4542-B9DF-937312495596}"/>
              </a:ext>
            </a:extLst>
          </p:cNvPr>
          <p:cNvSpPr txBox="1"/>
          <p:nvPr/>
        </p:nvSpPr>
        <p:spPr>
          <a:xfrm>
            <a:off x="11445045" y="613621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DA386A-AA97-4995-A670-8D37C5199B40}"/>
              </a:ext>
            </a:extLst>
          </p:cNvPr>
          <p:cNvCxnSpPr>
            <a:cxnSpLocks/>
          </p:cNvCxnSpPr>
          <p:nvPr/>
        </p:nvCxnSpPr>
        <p:spPr>
          <a:xfrm rot="16200000">
            <a:off x="10189279" y="6126622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B6CFCE-C2CC-4E83-BD15-66AF5E9BE233}"/>
              </a:ext>
            </a:extLst>
          </p:cNvPr>
          <p:cNvCxnSpPr>
            <a:cxnSpLocks/>
          </p:cNvCxnSpPr>
          <p:nvPr/>
        </p:nvCxnSpPr>
        <p:spPr>
          <a:xfrm rot="16200000">
            <a:off x="8567248" y="6119141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46580E-08FF-400A-98D1-43C49BE4D8A4}"/>
              </a:ext>
            </a:extLst>
          </p:cNvPr>
          <p:cNvCxnSpPr>
            <a:cxnSpLocks/>
          </p:cNvCxnSpPr>
          <p:nvPr/>
        </p:nvCxnSpPr>
        <p:spPr>
          <a:xfrm>
            <a:off x="6906087" y="413371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CADB76-CDB3-41B6-A235-FB0439989815}"/>
              </a:ext>
            </a:extLst>
          </p:cNvPr>
          <p:cNvCxnSpPr>
            <a:cxnSpLocks/>
          </p:cNvCxnSpPr>
          <p:nvPr/>
        </p:nvCxnSpPr>
        <p:spPr>
          <a:xfrm>
            <a:off x="6892690" y="4758386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9B2AB0-5C01-49A0-9C25-42C51BC016E4}"/>
              </a:ext>
            </a:extLst>
          </p:cNvPr>
          <p:cNvCxnSpPr>
            <a:cxnSpLocks/>
          </p:cNvCxnSpPr>
          <p:nvPr/>
        </p:nvCxnSpPr>
        <p:spPr>
          <a:xfrm>
            <a:off x="6899389" y="541822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787F98-5463-437B-8881-BF943BD68F65}"/>
              </a:ext>
            </a:extLst>
          </p:cNvPr>
          <p:cNvCxnSpPr>
            <a:cxnSpLocks/>
          </p:cNvCxnSpPr>
          <p:nvPr/>
        </p:nvCxnSpPr>
        <p:spPr>
          <a:xfrm rot="16200000">
            <a:off x="11619524" y="612667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A528F6-E614-4625-90CC-1AE942DB5834}"/>
              </a:ext>
            </a:extLst>
          </p:cNvPr>
          <p:cNvSpPr txBox="1"/>
          <p:nvPr/>
        </p:nvSpPr>
        <p:spPr>
          <a:xfrm>
            <a:off x="6906165" y="377379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6F0743-7979-4A90-B03E-9AAD862E50BC}"/>
              </a:ext>
            </a:extLst>
          </p:cNvPr>
          <p:cNvSpPr txBox="1"/>
          <p:nvPr/>
        </p:nvSpPr>
        <p:spPr>
          <a:xfrm>
            <a:off x="7058565" y="392619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4F86B8-7078-4F87-B773-C68DB3C6BAD7}"/>
              </a:ext>
            </a:extLst>
          </p:cNvPr>
          <p:cNvSpPr txBox="1"/>
          <p:nvPr/>
        </p:nvSpPr>
        <p:spPr>
          <a:xfrm>
            <a:off x="6906165" y="6239812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56F994-15F1-482F-9FEB-EE2B826B4808}"/>
              </a:ext>
            </a:extLst>
          </p:cNvPr>
          <p:cNvCxnSpPr>
            <a:cxnSpLocks/>
          </p:cNvCxnSpPr>
          <p:nvPr/>
        </p:nvCxnSpPr>
        <p:spPr>
          <a:xfrm>
            <a:off x="878759" y="236001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8E4C7E4-C808-465F-BB3D-A3B81201F9A6}"/>
              </a:ext>
            </a:extLst>
          </p:cNvPr>
          <p:cNvSpPr txBox="1"/>
          <p:nvPr/>
        </p:nvSpPr>
        <p:spPr>
          <a:xfrm>
            <a:off x="475177" y="2223805"/>
            <a:ext cx="46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0.3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904536-4DA7-4669-A82F-41730DDDB014}"/>
              </a:ext>
            </a:extLst>
          </p:cNvPr>
          <p:cNvSpPr txBox="1"/>
          <p:nvPr/>
        </p:nvSpPr>
        <p:spPr>
          <a:xfrm>
            <a:off x="475177" y="333485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09C71A-63D9-4904-AFA6-F95F2AD0805F}"/>
              </a:ext>
            </a:extLst>
          </p:cNvPr>
          <p:cNvCxnSpPr>
            <a:cxnSpLocks/>
          </p:cNvCxnSpPr>
          <p:nvPr/>
        </p:nvCxnSpPr>
        <p:spPr>
          <a:xfrm>
            <a:off x="882948" y="292008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299AA2-0492-486B-BFB6-91ABBB2A19A5}"/>
              </a:ext>
            </a:extLst>
          </p:cNvPr>
          <p:cNvCxnSpPr>
            <a:cxnSpLocks/>
          </p:cNvCxnSpPr>
          <p:nvPr/>
        </p:nvCxnSpPr>
        <p:spPr>
          <a:xfrm>
            <a:off x="884517" y="347888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F458A3-7400-41C2-B702-D8F47F67FAC7}"/>
              </a:ext>
            </a:extLst>
          </p:cNvPr>
          <p:cNvCxnSpPr>
            <a:cxnSpLocks/>
          </p:cNvCxnSpPr>
          <p:nvPr/>
        </p:nvCxnSpPr>
        <p:spPr>
          <a:xfrm>
            <a:off x="887510" y="403768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0870A9-BBF7-4BE3-BF82-91792C65AAEE}"/>
              </a:ext>
            </a:extLst>
          </p:cNvPr>
          <p:cNvCxnSpPr>
            <a:cxnSpLocks/>
          </p:cNvCxnSpPr>
          <p:nvPr/>
        </p:nvCxnSpPr>
        <p:spPr>
          <a:xfrm>
            <a:off x="884517" y="461578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9F0FC8-2329-4BF6-829F-D7EFF11C83C9}"/>
              </a:ext>
            </a:extLst>
          </p:cNvPr>
          <p:cNvCxnSpPr>
            <a:cxnSpLocks/>
          </p:cNvCxnSpPr>
          <p:nvPr/>
        </p:nvCxnSpPr>
        <p:spPr>
          <a:xfrm>
            <a:off x="890493" y="517458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9E53C3-F972-468A-8CCC-0E8E6FF12473}"/>
              </a:ext>
            </a:extLst>
          </p:cNvPr>
          <p:cNvSpPr txBox="1"/>
          <p:nvPr/>
        </p:nvSpPr>
        <p:spPr>
          <a:xfrm>
            <a:off x="472105" y="5606518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B7F768-5895-4EF3-B767-F4E1C7687A25}"/>
              </a:ext>
            </a:extLst>
          </p:cNvPr>
          <p:cNvSpPr txBox="1"/>
          <p:nvPr/>
        </p:nvSpPr>
        <p:spPr>
          <a:xfrm>
            <a:off x="462249" y="446564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1896A3-ED41-4097-B07F-930281FFB6FA}"/>
              </a:ext>
            </a:extLst>
          </p:cNvPr>
          <p:cNvCxnSpPr>
            <a:cxnSpLocks/>
          </p:cNvCxnSpPr>
          <p:nvPr/>
        </p:nvCxnSpPr>
        <p:spPr>
          <a:xfrm rot="16200000">
            <a:off x="1603111" y="581426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1936E90-8918-49AC-996C-48593BADEA3C}"/>
              </a:ext>
            </a:extLst>
          </p:cNvPr>
          <p:cNvCxnSpPr>
            <a:cxnSpLocks/>
          </p:cNvCxnSpPr>
          <p:nvPr/>
        </p:nvCxnSpPr>
        <p:spPr>
          <a:xfrm rot="16200000">
            <a:off x="2452709" y="582239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52A11A9-3BE2-4E19-9403-E1718A021208}"/>
              </a:ext>
            </a:extLst>
          </p:cNvPr>
          <p:cNvCxnSpPr>
            <a:cxnSpLocks/>
          </p:cNvCxnSpPr>
          <p:nvPr/>
        </p:nvCxnSpPr>
        <p:spPr>
          <a:xfrm rot="16200000">
            <a:off x="3305480" y="5797841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600EB1-F634-4B17-9D0E-9BF2ABE20490}"/>
              </a:ext>
            </a:extLst>
          </p:cNvPr>
          <p:cNvCxnSpPr>
            <a:cxnSpLocks/>
          </p:cNvCxnSpPr>
          <p:nvPr/>
        </p:nvCxnSpPr>
        <p:spPr>
          <a:xfrm rot="16200000">
            <a:off x="4142068" y="580912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9B858E-9251-49DD-9035-B3E6C0534D86}"/>
              </a:ext>
            </a:extLst>
          </p:cNvPr>
          <p:cNvCxnSpPr>
            <a:cxnSpLocks/>
          </p:cNvCxnSpPr>
          <p:nvPr/>
        </p:nvCxnSpPr>
        <p:spPr>
          <a:xfrm rot="16200000">
            <a:off x="5024906" y="582239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7024CA-2279-43E1-BB1E-148428E99A62}"/>
              </a:ext>
            </a:extLst>
          </p:cNvPr>
          <p:cNvSpPr txBox="1"/>
          <p:nvPr/>
        </p:nvSpPr>
        <p:spPr>
          <a:xfrm>
            <a:off x="1457985" y="587064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837899-6503-4F23-8503-EBB2DD098949}"/>
              </a:ext>
            </a:extLst>
          </p:cNvPr>
          <p:cNvSpPr txBox="1"/>
          <p:nvPr/>
        </p:nvSpPr>
        <p:spPr>
          <a:xfrm>
            <a:off x="2288783" y="5859216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E4916-0741-4154-AF72-870C9100EAC9}"/>
              </a:ext>
            </a:extLst>
          </p:cNvPr>
          <p:cNvSpPr txBox="1"/>
          <p:nvPr/>
        </p:nvSpPr>
        <p:spPr>
          <a:xfrm>
            <a:off x="3165447" y="5842142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A19F11-A9AC-4007-B28A-880C8B9E13DE}"/>
              </a:ext>
            </a:extLst>
          </p:cNvPr>
          <p:cNvSpPr txBox="1"/>
          <p:nvPr/>
        </p:nvSpPr>
        <p:spPr>
          <a:xfrm>
            <a:off x="4010496" y="5839961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981800-B0DB-4BE6-977A-D5EEC454788F}"/>
              </a:ext>
            </a:extLst>
          </p:cNvPr>
          <p:cNvSpPr txBox="1"/>
          <p:nvPr/>
        </p:nvSpPr>
        <p:spPr>
          <a:xfrm>
            <a:off x="4905125" y="5826472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C8AB6A-FA0B-4026-8752-951F3EA6F73B}"/>
              </a:ext>
            </a:extLst>
          </p:cNvPr>
          <p:cNvSpPr txBox="1"/>
          <p:nvPr/>
        </p:nvSpPr>
        <p:spPr>
          <a:xfrm>
            <a:off x="3908235" y="2289327"/>
            <a:ext cx="1537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rgbClr val="33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-- V nullcline</a:t>
            </a:r>
          </a:p>
          <a:p>
            <a:r>
              <a:rPr lang="en-US" sz="11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-- w nullcline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trajectory</a:t>
            </a:r>
            <a:endParaRPr lang="en-NZ" sz="11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9EA4EC-28EA-4726-BAA6-308673A29A66}"/>
              </a:ext>
            </a:extLst>
          </p:cNvPr>
          <p:cNvSpPr/>
          <p:nvPr/>
        </p:nvSpPr>
        <p:spPr>
          <a:xfrm>
            <a:off x="1856712" y="1448236"/>
            <a:ext cx="141200" cy="141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8AE47FB-B6CA-4E07-B357-228AEFC801A8}"/>
              </a:ext>
            </a:extLst>
          </p:cNvPr>
          <p:cNvSpPr/>
          <p:nvPr/>
        </p:nvSpPr>
        <p:spPr>
          <a:xfrm>
            <a:off x="3686902" y="1466443"/>
            <a:ext cx="141200" cy="141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6ADBE0F-C9B2-49A7-AC47-2E9FB17354C5}"/>
              </a:ext>
            </a:extLst>
          </p:cNvPr>
          <p:cNvSpPr/>
          <p:nvPr/>
        </p:nvSpPr>
        <p:spPr>
          <a:xfrm>
            <a:off x="8330348" y="1454604"/>
            <a:ext cx="141200" cy="141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397462C-5968-43DE-806C-39D1E2560778}"/>
              </a:ext>
            </a:extLst>
          </p:cNvPr>
          <p:cNvSpPr/>
          <p:nvPr/>
        </p:nvSpPr>
        <p:spPr>
          <a:xfrm>
            <a:off x="10167865" y="1459813"/>
            <a:ext cx="141200" cy="141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A5D9839-9F6C-4BC6-B4B4-7B330BBE87FD}"/>
              </a:ext>
            </a:extLst>
          </p:cNvPr>
          <p:cNvGrpSpPr/>
          <p:nvPr/>
        </p:nvGrpSpPr>
        <p:grpSpPr>
          <a:xfrm>
            <a:off x="4978656" y="6038993"/>
            <a:ext cx="2285279" cy="2278540"/>
            <a:chOff x="2915695" y="-795557"/>
            <a:chExt cx="6234638" cy="621625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8A23F1-63A2-476D-8745-944542174BA7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E1C21D0-21C3-4FB5-9E1E-A7DD8D18ECE9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91694B1-3F8F-44C6-8E03-9D8678735ECC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172561A-5184-43F7-8077-4E086153871E}"/>
                  </a:ext>
                </a:extLst>
              </p:cNvPr>
              <p:cNvCxnSpPr>
                <a:cxnSpLocks/>
                <a:stCxn id="114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D8EEB2A-EC4B-43C7-BEF4-647383235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C9ED62F-C8E0-4C2B-9DD6-DAFB9AE58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F8543D-A0A7-478C-B5D6-50C26B9A3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1F0325C-758A-4272-8407-E3731CC618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7C2CB99-B776-4DDC-AA69-FAE35F455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930EA9A-10FA-4D64-82E8-FB362C6026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FFE0125-987F-43BF-AC45-66C6E52DF2C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577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8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89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6ED5AACE-0FE1-4EF1-B919-2AAB131B6C49}"/>
              </a:ext>
            </a:extLst>
          </p:cNvPr>
          <p:cNvGrpSpPr/>
          <p:nvPr/>
        </p:nvGrpSpPr>
        <p:grpSpPr>
          <a:xfrm>
            <a:off x="4976627" y="-256773"/>
            <a:ext cx="2285279" cy="2278540"/>
            <a:chOff x="2915695" y="-795557"/>
            <a:chExt cx="6234638" cy="62162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5409125-CED4-41DF-AB2D-5318A2F048A0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CA096DF-3F63-478D-95A7-EFD1B8B5A382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F2DFF0A-60B7-4483-B930-4571BE8BE5C5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8DCC204-3F81-4DB2-AD16-49A3A8AFA2C6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159840E-36C8-4C73-91B2-FDC8EEA01A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0D0E1A6-ACB6-4AC0-B0DC-5DB57C974E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D4DC08-577D-432D-BBFE-F909C7DBC7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3DB7128-5F80-4BEB-A3F3-E97C0C716F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3D8CB7C-EEAA-485A-BC49-FB45A22E6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E68123-6342-42E2-8D13-08DD8CC4BC1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D5302E-EB16-4C17-880D-CEAC1190C64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video2c.avi">
            <a:hlinkClick r:id="" action="ppaction://media"/>
            <a:extLst>
              <a:ext uri="{FF2B5EF4-FFF2-40B4-BE49-F238E27FC236}">
                <a16:creationId xmlns:a16="http://schemas.microsoft.com/office/drawing/2014/main" id="{804F31C9-1B05-4D79-8B7E-F72B4E61CE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011041" y="4117319"/>
            <a:ext cx="4671791" cy="1940884"/>
          </a:xfrm>
          <a:prstGeom prst="rect">
            <a:avLst/>
          </a:prstGeom>
        </p:spPr>
      </p:pic>
      <p:pic>
        <p:nvPicPr>
          <p:cNvPr id="9" name="video2b.avi">
            <a:hlinkClick r:id="" action="ppaction://media"/>
            <a:extLst>
              <a:ext uri="{FF2B5EF4-FFF2-40B4-BE49-F238E27FC236}">
                <a16:creationId xmlns:a16="http://schemas.microsoft.com/office/drawing/2014/main" id="{1733FEEA-F911-44AB-9AC2-F62AA1686B7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35495" y="1704941"/>
            <a:ext cx="4655060" cy="1980705"/>
          </a:xfrm>
          <a:prstGeom prst="rect">
            <a:avLst/>
          </a:prstGeom>
        </p:spPr>
      </p:pic>
      <p:pic>
        <p:nvPicPr>
          <p:cNvPr id="5" name="video2a.avi">
            <a:hlinkClick r:id="" action="ppaction://media"/>
            <a:extLst>
              <a:ext uri="{FF2B5EF4-FFF2-40B4-BE49-F238E27FC236}">
                <a16:creationId xmlns:a16="http://schemas.microsoft.com/office/drawing/2014/main" id="{C1BAE821-1F68-4064-B7E7-53FD75B24BA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99227" y="2350671"/>
            <a:ext cx="4293361" cy="340303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8" y="205327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FitzHugh-Nagumo Analysis II 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F5DEE-A887-4E49-902B-DF61304AB950}"/>
              </a:ext>
            </a:extLst>
          </p:cNvPr>
          <p:cNvSpPr txBox="1"/>
          <p:nvPr/>
        </p:nvSpPr>
        <p:spPr>
          <a:xfrm>
            <a:off x="7728864" y="1318781"/>
            <a:ext cx="316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Series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5F9C2-075C-431B-A558-9F63C755469C}"/>
              </a:ext>
            </a:extLst>
          </p:cNvPr>
          <p:cNvSpPr txBox="1"/>
          <p:nvPr/>
        </p:nvSpPr>
        <p:spPr>
          <a:xfrm>
            <a:off x="1315427" y="1318781"/>
            <a:ext cx="301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Phase Plane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905AEA-EB64-461D-A282-8E7C1BB41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2283" y="572594"/>
                <a:ext cx="6974112" cy="6079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NZ" sz="2000" dirty="0">
                    <a:solidFill>
                      <a:srgbClr val="FF006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For current parameter, </a:t>
                </a:r>
                <a14:m>
                  <m:oMath xmlns:m="http://schemas.openxmlformats.org/officeDocument/2006/math">
                    <m:r>
                      <a:rPr lang="en-NZ" sz="200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NZ" sz="2000" b="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NZ" sz="2000" dirty="0">
                  <a:solidFill>
                    <a:srgbClr val="FF006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905AEA-EB64-461D-A282-8E7C1BB4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83" y="572594"/>
                <a:ext cx="6974112" cy="607957"/>
              </a:xfrm>
              <a:prstGeom prst="rect">
                <a:avLst/>
              </a:prstGeom>
              <a:blipFill>
                <a:blip r:embed="rId1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872C54-C0FC-40EF-B185-2DFD2899A01D}"/>
                  </a:ext>
                </a:extLst>
              </p:cNvPr>
              <p:cNvSpPr/>
              <p:nvPr/>
            </p:nvSpPr>
            <p:spPr>
              <a:xfrm>
                <a:off x="6134706" y="2525263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872C54-C0FC-40EF-B185-2DFD2899A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06" y="2525263"/>
                <a:ext cx="3891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141D71-8226-4FC2-A4EE-C06CCC733817}"/>
                  </a:ext>
                </a:extLst>
              </p:cNvPr>
              <p:cNvSpPr/>
              <p:nvPr/>
            </p:nvSpPr>
            <p:spPr>
              <a:xfrm>
                <a:off x="218086" y="377013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141D71-8226-4FC2-A4EE-C06CCC733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6" y="3770130"/>
                <a:ext cx="41421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4E3B78-917D-41BC-8646-0FCFD240C669}"/>
                  </a:ext>
                </a:extLst>
              </p:cNvPr>
              <p:cNvSpPr/>
              <p:nvPr/>
            </p:nvSpPr>
            <p:spPr>
              <a:xfrm>
                <a:off x="9352829" y="6350055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4E3B78-917D-41BC-8646-0FCFD240C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29" y="6350055"/>
                <a:ext cx="3345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20BAA5-934B-47BC-8692-F46EA6205389}"/>
                  </a:ext>
                </a:extLst>
              </p:cNvPr>
              <p:cNvSpPr/>
              <p:nvPr/>
            </p:nvSpPr>
            <p:spPr>
              <a:xfrm>
                <a:off x="9299647" y="391598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20BAA5-934B-47BC-8692-F46EA6205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47" y="3915980"/>
                <a:ext cx="3345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29458F-6433-4571-BE1B-8FD339DFB04D}"/>
                  </a:ext>
                </a:extLst>
              </p:cNvPr>
              <p:cNvSpPr/>
              <p:nvPr/>
            </p:nvSpPr>
            <p:spPr>
              <a:xfrm>
                <a:off x="2958344" y="6000191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29458F-6433-4571-BE1B-8FD339DF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44" y="6000191"/>
                <a:ext cx="3891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ACB42-1B6C-422B-A6AD-BFC868CD2331}"/>
              </a:ext>
            </a:extLst>
          </p:cNvPr>
          <p:cNvCxnSpPr>
            <a:cxnSpLocks/>
          </p:cNvCxnSpPr>
          <p:nvPr/>
        </p:nvCxnSpPr>
        <p:spPr>
          <a:xfrm>
            <a:off x="1022569" y="2343398"/>
            <a:ext cx="0" cy="35657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5A2E25-44E3-4169-9D37-43BC8FD4E53F}"/>
              </a:ext>
            </a:extLst>
          </p:cNvPr>
          <p:cNvCxnSpPr>
            <a:cxnSpLocks/>
          </p:cNvCxnSpPr>
          <p:nvPr/>
        </p:nvCxnSpPr>
        <p:spPr>
          <a:xfrm flipV="1">
            <a:off x="874040" y="5745017"/>
            <a:ext cx="4409225" cy="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C16458-77B0-4090-9495-36CAF7E62CB1}"/>
              </a:ext>
            </a:extLst>
          </p:cNvPr>
          <p:cNvCxnSpPr>
            <a:cxnSpLocks/>
          </p:cNvCxnSpPr>
          <p:nvPr/>
        </p:nvCxnSpPr>
        <p:spPr>
          <a:xfrm>
            <a:off x="7037604" y="1725917"/>
            <a:ext cx="0" cy="21018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830F95-3506-4CC6-B5E0-FD760A733E4C}"/>
              </a:ext>
            </a:extLst>
          </p:cNvPr>
          <p:cNvCxnSpPr>
            <a:cxnSpLocks/>
          </p:cNvCxnSpPr>
          <p:nvPr/>
        </p:nvCxnSpPr>
        <p:spPr>
          <a:xfrm>
            <a:off x="6908739" y="3679494"/>
            <a:ext cx="47818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CD0DA-C8D1-4545-9694-7FAE9B823481}"/>
                  </a:ext>
                </a:extLst>
              </p:cNvPr>
              <p:cNvSpPr/>
              <p:nvPr/>
            </p:nvSpPr>
            <p:spPr>
              <a:xfrm>
                <a:off x="6119267" y="489903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CD0DA-C8D1-4545-9694-7FAE9B823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7" y="4899030"/>
                <a:ext cx="41421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6561D-350C-4525-8997-7C75CC389BBF}"/>
              </a:ext>
            </a:extLst>
          </p:cNvPr>
          <p:cNvCxnSpPr>
            <a:cxnSpLocks/>
          </p:cNvCxnSpPr>
          <p:nvPr/>
        </p:nvCxnSpPr>
        <p:spPr>
          <a:xfrm>
            <a:off x="6908739" y="1725917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BCCD64-435D-42FE-9B81-F7CF4E143F2D}"/>
              </a:ext>
            </a:extLst>
          </p:cNvPr>
          <p:cNvCxnSpPr>
            <a:cxnSpLocks/>
          </p:cNvCxnSpPr>
          <p:nvPr/>
        </p:nvCxnSpPr>
        <p:spPr>
          <a:xfrm>
            <a:off x="6908738" y="236756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90A86-C2AD-4211-B52E-13387BE0A234}"/>
              </a:ext>
            </a:extLst>
          </p:cNvPr>
          <p:cNvCxnSpPr>
            <a:cxnSpLocks/>
          </p:cNvCxnSpPr>
          <p:nvPr/>
        </p:nvCxnSpPr>
        <p:spPr>
          <a:xfrm>
            <a:off x="6906087" y="302089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E6C152-5E2E-4F61-9919-E10BAFE9EA53}"/>
              </a:ext>
            </a:extLst>
          </p:cNvPr>
          <p:cNvSpPr txBox="1"/>
          <p:nvPr/>
        </p:nvSpPr>
        <p:spPr>
          <a:xfrm>
            <a:off x="6452709" y="1583376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529E98-8827-4E54-B066-C3774F1197C2}"/>
              </a:ext>
            </a:extLst>
          </p:cNvPr>
          <p:cNvSpPr txBox="1"/>
          <p:nvPr/>
        </p:nvSpPr>
        <p:spPr>
          <a:xfrm>
            <a:off x="6450712" y="222380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01EEA7-53D1-46C9-AB2B-D164D9C16374}"/>
              </a:ext>
            </a:extLst>
          </p:cNvPr>
          <p:cNvSpPr txBox="1"/>
          <p:nvPr/>
        </p:nvSpPr>
        <p:spPr>
          <a:xfrm>
            <a:off x="6471114" y="288193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58469E-2BD1-40C9-A81D-846C6F921B71}"/>
              </a:ext>
            </a:extLst>
          </p:cNvPr>
          <p:cNvSpPr txBox="1"/>
          <p:nvPr/>
        </p:nvSpPr>
        <p:spPr>
          <a:xfrm>
            <a:off x="6423411" y="354006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B18759-C3DA-493C-8F92-059703EA8962}"/>
              </a:ext>
            </a:extLst>
          </p:cNvPr>
          <p:cNvCxnSpPr>
            <a:cxnSpLocks/>
          </p:cNvCxnSpPr>
          <p:nvPr/>
        </p:nvCxnSpPr>
        <p:spPr>
          <a:xfrm rot="16200000">
            <a:off x="7763338" y="373788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0B760D-72D3-4440-AEEA-C28C372822C8}"/>
              </a:ext>
            </a:extLst>
          </p:cNvPr>
          <p:cNvCxnSpPr>
            <a:cxnSpLocks/>
          </p:cNvCxnSpPr>
          <p:nvPr/>
        </p:nvCxnSpPr>
        <p:spPr>
          <a:xfrm rot="16200000">
            <a:off x="8574869" y="3742457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5424C9-002C-4530-81A5-6526F21DFC49}"/>
              </a:ext>
            </a:extLst>
          </p:cNvPr>
          <p:cNvCxnSpPr>
            <a:cxnSpLocks/>
          </p:cNvCxnSpPr>
          <p:nvPr/>
        </p:nvCxnSpPr>
        <p:spPr>
          <a:xfrm rot="16200000">
            <a:off x="9371160" y="37464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F0999D-3E03-4CCB-8F39-E0D25FDC5685}"/>
              </a:ext>
            </a:extLst>
          </p:cNvPr>
          <p:cNvCxnSpPr>
            <a:cxnSpLocks/>
          </p:cNvCxnSpPr>
          <p:nvPr/>
        </p:nvCxnSpPr>
        <p:spPr>
          <a:xfrm rot="16200000">
            <a:off x="10182691" y="37433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080DDF-4565-4DB0-A2BF-08EDC51C6E9B}"/>
              </a:ext>
            </a:extLst>
          </p:cNvPr>
          <p:cNvCxnSpPr>
            <a:cxnSpLocks/>
          </p:cNvCxnSpPr>
          <p:nvPr/>
        </p:nvCxnSpPr>
        <p:spPr>
          <a:xfrm rot="16200000">
            <a:off x="10978982" y="374590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989653-1DF4-442D-B25E-F10ED6B20E6E}"/>
              </a:ext>
            </a:extLst>
          </p:cNvPr>
          <p:cNvCxnSpPr>
            <a:cxnSpLocks/>
          </p:cNvCxnSpPr>
          <p:nvPr/>
        </p:nvCxnSpPr>
        <p:spPr>
          <a:xfrm rot="16200000">
            <a:off x="11592393" y="373450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6F88CC-3176-42F4-BAAE-C09922337309}"/>
              </a:ext>
            </a:extLst>
          </p:cNvPr>
          <p:cNvSpPr txBox="1"/>
          <p:nvPr/>
        </p:nvSpPr>
        <p:spPr>
          <a:xfrm>
            <a:off x="9219957" y="380955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EACE98-09E8-4DFD-A6F9-AC4676027CCE}"/>
              </a:ext>
            </a:extLst>
          </p:cNvPr>
          <p:cNvSpPr txBox="1"/>
          <p:nvPr/>
        </p:nvSpPr>
        <p:spPr>
          <a:xfrm>
            <a:off x="11412868" y="3756371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69578B-A507-4935-A033-076958B4AE2C}"/>
              </a:ext>
            </a:extLst>
          </p:cNvPr>
          <p:cNvCxnSpPr>
            <a:cxnSpLocks/>
          </p:cNvCxnSpPr>
          <p:nvPr/>
        </p:nvCxnSpPr>
        <p:spPr>
          <a:xfrm>
            <a:off x="7033481" y="4117318"/>
            <a:ext cx="0" cy="21018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5DB7C9-92AF-463C-AFDB-ED36B74D3E88}"/>
              </a:ext>
            </a:extLst>
          </p:cNvPr>
          <p:cNvCxnSpPr>
            <a:cxnSpLocks/>
          </p:cNvCxnSpPr>
          <p:nvPr/>
        </p:nvCxnSpPr>
        <p:spPr>
          <a:xfrm>
            <a:off x="6933193" y="6070895"/>
            <a:ext cx="47818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EDF277-9EF6-4BA0-B922-98E1DB8BD188}"/>
              </a:ext>
            </a:extLst>
          </p:cNvPr>
          <p:cNvSpPr txBox="1"/>
          <p:nvPr/>
        </p:nvSpPr>
        <p:spPr>
          <a:xfrm>
            <a:off x="6447866" y="3994198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22E362-5796-4919-9352-2C170D64CA70}"/>
              </a:ext>
            </a:extLst>
          </p:cNvPr>
          <p:cNvSpPr txBox="1"/>
          <p:nvPr/>
        </p:nvSpPr>
        <p:spPr>
          <a:xfrm>
            <a:off x="6475166" y="4615206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1574A0-0122-4955-8B1E-92D062DAB181}"/>
              </a:ext>
            </a:extLst>
          </p:cNvPr>
          <p:cNvSpPr txBox="1"/>
          <p:nvPr/>
        </p:nvSpPr>
        <p:spPr>
          <a:xfrm>
            <a:off x="6495568" y="527333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90B0BE-F954-4BFA-BA1D-D5BDEA396EA4}"/>
              </a:ext>
            </a:extLst>
          </p:cNvPr>
          <p:cNvSpPr txBox="1"/>
          <p:nvPr/>
        </p:nvSpPr>
        <p:spPr>
          <a:xfrm>
            <a:off x="6447865" y="593146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-0.5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6CFA0E-E5E1-4238-A966-E9A59B5D884F}"/>
              </a:ext>
            </a:extLst>
          </p:cNvPr>
          <p:cNvCxnSpPr>
            <a:cxnSpLocks/>
          </p:cNvCxnSpPr>
          <p:nvPr/>
        </p:nvCxnSpPr>
        <p:spPr>
          <a:xfrm rot="16200000">
            <a:off x="7787792" y="612929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B66B57-989B-4B4A-A642-1A0B5D32E593}"/>
              </a:ext>
            </a:extLst>
          </p:cNvPr>
          <p:cNvCxnSpPr>
            <a:cxnSpLocks/>
          </p:cNvCxnSpPr>
          <p:nvPr/>
        </p:nvCxnSpPr>
        <p:spPr>
          <a:xfrm rot="16200000">
            <a:off x="9395614" y="613782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B9BB7-433A-4D97-8C8E-2BDE1EEDC399}"/>
              </a:ext>
            </a:extLst>
          </p:cNvPr>
          <p:cNvCxnSpPr>
            <a:cxnSpLocks/>
          </p:cNvCxnSpPr>
          <p:nvPr/>
        </p:nvCxnSpPr>
        <p:spPr>
          <a:xfrm rot="16200000">
            <a:off x="11003436" y="613730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09B054-6E6F-469F-A7AE-1D3A5D0ED44E}"/>
              </a:ext>
            </a:extLst>
          </p:cNvPr>
          <p:cNvSpPr txBox="1"/>
          <p:nvPr/>
        </p:nvSpPr>
        <p:spPr>
          <a:xfrm>
            <a:off x="9250154" y="620846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60C168-B8AB-491B-949F-919029B4092B}"/>
              </a:ext>
            </a:extLst>
          </p:cNvPr>
          <p:cNvSpPr txBox="1"/>
          <p:nvPr/>
        </p:nvSpPr>
        <p:spPr>
          <a:xfrm>
            <a:off x="11445045" y="621159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DA386A-AA97-4995-A670-8D37C5199B40}"/>
              </a:ext>
            </a:extLst>
          </p:cNvPr>
          <p:cNvCxnSpPr>
            <a:cxnSpLocks/>
          </p:cNvCxnSpPr>
          <p:nvPr/>
        </p:nvCxnSpPr>
        <p:spPr>
          <a:xfrm rot="16200000">
            <a:off x="10189279" y="6126622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B6CFCE-C2CC-4E83-BD15-66AF5E9BE233}"/>
              </a:ext>
            </a:extLst>
          </p:cNvPr>
          <p:cNvCxnSpPr>
            <a:cxnSpLocks/>
          </p:cNvCxnSpPr>
          <p:nvPr/>
        </p:nvCxnSpPr>
        <p:spPr>
          <a:xfrm rot="16200000">
            <a:off x="8567248" y="6119141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46580E-08FF-400A-98D1-43C49BE4D8A4}"/>
              </a:ext>
            </a:extLst>
          </p:cNvPr>
          <p:cNvCxnSpPr>
            <a:cxnSpLocks/>
          </p:cNvCxnSpPr>
          <p:nvPr/>
        </p:nvCxnSpPr>
        <p:spPr>
          <a:xfrm>
            <a:off x="6906087" y="413371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CADB76-CDB3-41B6-A235-FB0439989815}"/>
              </a:ext>
            </a:extLst>
          </p:cNvPr>
          <p:cNvCxnSpPr>
            <a:cxnSpLocks/>
          </p:cNvCxnSpPr>
          <p:nvPr/>
        </p:nvCxnSpPr>
        <p:spPr>
          <a:xfrm>
            <a:off x="6892690" y="4758386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9B2AB0-5C01-49A0-9C25-42C51BC016E4}"/>
              </a:ext>
            </a:extLst>
          </p:cNvPr>
          <p:cNvCxnSpPr>
            <a:cxnSpLocks/>
          </p:cNvCxnSpPr>
          <p:nvPr/>
        </p:nvCxnSpPr>
        <p:spPr>
          <a:xfrm>
            <a:off x="6899389" y="541822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787F98-5463-437B-8881-BF943BD68F65}"/>
              </a:ext>
            </a:extLst>
          </p:cNvPr>
          <p:cNvCxnSpPr>
            <a:cxnSpLocks/>
          </p:cNvCxnSpPr>
          <p:nvPr/>
        </p:nvCxnSpPr>
        <p:spPr>
          <a:xfrm rot="16200000">
            <a:off x="11619524" y="612667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A528F6-E614-4625-90CC-1AE942DB5834}"/>
              </a:ext>
            </a:extLst>
          </p:cNvPr>
          <p:cNvSpPr txBox="1"/>
          <p:nvPr/>
        </p:nvSpPr>
        <p:spPr>
          <a:xfrm>
            <a:off x="6906165" y="377379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6F0743-7979-4A90-B03E-9AAD862E50BC}"/>
              </a:ext>
            </a:extLst>
          </p:cNvPr>
          <p:cNvSpPr txBox="1"/>
          <p:nvPr/>
        </p:nvSpPr>
        <p:spPr>
          <a:xfrm>
            <a:off x="7058565" y="392619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4F86B8-7078-4F87-B773-C68DB3C6BAD7}"/>
              </a:ext>
            </a:extLst>
          </p:cNvPr>
          <p:cNvSpPr txBox="1"/>
          <p:nvPr/>
        </p:nvSpPr>
        <p:spPr>
          <a:xfrm>
            <a:off x="6906165" y="6239812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56F994-15F1-482F-9FEB-EE2B826B4808}"/>
              </a:ext>
            </a:extLst>
          </p:cNvPr>
          <p:cNvCxnSpPr>
            <a:cxnSpLocks/>
          </p:cNvCxnSpPr>
          <p:nvPr/>
        </p:nvCxnSpPr>
        <p:spPr>
          <a:xfrm>
            <a:off x="878759" y="236001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8E4C7E4-C808-465F-BB3D-A3B81201F9A6}"/>
              </a:ext>
            </a:extLst>
          </p:cNvPr>
          <p:cNvSpPr txBox="1"/>
          <p:nvPr/>
        </p:nvSpPr>
        <p:spPr>
          <a:xfrm>
            <a:off x="475177" y="2223805"/>
            <a:ext cx="46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0.3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904536-4DA7-4669-A82F-41730DDDB014}"/>
              </a:ext>
            </a:extLst>
          </p:cNvPr>
          <p:cNvSpPr txBox="1"/>
          <p:nvPr/>
        </p:nvSpPr>
        <p:spPr>
          <a:xfrm>
            <a:off x="475177" y="333485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09C71A-63D9-4904-AFA6-F95F2AD0805F}"/>
              </a:ext>
            </a:extLst>
          </p:cNvPr>
          <p:cNvCxnSpPr>
            <a:cxnSpLocks/>
          </p:cNvCxnSpPr>
          <p:nvPr/>
        </p:nvCxnSpPr>
        <p:spPr>
          <a:xfrm>
            <a:off x="882948" y="292008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299AA2-0492-486B-BFB6-91ABBB2A19A5}"/>
              </a:ext>
            </a:extLst>
          </p:cNvPr>
          <p:cNvCxnSpPr>
            <a:cxnSpLocks/>
          </p:cNvCxnSpPr>
          <p:nvPr/>
        </p:nvCxnSpPr>
        <p:spPr>
          <a:xfrm>
            <a:off x="884517" y="347888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F458A3-7400-41C2-B702-D8F47F67FAC7}"/>
              </a:ext>
            </a:extLst>
          </p:cNvPr>
          <p:cNvCxnSpPr>
            <a:cxnSpLocks/>
          </p:cNvCxnSpPr>
          <p:nvPr/>
        </p:nvCxnSpPr>
        <p:spPr>
          <a:xfrm>
            <a:off x="887510" y="403768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0870A9-BBF7-4BE3-BF82-91792C65AAEE}"/>
              </a:ext>
            </a:extLst>
          </p:cNvPr>
          <p:cNvCxnSpPr>
            <a:cxnSpLocks/>
          </p:cNvCxnSpPr>
          <p:nvPr/>
        </p:nvCxnSpPr>
        <p:spPr>
          <a:xfrm>
            <a:off x="884517" y="461578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9F0FC8-2329-4BF6-829F-D7EFF11C83C9}"/>
              </a:ext>
            </a:extLst>
          </p:cNvPr>
          <p:cNvCxnSpPr>
            <a:cxnSpLocks/>
          </p:cNvCxnSpPr>
          <p:nvPr/>
        </p:nvCxnSpPr>
        <p:spPr>
          <a:xfrm>
            <a:off x="890493" y="517458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9E53C3-F972-468A-8CCC-0E8E6FF12473}"/>
              </a:ext>
            </a:extLst>
          </p:cNvPr>
          <p:cNvSpPr txBox="1"/>
          <p:nvPr/>
        </p:nvSpPr>
        <p:spPr>
          <a:xfrm>
            <a:off x="472105" y="5606518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B7F768-5895-4EF3-B767-F4E1C7687A25}"/>
              </a:ext>
            </a:extLst>
          </p:cNvPr>
          <p:cNvSpPr txBox="1"/>
          <p:nvPr/>
        </p:nvSpPr>
        <p:spPr>
          <a:xfrm>
            <a:off x="462249" y="4465644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1896A3-ED41-4097-B07F-930281FFB6FA}"/>
              </a:ext>
            </a:extLst>
          </p:cNvPr>
          <p:cNvCxnSpPr>
            <a:cxnSpLocks/>
          </p:cNvCxnSpPr>
          <p:nvPr/>
        </p:nvCxnSpPr>
        <p:spPr>
          <a:xfrm rot="16200000">
            <a:off x="1603111" y="581426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1936E90-8918-49AC-996C-48593BADEA3C}"/>
              </a:ext>
            </a:extLst>
          </p:cNvPr>
          <p:cNvCxnSpPr>
            <a:cxnSpLocks/>
          </p:cNvCxnSpPr>
          <p:nvPr/>
        </p:nvCxnSpPr>
        <p:spPr>
          <a:xfrm rot="16200000">
            <a:off x="2452709" y="582239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52A11A9-3BE2-4E19-9403-E1718A021208}"/>
              </a:ext>
            </a:extLst>
          </p:cNvPr>
          <p:cNvCxnSpPr>
            <a:cxnSpLocks/>
          </p:cNvCxnSpPr>
          <p:nvPr/>
        </p:nvCxnSpPr>
        <p:spPr>
          <a:xfrm rot="16200000">
            <a:off x="3305480" y="5797841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600EB1-F634-4B17-9D0E-9BF2ABE20490}"/>
              </a:ext>
            </a:extLst>
          </p:cNvPr>
          <p:cNvCxnSpPr>
            <a:cxnSpLocks/>
          </p:cNvCxnSpPr>
          <p:nvPr/>
        </p:nvCxnSpPr>
        <p:spPr>
          <a:xfrm rot="16200000">
            <a:off x="4142068" y="580912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9B858E-9251-49DD-9035-B3E6C0534D86}"/>
              </a:ext>
            </a:extLst>
          </p:cNvPr>
          <p:cNvCxnSpPr>
            <a:cxnSpLocks/>
          </p:cNvCxnSpPr>
          <p:nvPr/>
        </p:nvCxnSpPr>
        <p:spPr>
          <a:xfrm rot="16200000">
            <a:off x="5024906" y="582239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7024CA-2279-43E1-BB1E-148428E99A62}"/>
              </a:ext>
            </a:extLst>
          </p:cNvPr>
          <p:cNvSpPr txBox="1"/>
          <p:nvPr/>
        </p:nvSpPr>
        <p:spPr>
          <a:xfrm>
            <a:off x="1457985" y="587064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837899-6503-4F23-8503-EBB2DD098949}"/>
              </a:ext>
            </a:extLst>
          </p:cNvPr>
          <p:cNvSpPr txBox="1"/>
          <p:nvPr/>
        </p:nvSpPr>
        <p:spPr>
          <a:xfrm>
            <a:off x="2288783" y="5859216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E4916-0741-4154-AF72-870C9100EAC9}"/>
              </a:ext>
            </a:extLst>
          </p:cNvPr>
          <p:cNvSpPr txBox="1"/>
          <p:nvPr/>
        </p:nvSpPr>
        <p:spPr>
          <a:xfrm>
            <a:off x="3165447" y="5842142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A19F11-A9AC-4007-B28A-880C8B9E13DE}"/>
              </a:ext>
            </a:extLst>
          </p:cNvPr>
          <p:cNvSpPr txBox="1"/>
          <p:nvPr/>
        </p:nvSpPr>
        <p:spPr>
          <a:xfrm>
            <a:off x="4010496" y="5839961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981800-B0DB-4BE6-977A-D5EEC454788F}"/>
              </a:ext>
            </a:extLst>
          </p:cNvPr>
          <p:cNvSpPr txBox="1"/>
          <p:nvPr/>
        </p:nvSpPr>
        <p:spPr>
          <a:xfrm>
            <a:off x="4905125" y="5826472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FC200AF-D4F9-46C1-9401-3464E947D099}"/>
              </a:ext>
            </a:extLst>
          </p:cNvPr>
          <p:cNvSpPr/>
          <p:nvPr/>
        </p:nvSpPr>
        <p:spPr>
          <a:xfrm>
            <a:off x="1856712" y="1448236"/>
            <a:ext cx="141200" cy="141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7F6B19C-E207-455E-BA95-DD6EF8AD6EFE}"/>
              </a:ext>
            </a:extLst>
          </p:cNvPr>
          <p:cNvSpPr/>
          <p:nvPr/>
        </p:nvSpPr>
        <p:spPr>
          <a:xfrm>
            <a:off x="3686902" y="1466443"/>
            <a:ext cx="141200" cy="141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6DC1E9-D34D-4123-8683-D2ED5659946D}"/>
              </a:ext>
            </a:extLst>
          </p:cNvPr>
          <p:cNvSpPr/>
          <p:nvPr/>
        </p:nvSpPr>
        <p:spPr>
          <a:xfrm>
            <a:off x="8330348" y="1454604"/>
            <a:ext cx="141200" cy="141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FA9FB4B-AD83-48BC-B3B7-0CEE2A5E2B28}"/>
              </a:ext>
            </a:extLst>
          </p:cNvPr>
          <p:cNvSpPr/>
          <p:nvPr/>
        </p:nvSpPr>
        <p:spPr>
          <a:xfrm>
            <a:off x="10167865" y="1459813"/>
            <a:ext cx="141200" cy="141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F36E527-7ABC-4DBC-938B-7309BBFC0353}"/>
              </a:ext>
            </a:extLst>
          </p:cNvPr>
          <p:cNvGrpSpPr/>
          <p:nvPr/>
        </p:nvGrpSpPr>
        <p:grpSpPr>
          <a:xfrm>
            <a:off x="4978656" y="6038993"/>
            <a:ext cx="2285279" cy="2278540"/>
            <a:chOff x="2915695" y="-795557"/>
            <a:chExt cx="6234638" cy="621625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74A25B-6842-47BB-A797-6EB7487E9786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8E9732B-74F0-4748-8DC7-427CE7E98C27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ED1A2AD-0DC6-424F-B836-0A3C17C04F9B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8D76EE4-1FC3-47D6-AD65-732241490F96}"/>
                  </a:ext>
                </a:extLst>
              </p:cNvPr>
              <p:cNvCxnSpPr>
                <a:cxnSpLocks/>
                <a:stCxn id="114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72B7C78-9A21-4910-B8AA-E794789C8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8893862-6743-4FAF-A3C1-D9B698D56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8CC5DDD-8E88-4334-9EAA-2F8F364BA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3465A67-6891-4086-A7CD-25B01A98C1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0BC9E53-4EFB-470D-A61E-5439EC8D13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95E886-27B7-4FAC-B311-A808955EAC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6AAAAE0-1949-4C6D-A824-E84D3320917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286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6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36BF2-7F02-480F-A1EB-D0712852B974}"/>
              </a:ext>
            </a:extLst>
          </p:cNvPr>
          <p:cNvGrpSpPr/>
          <p:nvPr/>
        </p:nvGrpSpPr>
        <p:grpSpPr>
          <a:xfrm>
            <a:off x="4976627" y="-256773"/>
            <a:ext cx="2285279" cy="2278540"/>
            <a:chOff x="2915695" y="-795557"/>
            <a:chExt cx="6234638" cy="621625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3E80E5-7748-4282-8FBB-F842393258F6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0B8C2-8E8C-48E5-A276-06644B3FF73D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E3E2D7-1BCA-4228-853A-6CFFE3F80306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6A088D-52E0-4779-B6B5-0C940AF20AB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F4614D1-CEDE-4ED9-8771-2A0F10AA8D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31FAE7-C848-4727-9D8C-49659A7B6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D3101B-BB87-419E-A10A-8245EA5F0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DE43E18-0A38-4AB9-8D4B-5DB9535FB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F095935-D25F-488B-9BB7-5C997DC489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E338AE-FC83-4774-B13F-FD037F21BA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018AE3-A594-4FC7-9EA7-ED360F52345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80DB80-3E67-46E4-B165-C600CFBD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8" y="205327"/>
            <a:ext cx="8336823" cy="690680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FitzHugh-Nagumo Bifurcation</a:t>
            </a:r>
            <a:endParaRPr lang="en-NZ" sz="4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8C20-45B5-4CAC-A285-AE0D60A8B243}"/>
              </a:ext>
            </a:extLst>
          </p:cNvPr>
          <p:cNvSpPr txBox="1"/>
          <p:nvPr/>
        </p:nvSpPr>
        <p:spPr>
          <a:xfrm>
            <a:off x="7728864" y="1318781"/>
            <a:ext cx="316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Bifurcation Diagram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86F05F-9FA8-4DDD-B79D-2C34C90C87E3}"/>
              </a:ext>
            </a:extLst>
          </p:cNvPr>
          <p:cNvSpPr/>
          <p:nvPr/>
        </p:nvSpPr>
        <p:spPr>
          <a:xfrm>
            <a:off x="7868530" y="1442346"/>
            <a:ext cx="141200" cy="141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AB3BFF-F5F5-479D-BF13-27C345E79E93}"/>
              </a:ext>
            </a:extLst>
          </p:cNvPr>
          <p:cNvSpPr/>
          <p:nvPr/>
        </p:nvSpPr>
        <p:spPr>
          <a:xfrm>
            <a:off x="10638917" y="1447555"/>
            <a:ext cx="141200" cy="141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A19AE-5F3E-47E3-84B9-845904322697}"/>
              </a:ext>
            </a:extLst>
          </p:cNvPr>
          <p:cNvSpPr txBox="1"/>
          <p:nvPr/>
        </p:nvSpPr>
        <p:spPr>
          <a:xfrm>
            <a:off x="1315427" y="1318781"/>
            <a:ext cx="301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Phase Plane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560AC3-6108-4F12-A26F-21D2F5041B45}"/>
              </a:ext>
            </a:extLst>
          </p:cNvPr>
          <p:cNvSpPr/>
          <p:nvPr/>
        </p:nvSpPr>
        <p:spPr>
          <a:xfrm>
            <a:off x="1856712" y="1448236"/>
            <a:ext cx="141200" cy="141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9B3F56-5DB2-4519-9269-671D356BAAAD}"/>
              </a:ext>
            </a:extLst>
          </p:cNvPr>
          <p:cNvSpPr/>
          <p:nvPr/>
        </p:nvSpPr>
        <p:spPr>
          <a:xfrm>
            <a:off x="3686902" y="1466443"/>
            <a:ext cx="141200" cy="141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8DCD5D-8E14-4C65-B4B9-763C571DDA90}"/>
              </a:ext>
            </a:extLst>
          </p:cNvPr>
          <p:cNvSpPr txBox="1">
            <a:spLocks/>
          </p:cNvSpPr>
          <p:nvPr/>
        </p:nvSpPr>
        <p:spPr>
          <a:xfrm>
            <a:off x="2642283" y="572594"/>
            <a:ext cx="6974112" cy="60795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Analysing the onset of oscillations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532289-63B1-4E53-A60C-F3F7B413FDA4}"/>
              </a:ext>
            </a:extLst>
          </p:cNvPr>
          <p:cNvGrpSpPr/>
          <p:nvPr/>
        </p:nvGrpSpPr>
        <p:grpSpPr>
          <a:xfrm>
            <a:off x="4978656" y="6038993"/>
            <a:ext cx="2285279" cy="2278540"/>
            <a:chOff x="2915695" y="-795557"/>
            <a:chExt cx="6234638" cy="62162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FF1A38-4DF8-4D56-881F-AE476BF9FD29}"/>
                </a:ext>
              </a:extLst>
            </p:cNvPr>
            <p:cNvGrpSpPr/>
            <p:nvPr/>
          </p:nvGrpSpPr>
          <p:grpSpPr>
            <a:xfrm>
              <a:off x="3246134" y="-795557"/>
              <a:ext cx="5699732" cy="6216253"/>
              <a:chOff x="-938192" y="717755"/>
              <a:chExt cx="5699732" cy="621625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6EDDF96-3C86-42AE-A8B5-77D154B6DEB1}"/>
                  </a:ext>
                </a:extLst>
              </p:cNvPr>
              <p:cNvSpPr/>
              <p:nvPr/>
            </p:nvSpPr>
            <p:spPr>
              <a:xfrm>
                <a:off x="-938192" y="971383"/>
                <a:ext cx="5699732" cy="5699732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C6AE41-AA0E-4D99-9984-FB0ACE7BBF5B}"/>
                  </a:ext>
                </a:extLst>
              </p:cNvPr>
              <p:cNvSpPr/>
              <p:nvPr/>
            </p:nvSpPr>
            <p:spPr>
              <a:xfrm>
                <a:off x="-571268" y="1387468"/>
                <a:ext cx="4867563" cy="4867563"/>
              </a:xfrm>
              <a:prstGeom prst="ellipse">
                <a:avLst/>
              </a:prstGeom>
              <a:noFill/>
              <a:ln w="38100"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18A2F9C-0AC0-498A-9053-550707853A7D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1862514" y="71775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1E7338A-D54D-4404-B2E8-56E47C939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514" y="6264295"/>
                <a:ext cx="0" cy="669713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7AA7C8-EA14-4812-9A08-2EDEB0B4E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592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8EF14A1-DA13-4A13-A9F9-1B68D6333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822" y="5317900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9FCCF3-D399-4852-AC01-01BEC4193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70737" y="147483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CC37CF-640D-4DB4-90F1-2E8B10CC0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7331" y="5711349"/>
                <a:ext cx="541473" cy="507482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A34A2F-54B5-4940-A940-812AB47309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15477" y="1905749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1DE770-202C-4BE5-8EDE-89522EF4F0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0552" y="1910454"/>
              <a:ext cx="0" cy="669713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731784-5CC3-4E0F-8179-19B657FB3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8734" r="9281" b="11007"/>
          <a:stretch/>
        </p:blipFill>
        <p:spPr>
          <a:xfrm>
            <a:off x="7824058" y="2052284"/>
            <a:ext cx="3379951" cy="392819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D23C51-724C-4936-B074-FCCF9557CEE5}"/>
              </a:ext>
            </a:extLst>
          </p:cNvPr>
          <p:cNvCxnSpPr>
            <a:cxnSpLocks/>
          </p:cNvCxnSpPr>
          <p:nvPr/>
        </p:nvCxnSpPr>
        <p:spPr>
          <a:xfrm>
            <a:off x="7826709" y="2052284"/>
            <a:ext cx="0" cy="40796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45AA97-FEE1-459D-99B5-401F6CD3577B}"/>
              </a:ext>
            </a:extLst>
          </p:cNvPr>
          <p:cNvCxnSpPr>
            <a:cxnSpLocks/>
          </p:cNvCxnSpPr>
          <p:nvPr/>
        </p:nvCxnSpPr>
        <p:spPr>
          <a:xfrm>
            <a:off x="7697844" y="5996756"/>
            <a:ext cx="350616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2C6C39-A12E-4D9D-8AA6-35A75D165E6C}"/>
              </a:ext>
            </a:extLst>
          </p:cNvPr>
          <p:cNvCxnSpPr>
            <a:cxnSpLocks/>
          </p:cNvCxnSpPr>
          <p:nvPr/>
        </p:nvCxnSpPr>
        <p:spPr>
          <a:xfrm>
            <a:off x="7680622" y="238196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4A94F9-7CD4-401A-BC9F-A7D9B864BC18}"/>
              </a:ext>
            </a:extLst>
          </p:cNvPr>
          <p:cNvCxnSpPr>
            <a:cxnSpLocks/>
          </p:cNvCxnSpPr>
          <p:nvPr/>
        </p:nvCxnSpPr>
        <p:spPr>
          <a:xfrm>
            <a:off x="7680622" y="279218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21C5D0-5E01-4DFF-96C1-089B527F1E1D}"/>
              </a:ext>
            </a:extLst>
          </p:cNvPr>
          <p:cNvCxnSpPr>
            <a:cxnSpLocks/>
          </p:cNvCxnSpPr>
          <p:nvPr/>
        </p:nvCxnSpPr>
        <p:spPr>
          <a:xfrm>
            <a:off x="7693833" y="318784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E022E2-F589-44F4-99F0-553EFC7ABB2D}"/>
              </a:ext>
            </a:extLst>
          </p:cNvPr>
          <p:cNvCxnSpPr>
            <a:cxnSpLocks/>
          </p:cNvCxnSpPr>
          <p:nvPr/>
        </p:nvCxnSpPr>
        <p:spPr>
          <a:xfrm rot="16200000">
            <a:off x="8230418" y="605327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FAD7AD-470A-4D45-BF3A-D2F44A9634D3}"/>
              </a:ext>
            </a:extLst>
          </p:cNvPr>
          <p:cNvCxnSpPr>
            <a:cxnSpLocks/>
          </p:cNvCxnSpPr>
          <p:nvPr/>
        </p:nvCxnSpPr>
        <p:spPr>
          <a:xfrm rot="16200000">
            <a:off x="9199599" y="6057846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C5DB81-0FE1-4BCE-B379-47EA991479A2}"/>
              </a:ext>
            </a:extLst>
          </p:cNvPr>
          <p:cNvCxnSpPr>
            <a:cxnSpLocks/>
          </p:cNvCxnSpPr>
          <p:nvPr/>
        </p:nvCxnSpPr>
        <p:spPr>
          <a:xfrm rot="16200000">
            <a:off x="10167000" y="605726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BAE186-3C55-45D7-A62C-34188A8900FE}"/>
              </a:ext>
            </a:extLst>
          </p:cNvPr>
          <p:cNvCxnSpPr>
            <a:cxnSpLocks/>
          </p:cNvCxnSpPr>
          <p:nvPr/>
        </p:nvCxnSpPr>
        <p:spPr>
          <a:xfrm rot="16200000">
            <a:off x="11123897" y="605327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8EB07D7-3056-4D3D-9837-C839E17AF60B}"/>
              </a:ext>
            </a:extLst>
          </p:cNvPr>
          <p:cNvSpPr txBox="1"/>
          <p:nvPr/>
        </p:nvSpPr>
        <p:spPr>
          <a:xfrm>
            <a:off x="7983347" y="6126480"/>
            <a:ext cx="78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0.056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D826F0-C981-4F38-8289-9CB5E1EBE836}"/>
              </a:ext>
            </a:extLst>
          </p:cNvPr>
          <p:cNvSpPr txBox="1"/>
          <p:nvPr/>
        </p:nvSpPr>
        <p:spPr>
          <a:xfrm>
            <a:off x="7435114" y="585902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11D5DB-2FB8-4968-B41B-104CB5BCD35C}"/>
              </a:ext>
            </a:extLst>
          </p:cNvPr>
          <p:cNvSpPr txBox="1"/>
          <p:nvPr/>
        </p:nvSpPr>
        <p:spPr>
          <a:xfrm>
            <a:off x="7658194" y="612648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8F3A5D-24FF-4E1A-9039-899F18FF0E08}"/>
              </a:ext>
            </a:extLst>
          </p:cNvPr>
          <p:cNvCxnSpPr>
            <a:cxnSpLocks/>
          </p:cNvCxnSpPr>
          <p:nvPr/>
        </p:nvCxnSpPr>
        <p:spPr>
          <a:xfrm>
            <a:off x="7691621" y="3590175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2F78A2-F165-45EE-AC88-9DB37B657CB7}"/>
              </a:ext>
            </a:extLst>
          </p:cNvPr>
          <p:cNvCxnSpPr>
            <a:cxnSpLocks/>
          </p:cNvCxnSpPr>
          <p:nvPr/>
        </p:nvCxnSpPr>
        <p:spPr>
          <a:xfrm>
            <a:off x="7691621" y="400039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CC336A-21B7-4010-966D-0EC55E95F673}"/>
              </a:ext>
            </a:extLst>
          </p:cNvPr>
          <p:cNvCxnSpPr>
            <a:cxnSpLocks/>
          </p:cNvCxnSpPr>
          <p:nvPr/>
        </p:nvCxnSpPr>
        <p:spPr>
          <a:xfrm>
            <a:off x="7704832" y="439605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3FFCB4-676C-450E-B395-3D56F8BB419D}"/>
              </a:ext>
            </a:extLst>
          </p:cNvPr>
          <p:cNvCxnSpPr>
            <a:cxnSpLocks/>
          </p:cNvCxnSpPr>
          <p:nvPr/>
        </p:nvCxnSpPr>
        <p:spPr>
          <a:xfrm>
            <a:off x="7691621" y="4785312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535CD5-A91E-4504-B417-C8D03C7EF7F9}"/>
              </a:ext>
            </a:extLst>
          </p:cNvPr>
          <p:cNvCxnSpPr>
            <a:cxnSpLocks/>
          </p:cNvCxnSpPr>
          <p:nvPr/>
        </p:nvCxnSpPr>
        <p:spPr>
          <a:xfrm>
            <a:off x="7691621" y="5195531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60F682-B832-4ACB-A411-B93A7AEA4596}"/>
              </a:ext>
            </a:extLst>
          </p:cNvPr>
          <p:cNvCxnSpPr>
            <a:cxnSpLocks/>
          </p:cNvCxnSpPr>
          <p:nvPr/>
        </p:nvCxnSpPr>
        <p:spPr>
          <a:xfrm>
            <a:off x="7704832" y="5591191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2203688-D9EE-4427-9110-5E5A8D885AFD}"/>
              </a:ext>
            </a:extLst>
          </p:cNvPr>
          <p:cNvSpPr txBox="1"/>
          <p:nvPr/>
        </p:nvSpPr>
        <p:spPr>
          <a:xfrm>
            <a:off x="8967848" y="6126480"/>
            <a:ext cx="78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0.058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37DD09-178B-46B2-BC09-1BE1E4D35082}"/>
              </a:ext>
            </a:extLst>
          </p:cNvPr>
          <p:cNvSpPr txBox="1"/>
          <p:nvPr/>
        </p:nvSpPr>
        <p:spPr>
          <a:xfrm>
            <a:off x="9990695" y="6126480"/>
            <a:ext cx="78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0.060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863CE-28D6-4112-9EA7-72F215E54831}"/>
              </a:ext>
            </a:extLst>
          </p:cNvPr>
          <p:cNvSpPr txBox="1"/>
          <p:nvPr/>
        </p:nvSpPr>
        <p:spPr>
          <a:xfrm>
            <a:off x="10809298" y="6126480"/>
            <a:ext cx="78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0.062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666520-B9C5-4273-A09D-4698BD5060FD}"/>
              </a:ext>
            </a:extLst>
          </p:cNvPr>
          <p:cNvSpPr txBox="1"/>
          <p:nvPr/>
        </p:nvSpPr>
        <p:spPr>
          <a:xfrm>
            <a:off x="7315200" y="2647326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0.8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202156-F15E-495A-AF0B-42632E07EF09}"/>
              </a:ext>
            </a:extLst>
          </p:cNvPr>
          <p:cNvSpPr txBox="1"/>
          <p:nvPr/>
        </p:nvSpPr>
        <p:spPr>
          <a:xfrm>
            <a:off x="7315200" y="3453204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25D48B-8622-49DA-9EA3-708AAB666D65}"/>
              </a:ext>
            </a:extLst>
          </p:cNvPr>
          <p:cNvSpPr txBox="1"/>
          <p:nvPr/>
        </p:nvSpPr>
        <p:spPr>
          <a:xfrm>
            <a:off x="7315200" y="4233427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08C12-FB73-4656-A7C4-F8C7B0C5BA8F}"/>
              </a:ext>
            </a:extLst>
          </p:cNvPr>
          <p:cNvCxnSpPr>
            <a:cxnSpLocks/>
          </p:cNvCxnSpPr>
          <p:nvPr/>
        </p:nvCxnSpPr>
        <p:spPr>
          <a:xfrm>
            <a:off x="7702333" y="2056347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B0C8AFB-482D-466D-9394-809B902310F6}"/>
              </a:ext>
            </a:extLst>
          </p:cNvPr>
          <p:cNvSpPr txBox="1"/>
          <p:nvPr/>
        </p:nvSpPr>
        <p:spPr>
          <a:xfrm>
            <a:off x="7315200" y="1915932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478486-A739-4F36-A308-21F3803F9FF3}"/>
              </a:ext>
            </a:extLst>
          </p:cNvPr>
          <p:cNvSpPr txBox="1"/>
          <p:nvPr/>
        </p:nvSpPr>
        <p:spPr>
          <a:xfrm>
            <a:off x="7315200" y="5053703"/>
            <a:ext cx="46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3CB0052-F124-43BE-99D0-6DE32FE7EA89}"/>
                  </a:ext>
                </a:extLst>
              </p:cNvPr>
              <p:cNvSpPr/>
              <p:nvPr/>
            </p:nvSpPr>
            <p:spPr>
              <a:xfrm>
                <a:off x="6817952" y="3730203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3CB0052-F124-43BE-99D0-6DE32FE7E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52" y="3730203"/>
                <a:ext cx="389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F53CEF6-37A3-4800-87BE-61D66E00E16C}"/>
                  </a:ext>
                </a:extLst>
              </p:cNvPr>
              <p:cNvSpPr/>
              <p:nvPr/>
            </p:nvSpPr>
            <p:spPr>
              <a:xfrm>
                <a:off x="9559838" y="6419353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F53CEF6-37A3-4800-87BE-61D66E00E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838" y="6419353"/>
                <a:ext cx="333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6057E0CB-7C9E-4272-AD11-CA4CAC42C8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8053" r="9763" b="10715"/>
          <a:stretch/>
        </p:blipFill>
        <p:spPr>
          <a:xfrm>
            <a:off x="1256336" y="2073067"/>
            <a:ext cx="4087504" cy="3782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F09A5C-F98C-4E18-B290-966E06282233}"/>
                  </a:ext>
                </a:extLst>
              </p:cNvPr>
              <p:cNvSpPr/>
              <p:nvPr/>
            </p:nvSpPr>
            <p:spPr>
              <a:xfrm>
                <a:off x="218086" y="377013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F09A5C-F98C-4E18-B290-966E06282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6" y="3770130"/>
                <a:ext cx="4142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30FD0BE-4D8D-4507-80BD-079462F86B00}"/>
                  </a:ext>
                </a:extLst>
              </p:cNvPr>
              <p:cNvSpPr/>
              <p:nvPr/>
            </p:nvSpPr>
            <p:spPr>
              <a:xfrm>
                <a:off x="3044483" y="6166226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30FD0BE-4D8D-4507-80BD-079462F86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83" y="6166226"/>
                <a:ext cx="389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B65104-3B2D-48F4-9664-A3D49C2296A6}"/>
              </a:ext>
            </a:extLst>
          </p:cNvPr>
          <p:cNvCxnSpPr>
            <a:cxnSpLocks/>
          </p:cNvCxnSpPr>
          <p:nvPr/>
        </p:nvCxnSpPr>
        <p:spPr>
          <a:xfrm>
            <a:off x="1256336" y="2077919"/>
            <a:ext cx="0" cy="3961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0465AF-081E-4A2E-B8E8-D5A6DE280445}"/>
              </a:ext>
            </a:extLst>
          </p:cNvPr>
          <p:cNvCxnSpPr>
            <a:cxnSpLocks/>
          </p:cNvCxnSpPr>
          <p:nvPr/>
        </p:nvCxnSpPr>
        <p:spPr>
          <a:xfrm flipV="1">
            <a:off x="1107807" y="5831963"/>
            <a:ext cx="4409225" cy="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89A5B3-2DCF-44E3-96B8-4FE59DD3409D}"/>
              </a:ext>
            </a:extLst>
          </p:cNvPr>
          <p:cNvCxnSpPr>
            <a:cxnSpLocks/>
          </p:cNvCxnSpPr>
          <p:nvPr/>
        </p:nvCxnSpPr>
        <p:spPr>
          <a:xfrm>
            <a:off x="1106424" y="252046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E73A5ED-2AD8-4610-BB22-B22EAAED3FE0}"/>
              </a:ext>
            </a:extLst>
          </p:cNvPr>
          <p:cNvSpPr txBox="1"/>
          <p:nvPr/>
        </p:nvSpPr>
        <p:spPr>
          <a:xfrm>
            <a:off x="704088" y="2388590"/>
            <a:ext cx="46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0.3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6B110D-300D-42F5-80FB-90BC04C0508C}"/>
              </a:ext>
            </a:extLst>
          </p:cNvPr>
          <p:cNvSpPr txBox="1"/>
          <p:nvPr/>
        </p:nvSpPr>
        <p:spPr>
          <a:xfrm>
            <a:off x="704088" y="3308081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6609C18-C853-4E3E-8E2F-31EB9E9D8749}"/>
              </a:ext>
            </a:extLst>
          </p:cNvPr>
          <p:cNvCxnSpPr>
            <a:cxnSpLocks/>
          </p:cNvCxnSpPr>
          <p:nvPr/>
        </p:nvCxnSpPr>
        <p:spPr>
          <a:xfrm>
            <a:off x="1106424" y="345304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EAFE68-F24D-439A-8906-6F03C85DF2C8}"/>
              </a:ext>
            </a:extLst>
          </p:cNvPr>
          <p:cNvCxnSpPr>
            <a:cxnSpLocks/>
          </p:cNvCxnSpPr>
          <p:nvPr/>
        </p:nvCxnSpPr>
        <p:spPr>
          <a:xfrm>
            <a:off x="1106424" y="394924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305C10B-55F2-4E88-BF12-ECBCBA3A5234}"/>
              </a:ext>
            </a:extLst>
          </p:cNvPr>
          <p:cNvCxnSpPr>
            <a:cxnSpLocks/>
          </p:cNvCxnSpPr>
          <p:nvPr/>
        </p:nvCxnSpPr>
        <p:spPr>
          <a:xfrm>
            <a:off x="1106424" y="439605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D6AF4D-63C2-43ED-80E1-639009343628}"/>
              </a:ext>
            </a:extLst>
          </p:cNvPr>
          <p:cNvCxnSpPr>
            <a:cxnSpLocks/>
          </p:cNvCxnSpPr>
          <p:nvPr/>
        </p:nvCxnSpPr>
        <p:spPr>
          <a:xfrm>
            <a:off x="1110529" y="4881600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D245904-978E-4AA3-AEE1-E99AE7C14089}"/>
              </a:ext>
            </a:extLst>
          </p:cNvPr>
          <p:cNvCxnSpPr>
            <a:cxnSpLocks/>
          </p:cNvCxnSpPr>
          <p:nvPr/>
        </p:nvCxnSpPr>
        <p:spPr>
          <a:xfrm>
            <a:off x="1107807" y="5380623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C5F549-DB38-4408-87D5-0713E1D7D0ED}"/>
              </a:ext>
            </a:extLst>
          </p:cNvPr>
          <p:cNvSpPr txBox="1"/>
          <p:nvPr/>
        </p:nvSpPr>
        <p:spPr>
          <a:xfrm>
            <a:off x="703688" y="5223743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542AF3-A4EE-44A9-A229-751A5D69C84E}"/>
              </a:ext>
            </a:extLst>
          </p:cNvPr>
          <p:cNvSpPr txBox="1"/>
          <p:nvPr/>
        </p:nvSpPr>
        <p:spPr>
          <a:xfrm>
            <a:off x="704088" y="426337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66A627-7168-4445-94AA-AA3C0B4D6CA0}"/>
              </a:ext>
            </a:extLst>
          </p:cNvPr>
          <p:cNvCxnSpPr>
            <a:cxnSpLocks/>
          </p:cNvCxnSpPr>
          <p:nvPr/>
        </p:nvCxnSpPr>
        <p:spPr>
          <a:xfrm rot="16200000">
            <a:off x="1629086" y="5902589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4755FA1-57FB-4DC1-9A96-54FA50B38C26}"/>
              </a:ext>
            </a:extLst>
          </p:cNvPr>
          <p:cNvCxnSpPr>
            <a:cxnSpLocks/>
          </p:cNvCxnSpPr>
          <p:nvPr/>
        </p:nvCxnSpPr>
        <p:spPr>
          <a:xfrm rot="16200000">
            <a:off x="2546569" y="59070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65AB1F-0D23-435F-80EE-C34FA5C517C0}"/>
              </a:ext>
            </a:extLst>
          </p:cNvPr>
          <p:cNvCxnSpPr>
            <a:cxnSpLocks/>
          </p:cNvCxnSpPr>
          <p:nvPr/>
        </p:nvCxnSpPr>
        <p:spPr>
          <a:xfrm rot="16200000">
            <a:off x="3461686" y="59070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F4E1039-3131-4D2B-8790-C97E755A0E3A}"/>
              </a:ext>
            </a:extLst>
          </p:cNvPr>
          <p:cNvCxnSpPr>
            <a:cxnSpLocks/>
          </p:cNvCxnSpPr>
          <p:nvPr/>
        </p:nvCxnSpPr>
        <p:spPr>
          <a:xfrm rot="16200000">
            <a:off x="4375857" y="59070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AAF52C3-1E47-4994-8BD0-44907E00CA3A}"/>
              </a:ext>
            </a:extLst>
          </p:cNvPr>
          <p:cNvCxnSpPr>
            <a:cxnSpLocks/>
          </p:cNvCxnSpPr>
          <p:nvPr/>
        </p:nvCxnSpPr>
        <p:spPr>
          <a:xfrm rot="16200000">
            <a:off x="5419753" y="5907024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60CC6-FD39-49A7-B557-177A5D181CA7}"/>
              </a:ext>
            </a:extLst>
          </p:cNvPr>
          <p:cNvSpPr txBox="1"/>
          <p:nvPr/>
        </p:nvSpPr>
        <p:spPr>
          <a:xfrm>
            <a:off x="1426725" y="5940125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-0.4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1A10C1-84C1-4AEF-9A8B-A15D04B16712}"/>
              </a:ext>
            </a:extLst>
          </p:cNvPr>
          <p:cNvSpPr txBox="1"/>
          <p:nvPr/>
        </p:nvSpPr>
        <p:spPr>
          <a:xfrm>
            <a:off x="2426965" y="594360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D49CD1-780D-4F6D-AD24-D38B002855F0}"/>
              </a:ext>
            </a:extLst>
          </p:cNvPr>
          <p:cNvSpPr txBox="1"/>
          <p:nvPr/>
        </p:nvSpPr>
        <p:spPr>
          <a:xfrm>
            <a:off x="3345606" y="594360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669807-2C33-4986-91C9-0F033CC8022C}"/>
              </a:ext>
            </a:extLst>
          </p:cNvPr>
          <p:cNvSpPr txBox="1"/>
          <p:nvPr/>
        </p:nvSpPr>
        <p:spPr>
          <a:xfrm>
            <a:off x="4260314" y="594360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0.8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186A02-76C2-47B3-9D30-1276F7E427E8}"/>
              </a:ext>
            </a:extLst>
          </p:cNvPr>
          <p:cNvSpPr txBox="1"/>
          <p:nvPr/>
        </p:nvSpPr>
        <p:spPr>
          <a:xfrm>
            <a:off x="5252930" y="5943600"/>
            <a:ext cx="53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756B6C-2FCC-4F43-A747-DE1D1481224C}"/>
              </a:ext>
            </a:extLst>
          </p:cNvPr>
          <p:cNvCxnSpPr>
            <a:cxnSpLocks/>
          </p:cNvCxnSpPr>
          <p:nvPr/>
        </p:nvCxnSpPr>
        <p:spPr>
          <a:xfrm>
            <a:off x="1106424" y="2997518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16787F2-CFEC-409F-998A-6F39C3B4172C}"/>
              </a:ext>
            </a:extLst>
          </p:cNvPr>
          <p:cNvCxnSpPr>
            <a:cxnSpLocks/>
          </p:cNvCxnSpPr>
          <p:nvPr/>
        </p:nvCxnSpPr>
        <p:spPr>
          <a:xfrm>
            <a:off x="1106424" y="2100112"/>
            <a:ext cx="14559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7DB2918-A577-480C-99AA-1FD003211270}"/>
              </a:ext>
            </a:extLst>
          </p:cNvPr>
          <p:cNvSpPr txBox="1"/>
          <p:nvPr/>
        </p:nvSpPr>
        <p:spPr>
          <a:xfrm>
            <a:off x="2426965" y="4167441"/>
            <a:ext cx="64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B858D2-0378-4CF2-87F1-D545420416DE}"/>
              </a:ext>
            </a:extLst>
          </p:cNvPr>
          <p:cNvSpPr txBox="1"/>
          <p:nvPr/>
        </p:nvSpPr>
        <p:spPr>
          <a:xfrm>
            <a:off x="2575084" y="3136426"/>
            <a:ext cx="64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548BF8-F2D3-4578-A01C-EB4A855BAFFF}"/>
              </a:ext>
            </a:extLst>
          </p:cNvPr>
          <p:cNvSpPr txBox="1"/>
          <p:nvPr/>
        </p:nvSpPr>
        <p:spPr>
          <a:xfrm>
            <a:off x="2426959" y="2819673"/>
            <a:ext cx="64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(c).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594673-4A10-4BBB-9763-010D436141B5}"/>
              </a:ext>
            </a:extLst>
          </p:cNvPr>
          <p:cNvSpPr/>
          <p:nvPr/>
        </p:nvSpPr>
        <p:spPr>
          <a:xfrm>
            <a:off x="9184804" y="5072380"/>
            <a:ext cx="175185" cy="1751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D36463-6C01-46C1-A86A-E058FCB1F528}"/>
              </a:ext>
            </a:extLst>
          </p:cNvPr>
          <p:cNvSpPr txBox="1"/>
          <p:nvPr/>
        </p:nvSpPr>
        <p:spPr>
          <a:xfrm>
            <a:off x="8810653" y="4881600"/>
            <a:ext cx="64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AD524E9-B603-4257-87EC-655FBAB7DF7F}"/>
              </a:ext>
            </a:extLst>
          </p:cNvPr>
          <p:cNvSpPr/>
          <p:nvPr/>
        </p:nvSpPr>
        <p:spPr>
          <a:xfrm>
            <a:off x="9509133" y="2446354"/>
            <a:ext cx="175185" cy="1751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D057A9-141E-42E9-8DB3-6A143733128C}"/>
              </a:ext>
            </a:extLst>
          </p:cNvPr>
          <p:cNvSpPr/>
          <p:nvPr/>
        </p:nvSpPr>
        <p:spPr>
          <a:xfrm>
            <a:off x="10809298" y="2324047"/>
            <a:ext cx="175185" cy="1751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9FB9E77-9BB4-4C49-B3AB-B4D64A95FF5C}"/>
              </a:ext>
            </a:extLst>
          </p:cNvPr>
          <p:cNvSpPr txBox="1"/>
          <p:nvPr/>
        </p:nvSpPr>
        <p:spPr>
          <a:xfrm>
            <a:off x="9037697" y="2324047"/>
            <a:ext cx="64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C22F11-1A38-4147-B266-6A20117C382F}"/>
              </a:ext>
            </a:extLst>
          </p:cNvPr>
          <p:cNvSpPr txBox="1"/>
          <p:nvPr/>
        </p:nvSpPr>
        <p:spPr>
          <a:xfrm>
            <a:off x="10459977" y="2092811"/>
            <a:ext cx="64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(c).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0C7BF71-F87F-492B-8ACF-AC2AE1353B90}"/>
              </a:ext>
            </a:extLst>
          </p:cNvPr>
          <p:cNvSpPr/>
          <p:nvPr/>
        </p:nvSpPr>
        <p:spPr>
          <a:xfrm rot="15455751">
            <a:off x="2198807" y="3086348"/>
            <a:ext cx="138051" cy="11900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0E5FD01F-4814-4D8C-AE08-884D59004656}"/>
              </a:ext>
            </a:extLst>
          </p:cNvPr>
          <p:cNvSpPr/>
          <p:nvPr/>
        </p:nvSpPr>
        <p:spPr>
          <a:xfrm rot="16001008">
            <a:off x="2465797" y="3347407"/>
            <a:ext cx="138051" cy="11900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8DA65824-3575-42F2-950D-C01BE312DB43}"/>
              </a:ext>
            </a:extLst>
          </p:cNvPr>
          <p:cNvSpPr/>
          <p:nvPr/>
        </p:nvSpPr>
        <p:spPr>
          <a:xfrm rot="16615625">
            <a:off x="2944681" y="4381849"/>
            <a:ext cx="138051" cy="11900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B090FC-2DC2-44FC-A5CB-BED0397D0A0F}"/>
                  </a:ext>
                </a:extLst>
              </p:cNvPr>
              <p:cNvSpPr txBox="1"/>
              <p:nvPr/>
            </p:nvSpPr>
            <p:spPr>
              <a:xfrm>
                <a:off x="4953082" y="1198428"/>
                <a:ext cx="25122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2000" dirty="0">
                    <a:solidFill>
                      <a:srgbClr val="33CCCC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(a). </a:t>
                </a:r>
                <a14:m>
                  <m:oMath xmlns:m="http://schemas.openxmlformats.org/officeDocument/2006/math">
                    <m:r>
                      <a:rPr lang="en-NZ" sz="20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NZ" sz="2000" i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=0.05</m:t>
                    </m:r>
                    <m:r>
                      <a:rPr lang="en-NZ" sz="20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835</m:t>
                    </m:r>
                  </m:oMath>
                </a14:m>
                <a:endParaRPr lang="en-NZ" sz="2000" dirty="0">
                  <a:solidFill>
                    <a:srgbClr val="33CCCC"/>
                  </a:solidFill>
                  <a:latin typeface="Verdana" panose="020B0604030504040204" pitchFamily="34" charset="0"/>
                </a:endParaRPr>
              </a:p>
              <a:p>
                <a:r>
                  <a:rPr lang="en-NZ" sz="2000" dirty="0">
                    <a:solidFill>
                      <a:srgbClr val="33CCCC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(b). </a:t>
                </a:r>
                <a14:m>
                  <m:oMath xmlns:m="http://schemas.openxmlformats.org/officeDocument/2006/math">
                    <m:r>
                      <a:rPr lang="en-NZ" sz="2000" i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NZ" sz="2000" i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=0.058431</m:t>
                    </m:r>
                  </m:oMath>
                </a14:m>
                <a:endParaRPr lang="en-NZ" sz="2000" dirty="0">
                  <a:solidFill>
                    <a:srgbClr val="33CCCC"/>
                  </a:solidFill>
                  <a:latin typeface="Verdana" panose="020B0604030504040204" pitchFamily="34" charset="0"/>
                </a:endParaRPr>
              </a:p>
              <a:p>
                <a:r>
                  <a:rPr lang="en-NZ" sz="2000" dirty="0">
                    <a:solidFill>
                      <a:srgbClr val="33CCCC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(c). </a:t>
                </a:r>
                <a14:m>
                  <m:oMath xmlns:m="http://schemas.openxmlformats.org/officeDocument/2006/math">
                    <m:r>
                      <a:rPr lang="en-NZ" sz="2000" i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NZ" sz="2000" i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=0.0625</m:t>
                    </m:r>
                  </m:oMath>
                </a14:m>
                <a:endParaRPr lang="en-NZ" sz="2000" dirty="0">
                  <a:solidFill>
                    <a:srgbClr val="33CCCC"/>
                  </a:solidFill>
                  <a:latin typeface="Verdana" panose="020B0604030504040204" pitchFamily="34" charset="0"/>
                </a:endParaRPr>
              </a:p>
              <a:p>
                <a:endParaRPr lang="en-NZ" dirty="0">
                  <a:solidFill>
                    <a:srgbClr val="33CCCC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B090FC-2DC2-44FC-A5CB-BED0397D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82" y="1198428"/>
                <a:ext cx="2512236" cy="1292662"/>
              </a:xfrm>
              <a:prstGeom prst="rect">
                <a:avLst/>
              </a:prstGeom>
              <a:blipFill>
                <a:blip r:embed="rId10"/>
                <a:stretch>
                  <a:fillRect l="-267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67396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15419</TotalTime>
  <Words>515</Words>
  <Application>Microsoft Office PowerPoint</Application>
  <PresentationFormat>Widescreen</PresentationFormat>
  <Paragraphs>209</Paragraphs>
  <Slides>12</Slides>
  <Notes>12</Notes>
  <HiddenSlides>1</HiddenSlides>
  <MMClips>6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Multiple Time Scale Dynamics in Mathematical Biology</vt:lpstr>
      <vt:lpstr>Multiple Time Scales</vt:lpstr>
      <vt:lpstr>Dynamical Systems</vt:lpstr>
      <vt:lpstr>Modelling Dynamical Systems</vt:lpstr>
      <vt:lpstr>The FitzHugh-Nagumo Model</vt:lpstr>
      <vt:lpstr>FitzHugh-Nagumo Analysis I </vt:lpstr>
      <vt:lpstr>FitzHugh-Nagumo Analysis II </vt:lpstr>
      <vt:lpstr>FitzHugh-Nagumo Bifurcation</vt:lpstr>
      <vt:lpstr>The Research</vt:lpstr>
      <vt:lpstr>Thank You</vt:lpstr>
      <vt:lpstr>References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Time Scale Dynamics in Mathematical biology</dc:title>
  <dc:creator>Winston Su</dc:creator>
  <cp:lastModifiedBy>Winston Su</cp:lastModifiedBy>
  <cp:revision>163</cp:revision>
  <dcterms:created xsi:type="dcterms:W3CDTF">2019-08-14T03:27:44Z</dcterms:created>
  <dcterms:modified xsi:type="dcterms:W3CDTF">2019-09-25T03:25:52Z</dcterms:modified>
</cp:coreProperties>
</file>