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9" r:id="rId3"/>
    <p:sldId id="257" r:id="rId4"/>
    <p:sldId id="264" r:id="rId5"/>
    <p:sldId id="258" r:id="rId6"/>
    <p:sldId id="262" r:id="rId7"/>
    <p:sldId id="263" r:id="rId8"/>
    <p:sldId id="265" r:id="rId9"/>
    <p:sldId id="268" r:id="rId10"/>
    <p:sldId id="269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61"/>
    <a:srgbClr val="0AE4B0"/>
    <a:srgbClr val="2E353F"/>
    <a:srgbClr val="038499"/>
    <a:srgbClr val="CC0066"/>
    <a:srgbClr val="FCB831"/>
    <a:srgbClr val="1A2028"/>
    <a:srgbClr val="42FCE1"/>
    <a:srgbClr val="03B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95C58-BD66-4811-8E1F-5A7DF20ABDC1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BD2AD-96AD-43B8-A541-780000E7B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5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7000-B5A4-449A-AB6F-2661D88CD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18755-32D9-4F31-AD57-1E52EB2BD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FA15E-F14C-4C9F-9D67-AA8E048B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8B24-430B-4829-9D7B-C58F6AC9B745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9F559-9AF7-48CA-9B5F-800542FBA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8EEFC-E979-4D9B-A195-BCFE60FC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77D0-7B65-4500-8700-CEB46FE5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0337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33E0-FD50-49B0-AF4C-774EE258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87DE2-9493-4C17-9E5C-9440A1247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3C4F2-0E7A-49AC-B07A-01C73819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8B24-430B-4829-9D7B-C58F6AC9B745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8451-00FB-474B-9A71-1CBEF0FF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80CFD-C696-4714-B5C8-FAE97B20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77D0-7B65-4500-8700-CEB46FE5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9181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A2497-9EBE-4D98-945C-FF8959681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4B869-40CE-4AFF-B8AB-42CEE09E3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5A152-450F-44DF-94ED-2D5447BA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8B24-430B-4829-9D7B-C58F6AC9B745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82661-58D5-4210-9A32-E894A08D1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92C6E-DA41-4569-80C7-150EA3FF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77D0-7B65-4500-8700-CEB46FE5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8577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6B07-EE66-4F09-A4F9-A4D58F5C5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B094F-AA0A-478A-BF46-33F349A0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92DB5-EF17-420F-8B11-ACC5F8078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8B24-430B-4829-9D7B-C58F6AC9B745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9B997-D10A-4FEC-8C4E-2F4CB146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370C7-CB13-4978-A176-10E0EADD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77D0-7B65-4500-8700-CEB46FE5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0592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0C87-F1F6-493C-AD5F-069FC1CE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FAC3A-8814-4DBA-9F61-C66C1DEF7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0126-2978-47EE-A7B7-FD13615A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8B24-430B-4829-9D7B-C58F6AC9B745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ED809-A342-49EF-A070-784B81773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5F80D-1883-426D-83E2-197097C0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77D0-7B65-4500-8700-CEB46FE5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0841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8908-D229-4B35-B6C4-4CEB92B6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CD32F-9B10-43D3-8918-F9FD07398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DA729-AF43-4B62-8532-CF1FF594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8B24-430B-4829-9D7B-C58F6AC9B745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4115A-19A3-4D1E-98C1-3D0737CB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73F6-CC41-47FD-8DD5-4052E7FC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77D0-7B65-4500-8700-CEB46FE5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89456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A725-9502-4467-8201-DBBC5BC1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D5C3A-556E-4411-9DDC-CCDB3A40A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3E1FA-EB81-466C-9BDD-D42747FEB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3476C-88F9-4231-AEEB-F2C9DDBE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8B24-430B-4829-9D7B-C58F6AC9B745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5BBA4-03A3-40D6-8216-9068964C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6D82E-3325-42E2-8E3E-4AA06B62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77D0-7B65-4500-8700-CEB46FE5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88157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12FF-81EE-4401-8211-FDB6E7A2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EA774-D38B-4E0C-A8A1-C996BC48B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E4476-06E4-4180-9B7A-41BB4B1C3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AB1B9D-0554-4B78-8BD8-5DF33C6CB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DFD10-76EF-44C8-9F8B-22DC58BF7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E37F4A-435D-417C-A0A2-B5C9AE5F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8B24-430B-4829-9D7B-C58F6AC9B745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BCB301-F06B-49C4-A6BD-4E2D6ECE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30727-F3A4-4BDF-82E3-ED060FA6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77D0-7B65-4500-8700-CEB46FE5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06133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08C2-98C2-4777-B3A7-1B7BA4EDE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C52C2-1003-45B0-B426-75B52677E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8B24-430B-4829-9D7B-C58F6AC9B745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41E5F-2A08-40B8-A626-451D18F4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0CDC5-8D2D-4DBE-88E0-93EE3908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77D0-7B65-4500-8700-CEB46FE5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20543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82EAC-3AC1-47CE-8F8D-38515EDDF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8B24-430B-4829-9D7B-C58F6AC9B745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58828-B4BC-468E-86AA-3A6BDB6F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B786C-0CFF-4F11-9B64-DFA06853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77D0-7B65-4500-8700-CEB46FE5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77404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DB52-140C-4C6A-8995-75471861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AB670-D4B3-4969-9F27-42338C9B3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3B52F-D9AD-48E4-BE8B-1D23B7F1C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86697-3F3D-490B-A67F-A8BFD013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8B24-430B-4829-9D7B-C58F6AC9B745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AAB60-B484-4540-829A-8EB1A99B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9635C-4DC0-4E04-9335-5050F4CD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77D0-7B65-4500-8700-CEB46FE5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3356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0222-ECFC-4A54-987F-BB00BAF3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75918-C6E1-4C2F-AC02-7582EA5A7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2740-E193-4B39-8A39-7DD31075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8B24-430B-4829-9D7B-C58F6AC9B745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D4CF2-2EED-49C2-95E6-3BB934E3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B0A9D-6CFE-4F06-830F-D31F1B74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77D0-7B65-4500-8700-CEB46FE5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18824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2F35-140A-4E41-B1DC-1C7074399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981EDF-8FFF-4647-BE4E-6DDA2D9EF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81BE8-C648-4859-9472-C246A3897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7EC25-6D76-4C9B-B3BD-3CF88653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8B24-430B-4829-9D7B-C58F6AC9B745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3E2B4-8C77-44AD-9F56-79C32484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5247D-0AF3-4215-B97C-F4CDE2F1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77D0-7B65-4500-8700-CEB46FE5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88791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022F3-A6D9-41AB-AF4E-C7BD1AA48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7A12B-6122-4AC7-9452-558E33C7B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6DA77-783E-4CDC-84CF-4DB7A76D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8B24-430B-4829-9D7B-C58F6AC9B745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EF9DD-33B9-4A06-AECD-32DEE763C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46DAB-55E9-43B2-A6A2-50BD7090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77D0-7B65-4500-8700-CEB46FE5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64560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AAB224-1D76-4CF1-8EE0-6D8B8AD93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953FD-D937-42BF-BF44-1743F3047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0B365-5451-4F6D-9075-A9299072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8B24-430B-4829-9D7B-C58F6AC9B745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86A1F-048B-4BB4-983B-F5A858C4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83D8F-865E-40DC-ABDD-47D95B07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77D0-7B65-4500-8700-CEB46FE5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8424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96E9-DAEB-4D54-99BE-59B84E187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F465F-E067-4070-9040-52F5340F5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8E993-7DBB-4259-A309-1FC15F98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8B24-430B-4829-9D7B-C58F6AC9B745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79911-EE5A-45B8-946F-2B09F3FC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F401D-D139-4E89-A8B7-07BAD6D7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77D0-7B65-4500-8700-CEB46FE5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135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3F56-911B-48BA-A007-BE411E8AB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333EA-DA33-472E-83D3-990BDC910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42EE1-C4F0-4B0D-BC58-D11E62BAD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3F3D5-C186-45F3-880A-45681B04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8B24-430B-4829-9D7B-C58F6AC9B745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A468B-0528-4742-97DF-641CA65B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F0FEA-A6B8-4E4F-8964-FF653EB8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77D0-7B65-4500-8700-CEB46FE5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9816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DC7AE-8BCE-448A-B980-64C78175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E7671-015F-4C12-B675-9772B6231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40A98-CE86-4447-A91A-E40B63B7D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BAD6A-D021-4CB9-9798-9B5921862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9E0276-7F7B-4C3F-86B1-D783E266D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23B6AC-1D52-47DF-9F30-6C69F9FD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8B24-430B-4829-9D7B-C58F6AC9B745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541AB-895B-4F5E-8076-E23DFE3B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EE6A9-4F23-44C0-8A85-D2573858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77D0-7B65-4500-8700-CEB46FE5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332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B122-8AAC-46A9-B0DF-AAB3634C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8B156-8C9F-4C73-B2CB-373E06684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8B24-430B-4829-9D7B-C58F6AC9B745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46C33-278B-471D-B38E-2724C120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ECDA8-8A50-4053-A963-D5B07ACA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77D0-7B65-4500-8700-CEB46FE5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3021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009AA-1609-413E-BA62-39474BB5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8B24-430B-4829-9D7B-C58F6AC9B745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20ADB9-F85A-4248-B70F-4A0AC61C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59941-5543-4064-9DC7-20B3FC39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77D0-7B65-4500-8700-CEB46FE5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2679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7490-2EE7-4F2D-A83E-CC2D19CF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ED8CB-9C4C-4059-A2B2-34389CC2B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21D28-1DD1-444B-A782-7D9DCBEA9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9A920-4DB5-4F8E-B1B0-01E9B5FA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8B24-430B-4829-9D7B-C58F6AC9B745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16D2C-F514-49EA-8958-213E4C2E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CE06B-28AB-4930-955E-857F9D07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77D0-7B65-4500-8700-CEB46FE5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7486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E7F5-F472-44AB-9F84-E72A6206A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DE352E-03A4-4688-89DA-57BAAB2BA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18EB1-ECEB-4D90-B53A-9D0289E0D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768AE-6DB8-46AD-94A7-0698BD91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8B24-430B-4829-9D7B-C58F6AC9B745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A3B6F-C2C4-4688-BB31-DEDE6398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80AE7-8832-4F9D-88CE-FF86E30B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77D0-7B65-4500-8700-CEB46FE5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722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0D6C0-7A0A-4663-BE89-E5ADF4F2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2DC29-6615-4AE6-AA71-9F7495A8B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23332-1B01-4BF9-B09D-066A8CDC0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B8B24-430B-4829-9D7B-C58F6AC9B745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E3D68-F3AF-41A9-81BE-867A01558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91244-3CD9-43AA-8EED-5F39BCBBF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177D0-7B65-4500-8700-CEB46FE5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8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30E560-F693-4047-A889-42D5B83BB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0FD28-322E-446B-88BF-1D3775B72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396DD-D3BA-43B6-B6CF-CE6215D14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B8B24-430B-4829-9D7B-C58F6AC9B745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0AE71-D53E-4057-8884-B68C41704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5E7AF-DAD7-4578-9056-18D4820B3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177D0-7B65-4500-8700-CEB46FE5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3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7" Type="http://schemas.openxmlformats.org/officeDocument/2006/relationships/image" Target="../media/image47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video" Target="NULL" TargetMode="Externa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8.png"/><Relationship Id="rId4" Type="http://schemas.microsoft.com/office/2007/relationships/media" Target="../media/media2.mp4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5.png"/><Relationship Id="rId7" Type="http://schemas.openxmlformats.org/officeDocument/2006/relationships/image" Target="../media/image29.png"/><Relationship Id="rId12" Type="http://schemas.openxmlformats.org/officeDocument/2006/relationships/image" Target="../media/image2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9.svg"/><Relationship Id="rId5" Type="http://schemas.openxmlformats.org/officeDocument/2006/relationships/image" Target="../media/image25.png"/><Relationship Id="rId10" Type="http://schemas.openxmlformats.org/officeDocument/2006/relationships/image" Target="../media/image38.png"/><Relationship Id="rId4" Type="http://schemas.openxmlformats.org/officeDocument/2006/relationships/image" Target="../media/image36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CC91A0-144C-422D-B4E6-B154DAEAEB10}"/>
              </a:ext>
            </a:extLst>
          </p:cNvPr>
          <p:cNvCxnSpPr>
            <a:cxnSpLocks/>
          </p:cNvCxnSpPr>
          <p:nvPr/>
        </p:nvCxnSpPr>
        <p:spPr>
          <a:xfrm>
            <a:off x="4394425" y="2053466"/>
            <a:ext cx="0" cy="806253"/>
          </a:xfrm>
          <a:prstGeom prst="line">
            <a:avLst/>
          </a:prstGeom>
          <a:ln w="38100">
            <a:solidFill>
              <a:srgbClr val="0AE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26BF5C7-197C-4751-8E5E-FD951C3B5B9A}"/>
              </a:ext>
            </a:extLst>
          </p:cNvPr>
          <p:cNvSpPr txBox="1"/>
          <p:nvPr/>
        </p:nvSpPr>
        <p:spPr>
          <a:xfrm>
            <a:off x="0" y="1487483"/>
            <a:ext cx="11519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BIFURCATION ANALYSIS OF CELL BURSTING  </a:t>
            </a:r>
            <a:endParaRPr lang="en-US" sz="4000" dirty="0">
              <a:solidFill>
                <a:schemeClr val="accent4">
                  <a:lumMod val="40000"/>
                  <a:lumOff val="60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FFDA07-837B-4D10-8173-5654D547CE22}"/>
              </a:ext>
            </a:extLst>
          </p:cNvPr>
          <p:cNvCxnSpPr>
            <a:cxnSpLocks/>
          </p:cNvCxnSpPr>
          <p:nvPr/>
        </p:nvCxnSpPr>
        <p:spPr>
          <a:xfrm>
            <a:off x="667735" y="2100970"/>
            <a:ext cx="2852928" cy="0"/>
          </a:xfrm>
          <a:prstGeom prst="line">
            <a:avLst/>
          </a:prstGeom>
          <a:ln w="38100">
            <a:solidFill>
              <a:srgbClr val="0AE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419BAC-5110-4AC4-A540-5BC746286D14}"/>
              </a:ext>
            </a:extLst>
          </p:cNvPr>
          <p:cNvCxnSpPr>
            <a:cxnSpLocks/>
          </p:cNvCxnSpPr>
          <p:nvPr/>
        </p:nvCxnSpPr>
        <p:spPr>
          <a:xfrm>
            <a:off x="3502146" y="1642486"/>
            <a:ext cx="886097" cy="1209557"/>
          </a:xfrm>
          <a:prstGeom prst="line">
            <a:avLst/>
          </a:prstGeom>
          <a:ln w="38100">
            <a:solidFill>
              <a:srgbClr val="0AE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972CF1-A89C-450B-B794-F41ED1F37048}"/>
              </a:ext>
            </a:extLst>
          </p:cNvPr>
          <p:cNvCxnSpPr>
            <a:cxnSpLocks/>
          </p:cNvCxnSpPr>
          <p:nvPr/>
        </p:nvCxnSpPr>
        <p:spPr>
          <a:xfrm>
            <a:off x="672498" y="2063941"/>
            <a:ext cx="2842227" cy="0"/>
          </a:xfrm>
          <a:prstGeom prst="line">
            <a:avLst/>
          </a:prstGeom>
          <a:ln w="38100">
            <a:solidFill>
              <a:srgbClr val="FF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7AF39F-841C-4559-A3B9-DCA38AA2150C}"/>
              </a:ext>
            </a:extLst>
          </p:cNvPr>
          <p:cNvCxnSpPr>
            <a:cxnSpLocks/>
          </p:cNvCxnSpPr>
          <p:nvPr/>
        </p:nvCxnSpPr>
        <p:spPr>
          <a:xfrm>
            <a:off x="4394425" y="1632943"/>
            <a:ext cx="0" cy="438912"/>
          </a:xfrm>
          <a:prstGeom prst="line">
            <a:avLst/>
          </a:prstGeom>
          <a:ln w="38100">
            <a:solidFill>
              <a:srgbClr val="FF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2F3540-9C64-489E-9727-B60D63C346BE}"/>
              </a:ext>
            </a:extLst>
          </p:cNvPr>
          <p:cNvCxnSpPr>
            <a:cxnSpLocks/>
          </p:cNvCxnSpPr>
          <p:nvPr/>
        </p:nvCxnSpPr>
        <p:spPr>
          <a:xfrm>
            <a:off x="4388041" y="1645643"/>
            <a:ext cx="310896" cy="420624"/>
          </a:xfrm>
          <a:prstGeom prst="line">
            <a:avLst/>
          </a:prstGeom>
          <a:ln w="38100">
            <a:solidFill>
              <a:srgbClr val="FF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A2D8D8-9C0C-4CA3-B18E-0413CA166775}"/>
              </a:ext>
            </a:extLst>
          </p:cNvPr>
          <p:cNvCxnSpPr>
            <a:cxnSpLocks/>
          </p:cNvCxnSpPr>
          <p:nvPr/>
        </p:nvCxnSpPr>
        <p:spPr>
          <a:xfrm>
            <a:off x="4687025" y="2061619"/>
            <a:ext cx="4456975" cy="0"/>
          </a:xfrm>
          <a:prstGeom prst="line">
            <a:avLst/>
          </a:prstGeom>
          <a:ln w="38100">
            <a:solidFill>
              <a:srgbClr val="FF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3FA53E-81A9-4AFB-B121-72962F041A3B}"/>
              </a:ext>
            </a:extLst>
          </p:cNvPr>
          <p:cNvCxnSpPr>
            <a:cxnSpLocks/>
          </p:cNvCxnSpPr>
          <p:nvPr/>
        </p:nvCxnSpPr>
        <p:spPr>
          <a:xfrm flipV="1">
            <a:off x="690175" y="1625504"/>
            <a:ext cx="0" cy="438912"/>
          </a:xfrm>
          <a:prstGeom prst="line">
            <a:avLst/>
          </a:prstGeom>
          <a:ln w="38100">
            <a:solidFill>
              <a:srgbClr val="FF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E875F4-B92D-4490-82DA-46142EF8CCF7}"/>
              </a:ext>
            </a:extLst>
          </p:cNvPr>
          <p:cNvCxnSpPr>
            <a:cxnSpLocks/>
          </p:cNvCxnSpPr>
          <p:nvPr/>
        </p:nvCxnSpPr>
        <p:spPr>
          <a:xfrm flipV="1">
            <a:off x="345269" y="1637707"/>
            <a:ext cx="342061" cy="462789"/>
          </a:xfrm>
          <a:prstGeom prst="line">
            <a:avLst/>
          </a:prstGeom>
          <a:ln w="38100">
            <a:solidFill>
              <a:srgbClr val="FF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4E3287-B741-407F-8743-656A9FDED726}"/>
              </a:ext>
            </a:extLst>
          </p:cNvPr>
          <p:cNvSpPr txBox="1"/>
          <p:nvPr/>
        </p:nvSpPr>
        <p:spPr>
          <a:xfrm>
            <a:off x="4384900" y="3875171"/>
            <a:ext cx="7073022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WINSTON SU</a:t>
            </a:r>
          </a:p>
          <a:p>
            <a:r>
              <a:rPr lang="en-NZ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BSc IN MATHEMATICS AND COMPUTER SCIENCE</a:t>
            </a:r>
          </a:p>
          <a:p>
            <a:r>
              <a:rPr lang="en-NZ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SUPERVISORS: DR CRIS HASAN &amp; DR ANDRUS GIRALDO</a:t>
            </a:r>
          </a:p>
          <a:p>
            <a:r>
              <a:rPr lang="en-NZ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DEPARTMENT OF MATHEMATICS</a:t>
            </a:r>
          </a:p>
          <a:p>
            <a:r>
              <a:rPr lang="en-NZ" sz="11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endParaRPr lang="en-US" sz="1100" dirty="0">
              <a:solidFill>
                <a:schemeClr val="accent4">
                  <a:lumMod val="40000"/>
                  <a:lumOff val="60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BFBFC4-2AD5-4450-BD31-97B15B171583}"/>
              </a:ext>
            </a:extLst>
          </p:cNvPr>
          <p:cNvCxnSpPr>
            <a:cxnSpLocks/>
          </p:cNvCxnSpPr>
          <p:nvPr/>
        </p:nvCxnSpPr>
        <p:spPr>
          <a:xfrm>
            <a:off x="3500229" y="1632943"/>
            <a:ext cx="0" cy="466344"/>
          </a:xfrm>
          <a:prstGeom prst="line">
            <a:avLst/>
          </a:prstGeom>
          <a:ln w="38100">
            <a:solidFill>
              <a:srgbClr val="0AE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9A6565-CD30-4A84-A7B8-ACD0452829CE}"/>
              </a:ext>
            </a:extLst>
          </p:cNvPr>
          <p:cNvCxnSpPr>
            <a:cxnSpLocks/>
          </p:cNvCxnSpPr>
          <p:nvPr/>
        </p:nvCxnSpPr>
        <p:spPr>
          <a:xfrm>
            <a:off x="4384900" y="2096644"/>
            <a:ext cx="3930425" cy="0"/>
          </a:xfrm>
          <a:prstGeom prst="line">
            <a:avLst/>
          </a:prstGeom>
          <a:ln w="38100">
            <a:solidFill>
              <a:srgbClr val="0AE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053F873-38E3-44F6-83BB-7D3728214395}"/>
              </a:ext>
            </a:extLst>
          </p:cNvPr>
          <p:cNvSpPr txBox="1"/>
          <p:nvPr/>
        </p:nvSpPr>
        <p:spPr>
          <a:xfrm>
            <a:off x="4392513" y="2150719"/>
            <a:ext cx="707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SUMMER RESEARCH PROJECT</a:t>
            </a:r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4D2323-88DB-45D8-9658-9EE85DAF555D}"/>
              </a:ext>
            </a:extLst>
          </p:cNvPr>
          <p:cNvCxnSpPr>
            <a:cxnSpLocks/>
          </p:cNvCxnSpPr>
          <p:nvPr/>
        </p:nvCxnSpPr>
        <p:spPr>
          <a:xfrm>
            <a:off x="4386388" y="3922796"/>
            <a:ext cx="0" cy="639679"/>
          </a:xfrm>
          <a:prstGeom prst="line">
            <a:avLst/>
          </a:prstGeom>
          <a:ln w="38100">
            <a:solidFill>
              <a:srgbClr val="FF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51777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1014B7-4C96-4E58-A159-47912138B582}"/>
              </a:ext>
            </a:extLst>
          </p:cNvPr>
          <p:cNvSpPr txBox="1"/>
          <p:nvPr/>
        </p:nvSpPr>
        <p:spPr>
          <a:xfrm>
            <a:off x="5162254" y="1606959"/>
            <a:ext cx="8305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CONCLUSION</a:t>
            </a:r>
            <a:endParaRPr lang="en-US" sz="4000" dirty="0">
              <a:solidFill>
                <a:schemeClr val="accent4">
                  <a:lumMod val="40000"/>
                  <a:lumOff val="60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7D59DB7-9E22-4A08-A0F3-8C05063F79C9}"/>
              </a:ext>
            </a:extLst>
          </p:cNvPr>
          <p:cNvSpPr/>
          <p:nvPr/>
        </p:nvSpPr>
        <p:spPr>
          <a:xfrm>
            <a:off x="7741502" y="2379518"/>
            <a:ext cx="1547970" cy="1939075"/>
          </a:xfrm>
          <a:custGeom>
            <a:avLst/>
            <a:gdLst>
              <a:gd name="connsiteX0" fmla="*/ 1370968 w 1547970"/>
              <a:gd name="connsiteY0" fmla="*/ 0 h 1939075"/>
              <a:gd name="connsiteX1" fmla="*/ 1547970 w 1547970"/>
              <a:gd name="connsiteY1" fmla="*/ 405244 h 1939075"/>
              <a:gd name="connsiteX2" fmla="*/ 1353090 w 1547970"/>
              <a:gd name="connsiteY2" fmla="*/ 405244 h 1939075"/>
              <a:gd name="connsiteX3" fmla="*/ 623258 w 1547970"/>
              <a:gd name="connsiteY3" fmla="*/ 1939075 h 1939075"/>
              <a:gd name="connsiteX4" fmla="*/ 0 w 1547970"/>
              <a:gd name="connsiteY4" fmla="*/ 1939075 h 1939075"/>
              <a:gd name="connsiteX5" fmla="*/ 986617 w 1547970"/>
              <a:gd name="connsiteY5" fmla="*/ 405244 h 1939075"/>
              <a:gd name="connsiteX6" fmla="*/ 819896 w 1547970"/>
              <a:gd name="connsiteY6" fmla="*/ 405244 h 193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7970" h="1939075">
                <a:moveTo>
                  <a:pt x="1370968" y="0"/>
                </a:moveTo>
                <a:lnTo>
                  <a:pt x="1547970" y="405244"/>
                </a:lnTo>
                <a:lnTo>
                  <a:pt x="1353090" y="405244"/>
                </a:lnTo>
                <a:lnTo>
                  <a:pt x="623258" y="1939075"/>
                </a:lnTo>
                <a:lnTo>
                  <a:pt x="0" y="1939075"/>
                </a:lnTo>
                <a:lnTo>
                  <a:pt x="986617" y="405244"/>
                </a:lnTo>
                <a:lnTo>
                  <a:pt x="819896" y="405244"/>
                </a:lnTo>
                <a:close/>
              </a:path>
            </a:pathLst>
          </a:custGeom>
          <a:solidFill>
            <a:srgbClr val="1A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7A62D2C-9334-45B2-9548-A55094E0B785}"/>
              </a:ext>
            </a:extLst>
          </p:cNvPr>
          <p:cNvSpPr/>
          <p:nvPr/>
        </p:nvSpPr>
        <p:spPr>
          <a:xfrm rot="20279983">
            <a:off x="1421919" y="5429657"/>
            <a:ext cx="7384792" cy="1383115"/>
          </a:xfrm>
          <a:custGeom>
            <a:avLst/>
            <a:gdLst>
              <a:gd name="connsiteX0" fmla="*/ 6795816 w 7384792"/>
              <a:gd name="connsiteY0" fmla="*/ 0 h 1383115"/>
              <a:gd name="connsiteX1" fmla="*/ 7384792 w 7384792"/>
              <a:gd name="connsiteY1" fmla="*/ 237966 h 1383115"/>
              <a:gd name="connsiteX2" fmla="*/ 3423278 w 7384792"/>
              <a:gd name="connsiteY2" fmla="*/ 1383115 h 1383115"/>
              <a:gd name="connsiteX3" fmla="*/ 0 w 7384792"/>
              <a:gd name="connsiteY3" fmla="*/ 1 h 1383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84792" h="1383115">
                <a:moveTo>
                  <a:pt x="6795816" y="0"/>
                </a:moveTo>
                <a:lnTo>
                  <a:pt x="7384792" y="237966"/>
                </a:lnTo>
                <a:lnTo>
                  <a:pt x="3423278" y="1383115"/>
                </a:lnTo>
                <a:lnTo>
                  <a:pt x="0" y="1"/>
                </a:lnTo>
                <a:close/>
              </a:path>
            </a:pathLst>
          </a:custGeom>
          <a:solidFill>
            <a:srgbClr val="1A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Partial Circle 71">
            <a:extLst>
              <a:ext uri="{FF2B5EF4-FFF2-40B4-BE49-F238E27FC236}">
                <a16:creationId xmlns:a16="http://schemas.microsoft.com/office/drawing/2014/main" id="{1647CC96-86F9-4E78-AC0E-6EC09B2E1BA5}"/>
              </a:ext>
            </a:extLst>
          </p:cNvPr>
          <p:cNvSpPr/>
          <p:nvPr/>
        </p:nvSpPr>
        <p:spPr>
          <a:xfrm>
            <a:off x="3576134" y="4775662"/>
            <a:ext cx="1727264" cy="1727264"/>
          </a:xfrm>
          <a:prstGeom prst="pie">
            <a:avLst>
              <a:gd name="adj1" fmla="val 2034343"/>
              <a:gd name="adj2" fmla="val 16167004"/>
            </a:avLst>
          </a:prstGeom>
          <a:solidFill>
            <a:srgbClr val="0384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Partial Circle 75">
            <a:extLst>
              <a:ext uri="{FF2B5EF4-FFF2-40B4-BE49-F238E27FC236}">
                <a16:creationId xmlns:a16="http://schemas.microsoft.com/office/drawing/2014/main" id="{877A527F-CCDA-42B5-978C-997795171C6B}"/>
              </a:ext>
            </a:extLst>
          </p:cNvPr>
          <p:cNvSpPr/>
          <p:nvPr/>
        </p:nvSpPr>
        <p:spPr>
          <a:xfrm>
            <a:off x="7197158" y="3632715"/>
            <a:ext cx="1015700" cy="1039744"/>
          </a:xfrm>
          <a:prstGeom prst="pie">
            <a:avLst>
              <a:gd name="adj1" fmla="val 2034343"/>
              <a:gd name="adj2" fmla="val 16167004"/>
            </a:avLst>
          </a:prstGeom>
          <a:solidFill>
            <a:srgbClr val="0AE4B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Partial Circle 74">
            <a:extLst>
              <a:ext uri="{FF2B5EF4-FFF2-40B4-BE49-F238E27FC236}">
                <a16:creationId xmlns:a16="http://schemas.microsoft.com/office/drawing/2014/main" id="{C9AC07B2-C600-4CFD-BE27-43FF33851C26}"/>
              </a:ext>
            </a:extLst>
          </p:cNvPr>
          <p:cNvSpPr/>
          <p:nvPr/>
        </p:nvSpPr>
        <p:spPr>
          <a:xfrm>
            <a:off x="6187797" y="3940194"/>
            <a:ext cx="1230077" cy="1230077"/>
          </a:xfrm>
          <a:prstGeom prst="pie">
            <a:avLst>
              <a:gd name="adj1" fmla="val 2034343"/>
              <a:gd name="adj2" fmla="val 16167004"/>
            </a:avLst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Partial Circle 73">
            <a:extLst>
              <a:ext uri="{FF2B5EF4-FFF2-40B4-BE49-F238E27FC236}">
                <a16:creationId xmlns:a16="http://schemas.microsoft.com/office/drawing/2014/main" id="{A471A752-2EA8-4541-8B55-584F2CB91A6E}"/>
              </a:ext>
            </a:extLst>
          </p:cNvPr>
          <p:cNvSpPr/>
          <p:nvPr/>
        </p:nvSpPr>
        <p:spPr>
          <a:xfrm>
            <a:off x="5007107" y="4391945"/>
            <a:ext cx="1430679" cy="1430679"/>
          </a:xfrm>
          <a:prstGeom prst="pie">
            <a:avLst>
              <a:gd name="adj1" fmla="val 2034343"/>
              <a:gd name="adj2" fmla="val 16167004"/>
            </a:avLst>
          </a:prstGeom>
          <a:solidFill>
            <a:srgbClr val="CC006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6835486-B638-46ED-A1F5-39123D7F9045}"/>
              </a:ext>
            </a:extLst>
          </p:cNvPr>
          <p:cNvSpPr>
            <a:spLocks noChangeAspect="1"/>
          </p:cNvSpPr>
          <p:nvPr/>
        </p:nvSpPr>
        <p:spPr>
          <a:xfrm>
            <a:off x="7344986" y="3793376"/>
            <a:ext cx="731520" cy="731520"/>
          </a:xfrm>
          <a:prstGeom prst="ellipse">
            <a:avLst/>
          </a:prstGeom>
          <a:solidFill>
            <a:srgbClr val="038499"/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ECDDEEE-5666-49ED-B193-D62B99298D11}"/>
              </a:ext>
            </a:extLst>
          </p:cNvPr>
          <p:cNvSpPr>
            <a:spLocks noChangeAspect="1"/>
          </p:cNvSpPr>
          <p:nvPr/>
        </p:nvSpPr>
        <p:spPr>
          <a:xfrm>
            <a:off x="6366162" y="4095409"/>
            <a:ext cx="914400" cy="9144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BA42D8-4FB2-4C1C-8C19-97FFE52D90F4}"/>
              </a:ext>
            </a:extLst>
          </p:cNvPr>
          <p:cNvSpPr>
            <a:spLocks noChangeAspect="1"/>
          </p:cNvSpPr>
          <p:nvPr/>
        </p:nvSpPr>
        <p:spPr>
          <a:xfrm>
            <a:off x="5204458" y="4524896"/>
            <a:ext cx="1097280" cy="1097280"/>
          </a:xfrm>
          <a:prstGeom prst="ellipse">
            <a:avLst/>
          </a:prstGeom>
          <a:solidFill>
            <a:srgbClr val="FF4061"/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C675C7-4630-46A2-8E6F-9CAD8DB6EFB6}"/>
              </a:ext>
            </a:extLst>
          </p:cNvPr>
          <p:cNvSpPr>
            <a:spLocks noChangeAspect="1"/>
          </p:cNvSpPr>
          <p:nvPr/>
        </p:nvSpPr>
        <p:spPr>
          <a:xfrm>
            <a:off x="3768434" y="4936376"/>
            <a:ext cx="1371600" cy="1371600"/>
          </a:xfrm>
          <a:prstGeom prst="ellipse">
            <a:avLst/>
          </a:prstGeom>
          <a:solidFill>
            <a:srgbClr val="0AE4B0"/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8462706-3FE0-445F-B766-8B1DABC76E6A}"/>
              </a:ext>
            </a:extLst>
          </p:cNvPr>
          <p:cNvGrpSpPr/>
          <p:nvPr/>
        </p:nvGrpSpPr>
        <p:grpSpPr>
          <a:xfrm rot="10800000">
            <a:off x="676006" y="4442927"/>
            <a:ext cx="3441191" cy="51094"/>
            <a:chOff x="7445377" y="1972933"/>
            <a:chExt cx="3753687" cy="55734"/>
          </a:xfrm>
          <a:solidFill>
            <a:srgbClr val="0AE4B0"/>
          </a:solidFill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01C3774-2E3D-411A-8741-0DAC40B7A9C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445377" y="1996044"/>
              <a:ext cx="3347908" cy="0"/>
            </a:xfrm>
            <a:prstGeom prst="line">
              <a:avLst/>
            </a:prstGeom>
            <a:grpFill/>
            <a:ln>
              <a:solidFill>
                <a:srgbClr val="0AE4B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eform 59">
              <a:extLst>
                <a:ext uri="{FF2B5EF4-FFF2-40B4-BE49-F238E27FC236}">
                  <a16:creationId xmlns:a16="http://schemas.microsoft.com/office/drawing/2014/main" id="{0C7B63A2-FF79-45A1-AE29-36E7C18A6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33304" y="1972933"/>
              <a:ext cx="365760" cy="55734"/>
            </a:xfrm>
            <a:custGeom>
              <a:avLst/>
              <a:gdLst>
                <a:gd name="connsiteX0" fmla="*/ 105727 w 1500187"/>
                <a:gd name="connsiteY0" fmla="*/ 0 h 228600"/>
                <a:gd name="connsiteX1" fmla="*/ 114300 w 1500187"/>
                <a:gd name="connsiteY1" fmla="*/ 0 h 228600"/>
                <a:gd name="connsiteX2" fmla="*/ 1385887 w 1500187"/>
                <a:gd name="connsiteY2" fmla="*/ 0 h 228600"/>
                <a:gd name="connsiteX3" fmla="*/ 1500187 w 1500187"/>
                <a:gd name="connsiteY3" fmla="*/ 114300 h 228600"/>
                <a:gd name="connsiteX4" fmla="*/ 1385887 w 1500187"/>
                <a:gd name="connsiteY4" fmla="*/ 228600 h 228600"/>
                <a:gd name="connsiteX5" fmla="*/ 114300 w 1500187"/>
                <a:gd name="connsiteY5" fmla="*/ 228600 h 228600"/>
                <a:gd name="connsiteX6" fmla="*/ 105727 w 1500187"/>
                <a:gd name="connsiteY6" fmla="*/ 228600 h 228600"/>
                <a:gd name="connsiteX7" fmla="*/ 105727 w 1500187"/>
                <a:gd name="connsiteY7" fmla="*/ 226869 h 228600"/>
                <a:gd name="connsiteX8" fmla="*/ 69809 w 1500187"/>
                <a:gd name="connsiteY8" fmla="*/ 219618 h 228600"/>
                <a:gd name="connsiteX9" fmla="*/ 0 w 1500187"/>
                <a:gd name="connsiteY9" fmla="*/ 114300 h 228600"/>
                <a:gd name="connsiteX10" fmla="*/ 69809 w 1500187"/>
                <a:gd name="connsiteY10" fmla="*/ 8982 h 228600"/>
                <a:gd name="connsiteX11" fmla="*/ 105727 w 1500187"/>
                <a:gd name="connsiteY11" fmla="*/ 173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0187" h="228600">
                  <a:moveTo>
                    <a:pt x="105727" y="0"/>
                  </a:moveTo>
                  <a:lnTo>
                    <a:pt x="114300" y="0"/>
                  </a:lnTo>
                  <a:lnTo>
                    <a:pt x="1385887" y="0"/>
                  </a:lnTo>
                  <a:cubicBezTo>
                    <a:pt x="1449013" y="0"/>
                    <a:pt x="1500187" y="51174"/>
                    <a:pt x="1500187" y="114300"/>
                  </a:cubicBezTo>
                  <a:cubicBezTo>
                    <a:pt x="1500187" y="177426"/>
                    <a:pt x="1449013" y="228600"/>
                    <a:pt x="1385887" y="228600"/>
                  </a:cubicBezTo>
                  <a:lnTo>
                    <a:pt x="114300" y="228600"/>
                  </a:lnTo>
                  <a:lnTo>
                    <a:pt x="105727" y="228600"/>
                  </a:lnTo>
                  <a:lnTo>
                    <a:pt x="105727" y="226869"/>
                  </a:lnTo>
                  <a:lnTo>
                    <a:pt x="69809" y="219618"/>
                  </a:lnTo>
                  <a:cubicBezTo>
                    <a:pt x="28785" y="202266"/>
                    <a:pt x="0" y="161645"/>
                    <a:pt x="0" y="114300"/>
                  </a:cubicBezTo>
                  <a:cubicBezTo>
                    <a:pt x="0" y="66956"/>
                    <a:pt x="28785" y="26334"/>
                    <a:pt x="69809" y="8982"/>
                  </a:cubicBezTo>
                  <a:lnTo>
                    <a:pt x="105727" y="1731"/>
                  </a:lnTo>
                  <a:close/>
                </a:path>
              </a:pathLst>
            </a:custGeom>
            <a:grpFill/>
            <a:ln>
              <a:solidFill>
                <a:srgbClr val="0AE4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A6F522-2D76-4CF3-8C57-F231D11D94D8}"/>
              </a:ext>
            </a:extLst>
          </p:cNvPr>
          <p:cNvCxnSpPr>
            <a:cxnSpLocks/>
          </p:cNvCxnSpPr>
          <p:nvPr/>
        </p:nvCxnSpPr>
        <p:spPr>
          <a:xfrm flipH="1" flipV="1">
            <a:off x="4147056" y="4478667"/>
            <a:ext cx="145091" cy="494679"/>
          </a:xfrm>
          <a:prstGeom prst="line">
            <a:avLst/>
          </a:prstGeom>
          <a:solidFill>
            <a:srgbClr val="A5A5A5"/>
          </a:solidFill>
          <a:ln>
            <a:solidFill>
              <a:srgbClr val="0AE4B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1774ED-5EF9-4509-8BB2-7EF4F1EEE9B7}"/>
              </a:ext>
            </a:extLst>
          </p:cNvPr>
          <p:cNvCxnSpPr>
            <a:cxnSpLocks/>
          </p:cNvCxnSpPr>
          <p:nvPr/>
        </p:nvCxnSpPr>
        <p:spPr>
          <a:xfrm flipH="1" flipV="1">
            <a:off x="4957955" y="3075175"/>
            <a:ext cx="754429" cy="1449026"/>
          </a:xfrm>
          <a:prstGeom prst="line">
            <a:avLst/>
          </a:prstGeom>
          <a:solidFill>
            <a:srgbClr val="A5A5A5"/>
          </a:solidFill>
          <a:ln>
            <a:solidFill>
              <a:srgbClr val="FF406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6D824F7-1EBC-4426-A7F1-009ABD0C2B8D}"/>
              </a:ext>
            </a:extLst>
          </p:cNvPr>
          <p:cNvCxnSpPr>
            <a:cxnSpLocks/>
          </p:cNvCxnSpPr>
          <p:nvPr/>
        </p:nvCxnSpPr>
        <p:spPr>
          <a:xfrm flipH="1" flipV="1">
            <a:off x="6766215" y="1926966"/>
            <a:ext cx="33467" cy="2203031"/>
          </a:xfrm>
          <a:prstGeom prst="line">
            <a:avLst/>
          </a:prstGeom>
          <a:solidFill>
            <a:srgbClr val="A5A5A5"/>
          </a:solidFill>
          <a:ln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B7676BD-9FEE-4992-974F-2678B63E28A2}"/>
              </a:ext>
            </a:extLst>
          </p:cNvPr>
          <p:cNvGrpSpPr/>
          <p:nvPr/>
        </p:nvGrpSpPr>
        <p:grpSpPr>
          <a:xfrm rot="10800000">
            <a:off x="1717000" y="3035277"/>
            <a:ext cx="3199391" cy="51094"/>
            <a:chOff x="7709135" y="1972933"/>
            <a:chExt cx="3489929" cy="55734"/>
          </a:xfrm>
          <a:solidFill>
            <a:srgbClr val="FF4061"/>
          </a:solidFill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8707A8A-9CAB-4AB0-B5C4-B6A36C2DD60A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709135" y="2008009"/>
              <a:ext cx="3124169" cy="20658"/>
            </a:xfrm>
            <a:prstGeom prst="line">
              <a:avLst/>
            </a:prstGeom>
            <a:grpFill/>
            <a:ln>
              <a:solidFill>
                <a:srgbClr val="FF40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reeform 59">
              <a:extLst>
                <a:ext uri="{FF2B5EF4-FFF2-40B4-BE49-F238E27FC236}">
                  <a16:creationId xmlns:a16="http://schemas.microsoft.com/office/drawing/2014/main" id="{B864431D-CC14-4261-8A95-2980E79BEE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33304" y="1972933"/>
              <a:ext cx="365760" cy="55734"/>
            </a:xfrm>
            <a:custGeom>
              <a:avLst/>
              <a:gdLst>
                <a:gd name="connsiteX0" fmla="*/ 105727 w 1500187"/>
                <a:gd name="connsiteY0" fmla="*/ 0 h 228600"/>
                <a:gd name="connsiteX1" fmla="*/ 114300 w 1500187"/>
                <a:gd name="connsiteY1" fmla="*/ 0 h 228600"/>
                <a:gd name="connsiteX2" fmla="*/ 1385887 w 1500187"/>
                <a:gd name="connsiteY2" fmla="*/ 0 h 228600"/>
                <a:gd name="connsiteX3" fmla="*/ 1500187 w 1500187"/>
                <a:gd name="connsiteY3" fmla="*/ 114300 h 228600"/>
                <a:gd name="connsiteX4" fmla="*/ 1385887 w 1500187"/>
                <a:gd name="connsiteY4" fmla="*/ 228600 h 228600"/>
                <a:gd name="connsiteX5" fmla="*/ 114300 w 1500187"/>
                <a:gd name="connsiteY5" fmla="*/ 228600 h 228600"/>
                <a:gd name="connsiteX6" fmla="*/ 105727 w 1500187"/>
                <a:gd name="connsiteY6" fmla="*/ 228600 h 228600"/>
                <a:gd name="connsiteX7" fmla="*/ 105727 w 1500187"/>
                <a:gd name="connsiteY7" fmla="*/ 226869 h 228600"/>
                <a:gd name="connsiteX8" fmla="*/ 69809 w 1500187"/>
                <a:gd name="connsiteY8" fmla="*/ 219618 h 228600"/>
                <a:gd name="connsiteX9" fmla="*/ 0 w 1500187"/>
                <a:gd name="connsiteY9" fmla="*/ 114300 h 228600"/>
                <a:gd name="connsiteX10" fmla="*/ 69809 w 1500187"/>
                <a:gd name="connsiteY10" fmla="*/ 8982 h 228600"/>
                <a:gd name="connsiteX11" fmla="*/ 105727 w 1500187"/>
                <a:gd name="connsiteY11" fmla="*/ 173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0187" h="228600">
                  <a:moveTo>
                    <a:pt x="105727" y="0"/>
                  </a:moveTo>
                  <a:lnTo>
                    <a:pt x="114300" y="0"/>
                  </a:lnTo>
                  <a:lnTo>
                    <a:pt x="1385887" y="0"/>
                  </a:lnTo>
                  <a:cubicBezTo>
                    <a:pt x="1449013" y="0"/>
                    <a:pt x="1500187" y="51174"/>
                    <a:pt x="1500187" y="114300"/>
                  </a:cubicBezTo>
                  <a:cubicBezTo>
                    <a:pt x="1500187" y="177426"/>
                    <a:pt x="1449013" y="228600"/>
                    <a:pt x="1385887" y="228600"/>
                  </a:cubicBezTo>
                  <a:lnTo>
                    <a:pt x="114300" y="228600"/>
                  </a:lnTo>
                  <a:lnTo>
                    <a:pt x="105727" y="228600"/>
                  </a:lnTo>
                  <a:lnTo>
                    <a:pt x="105727" y="226869"/>
                  </a:lnTo>
                  <a:lnTo>
                    <a:pt x="69809" y="219618"/>
                  </a:lnTo>
                  <a:cubicBezTo>
                    <a:pt x="28785" y="202266"/>
                    <a:pt x="0" y="161645"/>
                    <a:pt x="0" y="114300"/>
                  </a:cubicBezTo>
                  <a:cubicBezTo>
                    <a:pt x="0" y="66956"/>
                    <a:pt x="28785" y="26334"/>
                    <a:pt x="69809" y="8982"/>
                  </a:cubicBezTo>
                  <a:lnTo>
                    <a:pt x="105727" y="1731"/>
                  </a:lnTo>
                  <a:close/>
                </a:path>
              </a:pathLst>
            </a:custGeom>
            <a:grpFill/>
            <a:ln>
              <a:solidFill>
                <a:srgbClr val="FF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29DE008-A852-4CC0-9E5D-495C01C3EB6D}"/>
              </a:ext>
            </a:extLst>
          </p:cNvPr>
          <p:cNvGrpSpPr/>
          <p:nvPr/>
        </p:nvGrpSpPr>
        <p:grpSpPr>
          <a:xfrm rot="10800000">
            <a:off x="3547036" y="1874415"/>
            <a:ext cx="3215130" cy="51094"/>
            <a:chOff x="7691967" y="1972933"/>
            <a:chExt cx="3507097" cy="55734"/>
          </a:xfrm>
          <a:solidFill>
            <a:schemeClr val="accent4">
              <a:lumMod val="40000"/>
              <a:lumOff val="60000"/>
            </a:schemeClr>
          </a:solidFill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EC1FB2A-B1A7-4E35-9F59-F8735BC7EE9C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91967" y="1996044"/>
              <a:ext cx="3101318" cy="4756"/>
            </a:xfrm>
            <a:prstGeom prst="lin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59">
              <a:extLst>
                <a:ext uri="{FF2B5EF4-FFF2-40B4-BE49-F238E27FC236}">
                  <a16:creationId xmlns:a16="http://schemas.microsoft.com/office/drawing/2014/main" id="{D4054CC6-EC66-48E1-8D1F-F67BE0963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33304" y="1972933"/>
              <a:ext cx="365760" cy="55734"/>
            </a:xfrm>
            <a:custGeom>
              <a:avLst/>
              <a:gdLst>
                <a:gd name="connsiteX0" fmla="*/ 105727 w 1500187"/>
                <a:gd name="connsiteY0" fmla="*/ 0 h 228600"/>
                <a:gd name="connsiteX1" fmla="*/ 114300 w 1500187"/>
                <a:gd name="connsiteY1" fmla="*/ 0 h 228600"/>
                <a:gd name="connsiteX2" fmla="*/ 1385887 w 1500187"/>
                <a:gd name="connsiteY2" fmla="*/ 0 h 228600"/>
                <a:gd name="connsiteX3" fmla="*/ 1500187 w 1500187"/>
                <a:gd name="connsiteY3" fmla="*/ 114300 h 228600"/>
                <a:gd name="connsiteX4" fmla="*/ 1385887 w 1500187"/>
                <a:gd name="connsiteY4" fmla="*/ 228600 h 228600"/>
                <a:gd name="connsiteX5" fmla="*/ 114300 w 1500187"/>
                <a:gd name="connsiteY5" fmla="*/ 228600 h 228600"/>
                <a:gd name="connsiteX6" fmla="*/ 105727 w 1500187"/>
                <a:gd name="connsiteY6" fmla="*/ 228600 h 228600"/>
                <a:gd name="connsiteX7" fmla="*/ 105727 w 1500187"/>
                <a:gd name="connsiteY7" fmla="*/ 226869 h 228600"/>
                <a:gd name="connsiteX8" fmla="*/ 69809 w 1500187"/>
                <a:gd name="connsiteY8" fmla="*/ 219618 h 228600"/>
                <a:gd name="connsiteX9" fmla="*/ 0 w 1500187"/>
                <a:gd name="connsiteY9" fmla="*/ 114300 h 228600"/>
                <a:gd name="connsiteX10" fmla="*/ 69809 w 1500187"/>
                <a:gd name="connsiteY10" fmla="*/ 8982 h 228600"/>
                <a:gd name="connsiteX11" fmla="*/ 105727 w 1500187"/>
                <a:gd name="connsiteY11" fmla="*/ 173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0187" h="228600">
                  <a:moveTo>
                    <a:pt x="105727" y="0"/>
                  </a:moveTo>
                  <a:lnTo>
                    <a:pt x="114300" y="0"/>
                  </a:lnTo>
                  <a:lnTo>
                    <a:pt x="1385887" y="0"/>
                  </a:lnTo>
                  <a:cubicBezTo>
                    <a:pt x="1449013" y="0"/>
                    <a:pt x="1500187" y="51174"/>
                    <a:pt x="1500187" y="114300"/>
                  </a:cubicBezTo>
                  <a:cubicBezTo>
                    <a:pt x="1500187" y="177426"/>
                    <a:pt x="1449013" y="228600"/>
                    <a:pt x="1385887" y="228600"/>
                  </a:cubicBezTo>
                  <a:lnTo>
                    <a:pt x="114300" y="228600"/>
                  </a:lnTo>
                  <a:lnTo>
                    <a:pt x="105727" y="228600"/>
                  </a:lnTo>
                  <a:lnTo>
                    <a:pt x="105727" y="226869"/>
                  </a:lnTo>
                  <a:lnTo>
                    <a:pt x="69809" y="219618"/>
                  </a:lnTo>
                  <a:cubicBezTo>
                    <a:pt x="28785" y="202266"/>
                    <a:pt x="0" y="161645"/>
                    <a:pt x="0" y="114300"/>
                  </a:cubicBezTo>
                  <a:cubicBezTo>
                    <a:pt x="0" y="66956"/>
                    <a:pt x="28785" y="26334"/>
                    <a:pt x="69809" y="8982"/>
                  </a:cubicBezTo>
                  <a:lnTo>
                    <a:pt x="105727" y="1731"/>
                  </a:lnTo>
                  <a:close/>
                </a:path>
              </a:pathLst>
            </a:cu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21BCB26-26EE-42E5-9A0B-0F8992E78B87}"/>
              </a:ext>
            </a:extLst>
          </p:cNvPr>
          <p:cNvCxnSpPr>
            <a:cxnSpLocks/>
          </p:cNvCxnSpPr>
          <p:nvPr/>
        </p:nvCxnSpPr>
        <p:spPr>
          <a:xfrm flipH="1" flipV="1">
            <a:off x="7826462" y="4452376"/>
            <a:ext cx="314468" cy="825780"/>
          </a:xfrm>
          <a:prstGeom prst="line">
            <a:avLst/>
          </a:prstGeom>
          <a:solidFill>
            <a:srgbClr val="A5A5A5"/>
          </a:solidFill>
          <a:ln>
            <a:solidFill>
              <a:srgbClr val="0384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2CE7CF6-DE42-4165-A56B-5E7542C8E2C1}"/>
              </a:ext>
            </a:extLst>
          </p:cNvPr>
          <p:cNvGrpSpPr/>
          <p:nvPr/>
        </p:nvGrpSpPr>
        <p:grpSpPr>
          <a:xfrm>
            <a:off x="8140929" y="5285910"/>
            <a:ext cx="3400276" cy="51094"/>
            <a:chOff x="8205373" y="1981391"/>
            <a:chExt cx="3709056" cy="55734"/>
          </a:xfrm>
          <a:solidFill>
            <a:srgbClr val="038499"/>
          </a:solidFill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8038AF9-07C0-49A7-B64F-4F3435EC8F1D}"/>
                </a:ext>
              </a:extLst>
            </p:cNvPr>
            <p:cNvCxnSpPr>
              <a:cxnSpLocks/>
              <a:endCxn id="60" idx="9"/>
            </p:cNvCxnSpPr>
            <p:nvPr/>
          </p:nvCxnSpPr>
          <p:spPr>
            <a:xfrm>
              <a:off x="8205373" y="2006399"/>
              <a:ext cx="3343296" cy="2859"/>
            </a:xfrm>
            <a:prstGeom prst="line">
              <a:avLst/>
            </a:prstGeom>
            <a:grpFill/>
            <a:ln>
              <a:solidFill>
                <a:srgbClr val="0384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71270641-571E-4F3F-BCE1-0FC9AC1EFF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8669" y="1981391"/>
              <a:ext cx="365760" cy="55734"/>
            </a:xfrm>
            <a:custGeom>
              <a:avLst/>
              <a:gdLst>
                <a:gd name="connsiteX0" fmla="*/ 105727 w 1500187"/>
                <a:gd name="connsiteY0" fmla="*/ 0 h 228600"/>
                <a:gd name="connsiteX1" fmla="*/ 114300 w 1500187"/>
                <a:gd name="connsiteY1" fmla="*/ 0 h 228600"/>
                <a:gd name="connsiteX2" fmla="*/ 1385887 w 1500187"/>
                <a:gd name="connsiteY2" fmla="*/ 0 h 228600"/>
                <a:gd name="connsiteX3" fmla="*/ 1500187 w 1500187"/>
                <a:gd name="connsiteY3" fmla="*/ 114300 h 228600"/>
                <a:gd name="connsiteX4" fmla="*/ 1385887 w 1500187"/>
                <a:gd name="connsiteY4" fmla="*/ 228600 h 228600"/>
                <a:gd name="connsiteX5" fmla="*/ 114300 w 1500187"/>
                <a:gd name="connsiteY5" fmla="*/ 228600 h 228600"/>
                <a:gd name="connsiteX6" fmla="*/ 105727 w 1500187"/>
                <a:gd name="connsiteY6" fmla="*/ 228600 h 228600"/>
                <a:gd name="connsiteX7" fmla="*/ 105727 w 1500187"/>
                <a:gd name="connsiteY7" fmla="*/ 226869 h 228600"/>
                <a:gd name="connsiteX8" fmla="*/ 69809 w 1500187"/>
                <a:gd name="connsiteY8" fmla="*/ 219618 h 228600"/>
                <a:gd name="connsiteX9" fmla="*/ 0 w 1500187"/>
                <a:gd name="connsiteY9" fmla="*/ 114300 h 228600"/>
                <a:gd name="connsiteX10" fmla="*/ 69809 w 1500187"/>
                <a:gd name="connsiteY10" fmla="*/ 8982 h 228600"/>
                <a:gd name="connsiteX11" fmla="*/ 105727 w 1500187"/>
                <a:gd name="connsiteY11" fmla="*/ 173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0187" h="228600">
                  <a:moveTo>
                    <a:pt x="105727" y="0"/>
                  </a:moveTo>
                  <a:lnTo>
                    <a:pt x="114300" y="0"/>
                  </a:lnTo>
                  <a:lnTo>
                    <a:pt x="1385887" y="0"/>
                  </a:lnTo>
                  <a:cubicBezTo>
                    <a:pt x="1449013" y="0"/>
                    <a:pt x="1500187" y="51174"/>
                    <a:pt x="1500187" y="114300"/>
                  </a:cubicBezTo>
                  <a:cubicBezTo>
                    <a:pt x="1500187" y="177426"/>
                    <a:pt x="1449013" y="228600"/>
                    <a:pt x="1385887" y="228600"/>
                  </a:cubicBezTo>
                  <a:lnTo>
                    <a:pt x="114300" y="228600"/>
                  </a:lnTo>
                  <a:lnTo>
                    <a:pt x="105727" y="228600"/>
                  </a:lnTo>
                  <a:lnTo>
                    <a:pt x="105727" y="226869"/>
                  </a:lnTo>
                  <a:lnTo>
                    <a:pt x="69809" y="219618"/>
                  </a:lnTo>
                  <a:cubicBezTo>
                    <a:pt x="28785" y="202266"/>
                    <a:pt x="0" y="161645"/>
                    <a:pt x="0" y="114300"/>
                  </a:cubicBezTo>
                  <a:cubicBezTo>
                    <a:pt x="0" y="66956"/>
                    <a:pt x="28785" y="26334"/>
                    <a:pt x="69809" y="8982"/>
                  </a:cubicBezTo>
                  <a:lnTo>
                    <a:pt x="105727" y="1731"/>
                  </a:lnTo>
                  <a:close/>
                </a:path>
              </a:pathLst>
            </a:custGeom>
            <a:grpFill/>
            <a:ln>
              <a:solidFill>
                <a:srgbClr val="0384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 Box 10">
            <a:extLst>
              <a:ext uri="{FF2B5EF4-FFF2-40B4-BE49-F238E27FC236}">
                <a16:creationId xmlns:a16="http://schemas.microsoft.com/office/drawing/2014/main" id="{068A2410-DC53-4F25-B631-66A47BEA3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63" y="1948128"/>
            <a:ext cx="30731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r>
              <a:rPr lang="en-NZ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Analyse different bursting such as Fold/</a:t>
            </a:r>
            <a:r>
              <a:rPr lang="en-NZ" sz="14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Hopf</a:t>
            </a:r>
            <a:r>
              <a:rPr lang="en-NZ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.</a:t>
            </a:r>
          </a:p>
          <a:p>
            <a:r>
              <a:rPr lang="en-NZ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Two parameter bifurcation diagrams</a:t>
            </a:r>
          </a:p>
        </p:txBody>
      </p:sp>
      <p:sp>
        <p:nvSpPr>
          <p:cNvPr id="62" name="Text Box 10">
            <a:extLst>
              <a:ext uri="{FF2B5EF4-FFF2-40B4-BE49-F238E27FC236}">
                <a16:creationId xmlns:a16="http://schemas.microsoft.com/office/drawing/2014/main" id="{10880AC1-2763-493F-9622-E60C4462F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743" y="4518615"/>
            <a:ext cx="307664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r>
              <a:rPr lang="en-NZ" sz="1400" dirty="0">
                <a:solidFill>
                  <a:srgbClr val="0AE4B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Via branches of spike adding:</a:t>
            </a:r>
          </a:p>
          <a:p>
            <a:r>
              <a:rPr lang="en-NZ" sz="1400" dirty="0">
                <a:solidFill>
                  <a:srgbClr val="0AE4B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 Fold Bifurcations of Periodic Orbits</a:t>
            </a:r>
          </a:p>
          <a:p>
            <a:r>
              <a:rPr lang="en-NZ" sz="1400" dirty="0">
                <a:solidFill>
                  <a:srgbClr val="0AE4B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 Period-doubling bifurcations </a:t>
            </a:r>
          </a:p>
          <a:p>
            <a:r>
              <a:rPr lang="en-NZ" sz="1400" dirty="0">
                <a:solidFill>
                  <a:srgbClr val="0AE4B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depending on FP</a:t>
            </a:r>
            <a:endParaRPr lang="en-US" sz="1200" dirty="0">
              <a:solidFill>
                <a:srgbClr val="0AE4B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63" name="Text Box 10">
            <a:extLst>
              <a:ext uri="{FF2B5EF4-FFF2-40B4-BE49-F238E27FC236}">
                <a16:creationId xmlns:a16="http://schemas.microsoft.com/office/drawing/2014/main" id="{AA28378A-4FAE-462A-A9B8-0C9D5C6A6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005" y="3119347"/>
            <a:ext cx="279055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r>
              <a:rPr lang="en-US" sz="1400" dirty="0">
                <a:solidFill>
                  <a:srgbClr val="FF406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Irregular spiking behaviour yet to be investigated in great depth  </a:t>
            </a:r>
          </a:p>
        </p:txBody>
      </p:sp>
      <p:sp>
        <p:nvSpPr>
          <p:cNvPr id="64" name="Text Box 10">
            <a:extLst>
              <a:ext uri="{FF2B5EF4-FFF2-40B4-BE49-F238E27FC236}">
                <a16:creationId xmlns:a16="http://schemas.microsoft.com/office/drawing/2014/main" id="{F10E1A71-B713-4A91-A5E8-B5203A3A2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3181" y="5380011"/>
            <a:ext cx="279055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r"/>
            <a:r>
              <a:rPr lang="en-US" sz="1400" dirty="0">
                <a:solidFill>
                  <a:srgbClr val="038499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Greater understanding of the theory behind neuron cell communication and why bursting occurs  </a:t>
            </a:r>
          </a:p>
        </p:txBody>
      </p:sp>
      <p:sp>
        <p:nvSpPr>
          <p:cNvPr id="66" name="Text Box 10">
            <a:extLst>
              <a:ext uri="{FF2B5EF4-FFF2-40B4-BE49-F238E27FC236}">
                <a16:creationId xmlns:a16="http://schemas.microsoft.com/office/drawing/2014/main" id="{E1B8B7C9-3920-46A4-96BB-AE72BAD60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004" y="4119576"/>
            <a:ext cx="23840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r>
              <a:rPr lang="en-US" sz="1600" b="1" dirty="0">
                <a:solidFill>
                  <a:srgbClr val="0AE4B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ROUTE TO BURSTING</a:t>
            </a:r>
          </a:p>
        </p:txBody>
      </p:sp>
      <p:sp>
        <p:nvSpPr>
          <p:cNvPr id="67" name="Text Box 10">
            <a:extLst>
              <a:ext uri="{FF2B5EF4-FFF2-40B4-BE49-F238E27FC236}">
                <a16:creationId xmlns:a16="http://schemas.microsoft.com/office/drawing/2014/main" id="{0BCD7803-A504-4AF8-B0D5-A74971E46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7216" y="2713420"/>
            <a:ext cx="234979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r>
              <a:rPr lang="en-US" sz="1600" b="1" dirty="0">
                <a:solidFill>
                  <a:srgbClr val="FF406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CHAOS</a:t>
            </a:r>
          </a:p>
        </p:txBody>
      </p:sp>
      <p:sp>
        <p:nvSpPr>
          <p:cNvPr id="68" name="Text Box 10">
            <a:extLst>
              <a:ext uri="{FF2B5EF4-FFF2-40B4-BE49-F238E27FC236}">
                <a16:creationId xmlns:a16="http://schemas.microsoft.com/office/drawing/2014/main" id="{36C8F96F-F1B9-414E-9C08-BED15C7E7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72" y="1554905"/>
            <a:ext cx="2278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r>
              <a:rPr lang="en-NZ" sz="1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FURTHER DIRECTIONS</a:t>
            </a:r>
            <a:endParaRPr lang="en-US" sz="1600" b="1" dirty="0">
              <a:solidFill>
                <a:schemeClr val="accent4">
                  <a:lumMod val="40000"/>
                  <a:lumOff val="6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69" name="Text Box 10">
            <a:extLst>
              <a:ext uri="{FF2B5EF4-FFF2-40B4-BE49-F238E27FC236}">
                <a16:creationId xmlns:a16="http://schemas.microsoft.com/office/drawing/2014/main" id="{A61B4AA6-CC35-4754-A556-E4020A8E2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8564" y="4958795"/>
            <a:ext cx="24786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r"/>
            <a:r>
              <a:rPr lang="en-NZ" sz="1600" b="1" dirty="0">
                <a:solidFill>
                  <a:srgbClr val="038499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FUTURE IMPLICATIONS</a:t>
            </a:r>
            <a:endParaRPr lang="en-US" sz="1600" b="1" dirty="0">
              <a:solidFill>
                <a:srgbClr val="038499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77" name="Группа 298">
            <a:extLst>
              <a:ext uri="{FF2B5EF4-FFF2-40B4-BE49-F238E27FC236}">
                <a16:creationId xmlns:a16="http://schemas.microsoft.com/office/drawing/2014/main" id="{52349CC8-D3AB-487E-8F21-EF51CD5BB6B9}"/>
              </a:ext>
            </a:extLst>
          </p:cNvPr>
          <p:cNvGrpSpPr>
            <a:grpSpLocks noChangeAspect="1"/>
          </p:cNvGrpSpPr>
          <p:nvPr/>
        </p:nvGrpSpPr>
        <p:grpSpPr>
          <a:xfrm>
            <a:off x="5547358" y="4868916"/>
            <a:ext cx="411480" cy="409240"/>
            <a:chOff x="5848350" y="3192463"/>
            <a:chExt cx="2041525" cy="2030413"/>
          </a:xfrm>
          <a:solidFill>
            <a:srgbClr val="CC0066"/>
          </a:solidFill>
          <a:effectLst/>
        </p:grpSpPr>
        <p:sp>
          <p:nvSpPr>
            <p:cNvPr id="78" name="Freeform 266">
              <a:extLst>
                <a:ext uri="{FF2B5EF4-FFF2-40B4-BE49-F238E27FC236}">
                  <a16:creationId xmlns:a16="http://schemas.microsoft.com/office/drawing/2014/main" id="{79C333ED-B95D-45BA-BA71-2B4D8D4E0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2900" y="4033838"/>
              <a:ext cx="352425" cy="349250"/>
            </a:xfrm>
            <a:custGeom>
              <a:avLst/>
              <a:gdLst>
                <a:gd name="T0" fmla="*/ 332 w 665"/>
                <a:gd name="T1" fmla="*/ 0 h 661"/>
                <a:gd name="T2" fmla="*/ 381 w 665"/>
                <a:gd name="T3" fmla="*/ 3 h 661"/>
                <a:gd name="T4" fmla="*/ 428 w 665"/>
                <a:gd name="T5" fmla="*/ 14 h 661"/>
                <a:gd name="T6" fmla="*/ 472 w 665"/>
                <a:gd name="T7" fmla="*/ 30 h 661"/>
                <a:gd name="T8" fmla="*/ 512 w 665"/>
                <a:gd name="T9" fmla="*/ 53 h 661"/>
                <a:gd name="T10" fmla="*/ 550 w 665"/>
                <a:gd name="T11" fmla="*/ 80 h 661"/>
                <a:gd name="T12" fmla="*/ 583 w 665"/>
                <a:gd name="T13" fmla="*/ 113 h 661"/>
                <a:gd name="T14" fmla="*/ 610 w 665"/>
                <a:gd name="T15" fmla="*/ 150 h 661"/>
                <a:gd name="T16" fmla="*/ 633 w 665"/>
                <a:gd name="T17" fmla="*/ 191 h 661"/>
                <a:gd name="T18" fmla="*/ 650 w 665"/>
                <a:gd name="T19" fmla="*/ 234 h 661"/>
                <a:gd name="T20" fmla="*/ 661 w 665"/>
                <a:gd name="T21" fmla="*/ 281 h 661"/>
                <a:gd name="T22" fmla="*/ 665 w 665"/>
                <a:gd name="T23" fmla="*/ 330 h 661"/>
                <a:gd name="T24" fmla="*/ 661 w 665"/>
                <a:gd name="T25" fmla="*/ 378 h 661"/>
                <a:gd name="T26" fmla="*/ 650 w 665"/>
                <a:gd name="T27" fmla="*/ 425 h 661"/>
                <a:gd name="T28" fmla="*/ 633 w 665"/>
                <a:gd name="T29" fmla="*/ 470 h 661"/>
                <a:gd name="T30" fmla="*/ 610 w 665"/>
                <a:gd name="T31" fmla="*/ 511 h 661"/>
                <a:gd name="T32" fmla="*/ 583 w 665"/>
                <a:gd name="T33" fmla="*/ 547 h 661"/>
                <a:gd name="T34" fmla="*/ 550 w 665"/>
                <a:gd name="T35" fmla="*/ 580 h 661"/>
                <a:gd name="T36" fmla="*/ 512 w 665"/>
                <a:gd name="T37" fmla="*/ 608 h 661"/>
                <a:gd name="T38" fmla="*/ 472 w 665"/>
                <a:gd name="T39" fmla="*/ 630 h 661"/>
                <a:gd name="T40" fmla="*/ 428 w 665"/>
                <a:gd name="T41" fmla="*/ 646 h 661"/>
                <a:gd name="T42" fmla="*/ 381 w 665"/>
                <a:gd name="T43" fmla="*/ 657 h 661"/>
                <a:gd name="T44" fmla="*/ 332 w 665"/>
                <a:gd name="T45" fmla="*/ 661 h 661"/>
                <a:gd name="T46" fmla="*/ 283 w 665"/>
                <a:gd name="T47" fmla="*/ 657 h 661"/>
                <a:gd name="T48" fmla="*/ 235 w 665"/>
                <a:gd name="T49" fmla="*/ 646 h 661"/>
                <a:gd name="T50" fmla="*/ 192 w 665"/>
                <a:gd name="T51" fmla="*/ 630 h 661"/>
                <a:gd name="T52" fmla="*/ 151 w 665"/>
                <a:gd name="T53" fmla="*/ 608 h 661"/>
                <a:gd name="T54" fmla="*/ 113 w 665"/>
                <a:gd name="T55" fmla="*/ 580 h 661"/>
                <a:gd name="T56" fmla="*/ 81 w 665"/>
                <a:gd name="T57" fmla="*/ 547 h 661"/>
                <a:gd name="T58" fmla="*/ 53 w 665"/>
                <a:gd name="T59" fmla="*/ 511 h 661"/>
                <a:gd name="T60" fmla="*/ 30 w 665"/>
                <a:gd name="T61" fmla="*/ 470 h 661"/>
                <a:gd name="T62" fmla="*/ 13 w 665"/>
                <a:gd name="T63" fmla="*/ 425 h 661"/>
                <a:gd name="T64" fmla="*/ 3 w 665"/>
                <a:gd name="T65" fmla="*/ 378 h 661"/>
                <a:gd name="T66" fmla="*/ 0 w 665"/>
                <a:gd name="T67" fmla="*/ 330 h 661"/>
                <a:gd name="T68" fmla="*/ 3 w 665"/>
                <a:gd name="T69" fmla="*/ 281 h 661"/>
                <a:gd name="T70" fmla="*/ 13 w 665"/>
                <a:gd name="T71" fmla="*/ 234 h 661"/>
                <a:gd name="T72" fmla="*/ 30 w 665"/>
                <a:gd name="T73" fmla="*/ 191 h 661"/>
                <a:gd name="T74" fmla="*/ 53 w 665"/>
                <a:gd name="T75" fmla="*/ 150 h 661"/>
                <a:gd name="T76" fmla="*/ 81 w 665"/>
                <a:gd name="T77" fmla="*/ 113 h 661"/>
                <a:gd name="T78" fmla="*/ 113 w 665"/>
                <a:gd name="T79" fmla="*/ 80 h 661"/>
                <a:gd name="T80" fmla="*/ 151 w 665"/>
                <a:gd name="T81" fmla="*/ 53 h 661"/>
                <a:gd name="T82" fmla="*/ 192 w 665"/>
                <a:gd name="T83" fmla="*/ 30 h 661"/>
                <a:gd name="T84" fmla="*/ 235 w 665"/>
                <a:gd name="T85" fmla="*/ 14 h 661"/>
                <a:gd name="T86" fmla="*/ 283 w 665"/>
                <a:gd name="T87" fmla="*/ 3 h 661"/>
                <a:gd name="T88" fmla="*/ 332 w 665"/>
                <a:gd name="T89" fmla="*/ 0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5" h="661">
                  <a:moveTo>
                    <a:pt x="332" y="0"/>
                  </a:moveTo>
                  <a:lnTo>
                    <a:pt x="381" y="3"/>
                  </a:lnTo>
                  <a:lnTo>
                    <a:pt x="428" y="14"/>
                  </a:lnTo>
                  <a:lnTo>
                    <a:pt x="472" y="30"/>
                  </a:lnTo>
                  <a:lnTo>
                    <a:pt x="512" y="53"/>
                  </a:lnTo>
                  <a:lnTo>
                    <a:pt x="550" y="80"/>
                  </a:lnTo>
                  <a:lnTo>
                    <a:pt x="583" y="113"/>
                  </a:lnTo>
                  <a:lnTo>
                    <a:pt x="610" y="150"/>
                  </a:lnTo>
                  <a:lnTo>
                    <a:pt x="633" y="191"/>
                  </a:lnTo>
                  <a:lnTo>
                    <a:pt x="650" y="234"/>
                  </a:lnTo>
                  <a:lnTo>
                    <a:pt x="661" y="281"/>
                  </a:lnTo>
                  <a:lnTo>
                    <a:pt x="665" y="330"/>
                  </a:lnTo>
                  <a:lnTo>
                    <a:pt x="661" y="378"/>
                  </a:lnTo>
                  <a:lnTo>
                    <a:pt x="650" y="425"/>
                  </a:lnTo>
                  <a:lnTo>
                    <a:pt x="633" y="470"/>
                  </a:lnTo>
                  <a:lnTo>
                    <a:pt x="610" y="511"/>
                  </a:lnTo>
                  <a:lnTo>
                    <a:pt x="583" y="547"/>
                  </a:lnTo>
                  <a:lnTo>
                    <a:pt x="550" y="580"/>
                  </a:lnTo>
                  <a:lnTo>
                    <a:pt x="512" y="608"/>
                  </a:lnTo>
                  <a:lnTo>
                    <a:pt x="472" y="630"/>
                  </a:lnTo>
                  <a:lnTo>
                    <a:pt x="428" y="646"/>
                  </a:lnTo>
                  <a:lnTo>
                    <a:pt x="381" y="657"/>
                  </a:lnTo>
                  <a:lnTo>
                    <a:pt x="332" y="661"/>
                  </a:lnTo>
                  <a:lnTo>
                    <a:pt x="283" y="657"/>
                  </a:lnTo>
                  <a:lnTo>
                    <a:pt x="235" y="646"/>
                  </a:lnTo>
                  <a:lnTo>
                    <a:pt x="192" y="630"/>
                  </a:lnTo>
                  <a:lnTo>
                    <a:pt x="151" y="608"/>
                  </a:lnTo>
                  <a:lnTo>
                    <a:pt x="113" y="580"/>
                  </a:lnTo>
                  <a:lnTo>
                    <a:pt x="81" y="547"/>
                  </a:lnTo>
                  <a:lnTo>
                    <a:pt x="53" y="511"/>
                  </a:lnTo>
                  <a:lnTo>
                    <a:pt x="30" y="470"/>
                  </a:lnTo>
                  <a:lnTo>
                    <a:pt x="13" y="425"/>
                  </a:lnTo>
                  <a:lnTo>
                    <a:pt x="3" y="378"/>
                  </a:lnTo>
                  <a:lnTo>
                    <a:pt x="0" y="330"/>
                  </a:lnTo>
                  <a:lnTo>
                    <a:pt x="3" y="281"/>
                  </a:lnTo>
                  <a:lnTo>
                    <a:pt x="13" y="234"/>
                  </a:lnTo>
                  <a:lnTo>
                    <a:pt x="30" y="191"/>
                  </a:lnTo>
                  <a:lnTo>
                    <a:pt x="53" y="150"/>
                  </a:lnTo>
                  <a:lnTo>
                    <a:pt x="81" y="113"/>
                  </a:lnTo>
                  <a:lnTo>
                    <a:pt x="113" y="80"/>
                  </a:lnTo>
                  <a:lnTo>
                    <a:pt x="151" y="53"/>
                  </a:lnTo>
                  <a:lnTo>
                    <a:pt x="192" y="30"/>
                  </a:lnTo>
                  <a:lnTo>
                    <a:pt x="235" y="14"/>
                  </a:lnTo>
                  <a:lnTo>
                    <a:pt x="283" y="3"/>
                  </a:lnTo>
                  <a:lnTo>
                    <a:pt x="3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9" name="Freeform 267">
              <a:extLst>
                <a:ext uri="{FF2B5EF4-FFF2-40B4-BE49-F238E27FC236}">
                  <a16:creationId xmlns:a16="http://schemas.microsoft.com/office/drawing/2014/main" id="{486EE849-57D6-4CAA-B1CE-978AC97DF6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8350" y="3192463"/>
              <a:ext cx="2041525" cy="2030413"/>
            </a:xfrm>
            <a:custGeom>
              <a:avLst/>
              <a:gdLst>
                <a:gd name="T0" fmla="*/ 1704 w 3859"/>
                <a:gd name="T1" fmla="*/ 1150 h 3835"/>
                <a:gd name="T2" fmla="*/ 1443 w 3859"/>
                <a:gd name="T3" fmla="*/ 1281 h 3835"/>
                <a:gd name="T4" fmla="*/ 1248 w 3859"/>
                <a:gd name="T5" fmla="*/ 1494 h 3835"/>
                <a:gd name="T6" fmla="*/ 1139 w 3859"/>
                <a:gd name="T7" fmla="*/ 1766 h 3835"/>
                <a:gd name="T8" fmla="*/ 1139 w 3859"/>
                <a:gd name="T9" fmla="*/ 2070 h 3835"/>
                <a:gd name="T10" fmla="*/ 1248 w 3859"/>
                <a:gd name="T11" fmla="*/ 2343 h 3835"/>
                <a:gd name="T12" fmla="*/ 1443 w 3859"/>
                <a:gd name="T13" fmla="*/ 2555 h 3835"/>
                <a:gd name="T14" fmla="*/ 1704 w 3859"/>
                <a:gd name="T15" fmla="*/ 2686 h 3835"/>
                <a:gd name="T16" fmla="*/ 2008 w 3859"/>
                <a:gd name="T17" fmla="*/ 2715 h 3835"/>
                <a:gd name="T18" fmla="*/ 2293 w 3859"/>
                <a:gd name="T19" fmla="*/ 2632 h 3835"/>
                <a:gd name="T20" fmla="*/ 2524 w 3859"/>
                <a:gd name="T21" fmla="*/ 2458 h 3835"/>
                <a:gd name="T22" fmla="*/ 2679 w 3859"/>
                <a:gd name="T23" fmla="*/ 2213 h 3835"/>
                <a:gd name="T24" fmla="*/ 2734 w 3859"/>
                <a:gd name="T25" fmla="*/ 1918 h 3835"/>
                <a:gd name="T26" fmla="*/ 2679 w 3859"/>
                <a:gd name="T27" fmla="*/ 1624 h 3835"/>
                <a:gd name="T28" fmla="*/ 2524 w 3859"/>
                <a:gd name="T29" fmla="*/ 1379 h 3835"/>
                <a:gd name="T30" fmla="*/ 2293 w 3859"/>
                <a:gd name="T31" fmla="*/ 1204 h 3835"/>
                <a:gd name="T32" fmla="*/ 2008 w 3859"/>
                <a:gd name="T33" fmla="*/ 1122 h 3835"/>
                <a:gd name="T34" fmla="*/ 2178 w 3859"/>
                <a:gd name="T35" fmla="*/ 4 h 3835"/>
                <a:gd name="T36" fmla="*/ 2245 w 3859"/>
                <a:gd name="T37" fmla="*/ 58 h 3835"/>
                <a:gd name="T38" fmla="*/ 2480 w 3859"/>
                <a:gd name="T39" fmla="*/ 588 h 3835"/>
                <a:gd name="T40" fmla="*/ 3028 w 3859"/>
                <a:gd name="T41" fmla="*/ 373 h 3835"/>
                <a:gd name="T42" fmla="*/ 3113 w 3859"/>
                <a:gd name="T43" fmla="*/ 381 h 3835"/>
                <a:gd name="T44" fmla="*/ 3484 w 3859"/>
                <a:gd name="T45" fmla="*/ 761 h 3835"/>
                <a:gd name="T46" fmla="*/ 3475 w 3859"/>
                <a:gd name="T47" fmla="*/ 845 h 3835"/>
                <a:gd name="T48" fmla="*/ 3316 w 3859"/>
                <a:gd name="T49" fmla="*/ 1504 h 3835"/>
                <a:gd name="T50" fmla="*/ 3836 w 3859"/>
                <a:gd name="T51" fmla="*/ 1624 h 3835"/>
                <a:gd name="T52" fmla="*/ 3859 w 3859"/>
                <a:gd name="T53" fmla="*/ 2150 h 3835"/>
                <a:gd name="T54" fmla="*/ 3821 w 3859"/>
                <a:gd name="T55" fmla="*/ 2226 h 3835"/>
                <a:gd name="T56" fmla="*/ 3285 w 3859"/>
                <a:gd name="T57" fmla="*/ 2426 h 3835"/>
                <a:gd name="T58" fmla="*/ 3480 w 3859"/>
                <a:gd name="T59" fmla="*/ 3011 h 3835"/>
                <a:gd name="T60" fmla="*/ 3471 w 3859"/>
                <a:gd name="T61" fmla="*/ 3095 h 3835"/>
                <a:gd name="T62" fmla="*/ 3089 w 3859"/>
                <a:gd name="T63" fmla="*/ 3464 h 3835"/>
                <a:gd name="T64" fmla="*/ 3004 w 3859"/>
                <a:gd name="T65" fmla="*/ 3453 h 3835"/>
                <a:gd name="T66" fmla="*/ 2339 w 3859"/>
                <a:gd name="T67" fmla="*/ 3298 h 3835"/>
                <a:gd name="T68" fmla="*/ 2218 w 3859"/>
                <a:gd name="T69" fmla="*/ 3812 h 3835"/>
                <a:gd name="T70" fmla="*/ 1688 w 3859"/>
                <a:gd name="T71" fmla="*/ 3835 h 3835"/>
                <a:gd name="T72" fmla="*/ 1612 w 3859"/>
                <a:gd name="T73" fmla="*/ 3797 h 3835"/>
                <a:gd name="T74" fmla="*/ 1415 w 3859"/>
                <a:gd name="T75" fmla="*/ 3263 h 3835"/>
                <a:gd name="T76" fmla="*/ 837 w 3859"/>
                <a:gd name="T77" fmla="*/ 3458 h 3835"/>
                <a:gd name="T78" fmla="*/ 751 w 3859"/>
                <a:gd name="T79" fmla="*/ 3449 h 3835"/>
                <a:gd name="T80" fmla="*/ 380 w 3859"/>
                <a:gd name="T81" fmla="*/ 3070 h 3835"/>
                <a:gd name="T82" fmla="*/ 390 w 3859"/>
                <a:gd name="T83" fmla="*/ 2986 h 3835"/>
                <a:gd name="T84" fmla="*/ 543 w 3859"/>
                <a:gd name="T85" fmla="*/ 2332 h 3835"/>
                <a:gd name="T86" fmla="*/ 23 w 3859"/>
                <a:gd name="T87" fmla="*/ 2212 h 3835"/>
                <a:gd name="T88" fmla="*/ 0 w 3859"/>
                <a:gd name="T89" fmla="*/ 1684 h 3835"/>
                <a:gd name="T90" fmla="*/ 38 w 3859"/>
                <a:gd name="T91" fmla="*/ 1609 h 3835"/>
                <a:gd name="T92" fmla="*/ 574 w 3859"/>
                <a:gd name="T93" fmla="*/ 1414 h 3835"/>
                <a:gd name="T94" fmla="*/ 376 w 3859"/>
                <a:gd name="T95" fmla="*/ 832 h 3835"/>
                <a:gd name="T96" fmla="*/ 383 w 3859"/>
                <a:gd name="T97" fmla="*/ 747 h 3835"/>
                <a:gd name="T98" fmla="*/ 767 w 3859"/>
                <a:gd name="T99" fmla="*/ 378 h 3835"/>
                <a:gd name="T100" fmla="*/ 851 w 3859"/>
                <a:gd name="T101" fmla="*/ 388 h 3835"/>
                <a:gd name="T102" fmla="*/ 1506 w 3859"/>
                <a:gd name="T103" fmla="*/ 542 h 3835"/>
                <a:gd name="T104" fmla="*/ 1627 w 3859"/>
                <a:gd name="T105" fmla="*/ 23 h 3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59" h="3835">
                  <a:moveTo>
                    <a:pt x="1930" y="1118"/>
                  </a:moveTo>
                  <a:lnTo>
                    <a:pt x="1853" y="1122"/>
                  </a:lnTo>
                  <a:lnTo>
                    <a:pt x="1777" y="1132"/>
                  </a:lnTo>
                  <a:lnTo>
                    <a:pt x="1704" y="1150"/>
                  </a:lnTo>
                  <a:lnTo>
                    <a:pt x="1634" y="1174"/>
                  </a:lnTo>
                  <a:lnTo>
                    <a:pt x="1566" y="1204"/>
                  </a:lnTo>
                  <a:lnTo>
                    <a:pt x="1503" y="1241"/>
                  </a:lnTo>
                  <a:lnTo>
                    <a:pt x="1443" y="1281"/>
                  </a:lnTo>
                  <a:lnTo>
                    <a:pt x="1387" y="1328"/>
                  </a:lnTo>
                  <a:lnTo>
                    <a:pt x="1335" y="1379"/>
                  </a:lnTo>
                  <a:lnTo>
                    <a:pt x="1289" y="1434"/>
                  </a:lnTo>
                  <a:lnTo>
                    <a:pt x="1248" y="1494"/>
                  </a:lnTo>
                  <a:lnTo>
                    <a:pt x="1212" y="1557"/>
                  </a:lnTo>
                  <a:lnTo>
                    <a:pt x="1181" y="1624"/>
                  </a:lnTo>
                  <a:lnTo>
                    <a:pt x="1157" y="1694"/>
                  </a:lnTo>
                  <a:lnTo>
                    <a:pt x="1139" y="1766"/>
                  </a:lnTo>
                  <a:lnTo>
                    <a:pt x="1128" y="1841"/>
                  </a:lnTo>
                  <a:lnTo>
                    <a:pt x="1125" y="1918"/>
                  </a:lnTo>
                  <a:lnTo>
                    <a:pt x="1128" y="1995"/>
                  </a:lnTo>
                  <a:lnTo>
                    <a:pt x="1139" y="2070"/>
                  </a:lnTo>
                  <a:lnTo>
                    <a:pt x="1157" y="2143"/>
                  </a:lnTo>
                  <a:lnTo>
                    <a:pt x="1181" y="2213"/>
                  </a:lnTo>
                  <a:lnTo>
                    <a:pt x="1212" y="2279"/>
                  </a:lnTo>
                  <a:lnTo>
                    <a:pt x="1248" y="2343"/>
                  </a:lnTo>
                  <a:lnTo>
                    <a:pt x="1289" y="2403"/>
                  </a:lnTo>
                  <a:lnTo>
                    <a:pt x="1335" y="2458"/>
                  </a:lnTo>
                  <a:lnTo>
                    <a:pt x="1387" y="2508"/>
                  </a:lnTo>
                  <a:lnTo>
                    <a:pt x="1443" y="2555"/>
                  </a:lnTo>
                  <a:lnTo>
                    <a:pt x="1503" y="2596"/>
                  </a:lnTo>
                  <a:lnTo>
                    <a:pt x="1566" y="2632"/>
                  </a:lnTo>
                  <a:lnTo>
                    <a:pt x="1634" y="2662"/>
                  </a:lnTo>
                  <a:lnTo>
                    <a:pt x="1704" y="2686"/>
                  </a:lnTo>
                  <a:lnTo>
                    <a:pt x="1777" y="2704"/>
                  </a:lnTo>
                  <a:lnTo>
                    <a:pt x="1853" y="2715"/>
                  </a:lnTo>
                  <a:lnTo>
                    <a:pt x="1930" y="2719"/>
                  </a:lnTo>
                  <a:lnTo>
                    <a:pt x="2008" y="2715"/>
                  </a:lnTo>
                  <a:lnTo>
                    <a:pt x="2083" y="2704"/>
                  </a:lnTo>
                  <a:lnTo>
                    <a:pt x="2156" y="2686"/>
                  </a:lnTo>
                  <a:lnTo>
                    <a:pt x="2227" y="2662"/>
                  </a:lnTo>
                  <a:lnTo>
                    <a:pt x="2293" y="2632"/>
                  </a:lnTo>
                  <a:lnTo>
                    <a:pt x="2357" y="2596"/>
                  </a:lnTo>
                  <a:lnTo>
                    <a:pt x="2416" y="2555"/>
                  </a:lnTo>
                  <a:lnTo>
                    <a:pt x="2473" y="2508"/>
                  </a:lnTo>
                  <a:lnTo>
                    <a:pt x="2524" y="2458"/>
                  </a:lnTo>
                  <a:lnTo>
                    <a:pt x="2571" y="2403"/>
                  </a:lnTo>
                  <a:lnTo>
                    <a:pt x="2612" y="2343"/>
                  </a:lnTo>
                  <a:lnTo>
                    <a:pt x="2649" y="2279"/>
                  </a:lnTo>
                  <a:lnTo>
                    <a:pt x="2679" y="2213"/>
                  </a:lnTo>
                  <a:lnTo>
                    <a:pt x="2703" y="2143"/>
                  </a:lnTo>
                  <a:lnTo>
                    <a:pt x="2720" y="2070"/>
                  </a:lnTo>
                  <a:lnTo>
                    <a:pt x="2731" y="1995"/>
                  </a:lnTo>
                  <a:lnTo>
                    <a:pt x="2734" y="1918"/>
                  </a:lnTo>
                  <a:lnTo>
                    <a:pt x="2731" y="1841"/>
                  </a:lnTo>
                  <a:lnTo>
                    <a:pt x="2720" y="1766"/>
                  </a:lnTo>
                  <a:lnTo>
                    <a:pt x="2703" y="1694"/>
                  </a:lnTo>
                  <a:lnTo>
                    <a:pt x="2679" y="1624"/>
                  </a:lnTo>
                  <a:lnTo>
                    <a:pt x="2649" y="1557"/>
                  </a:lnTo>
                  <a:lnTo>
                    <a:pt x="2612" y="1494"/>
                  </a:lnTo>
                  <a:lnTo>
                    <a:pt x="2571" y="1434"/>
                  </a:lnTo>
                  <a:lnTo>
                    <a:pt x="2524" y="1379"/>
                  </a:lnTo>
                  <a:lnTo>
                    <a:pt x="2473" y="1328"/>
                  </a:lnTo>
                  <a:lnTo>
                    <a:pt x="2418" y="1281"/>
                  </a:lnTo>
                  <a:lnTo>
                    <a:pt x="2357" y="1241"/>
                  </a:lnTo>
                  <a:lnTo>
                    <a:pt x="2293" y="1204"/>
                  </a:lnTo>
                  <a:lnTo>
                    <a:pt x="2227" y="1174"/>
                  </a:lnTo>
                  <a:lnTo>
                    <a:pt x="2156" y="1150"/>
                  </a:lnTo>
                  <a:lnTo>
                    <a:pt x="2083" y="1132"/>
                  </a:lnTo>
                  <a:lnTo>
                    <a:pt x="2008" y="1122"/>
                  </a:lnTo>
                  <a:lnTo>
                    <a:pt x="1930" y="1118"/>
                  </a:lnTo>
                  <a:close/>
                  <a:moveTo>
                    <a:pt x="1687" y="0"/>
                  </a:moveTo>
                  <a:lnTo>
                    <a:pt x="2156" y="0"/>
                  </a:lnTo>
                  <a:lnTo>
                    <a:pt x="2178" y="4"/>
                  </a:lnTo>
                  <a:lnTo>
                    <a:pt x="2199" y="11"/>
                  </a:lnTo>
                  <a:lnTo>
                    <a:pt x="2218" y="23"/>
                  </a:lnTo>
                  <a:lnTo>
                    <a:pt x="2233" y="39"/>
                  </a:lnTo>
                  <a:lnTo>
                    <a:pt x="2245" y="58"/>
                  </a:lnTo>
                  <a:lnTo>
                    <a:pt x="2252" y="78"/>
                  </a:lnTo>
                  <a:lnTo>
                    <a:pt x="2338" y="539"/>
                  </a:lnTo>
                  <a:lnTo>
                    <a:pt x="2410" y="561"/>
                  </a:lnTo>
                  <a:lnTo>
                    <a:pt x="2480" y="588"/>
                  </a:lnTo>
                  <a:lnTo>
                    <a:pt x="2548" y="618"/>
                  </a:lnTo>
                  <a:lnTo>
                    <a:pt x="2615" y="650"/>
                  </a:lnTo>
                  <a:lnTo>
                    <a:pt x="3009" y="384"/>
                  </a:lnTo>
                  <a:lnTo>
                    <a:pt x="3028" y="373"/>
                  </a:lnTo>
                  <a:lnTo>
                    <a:pt x="3050" y="368"/>
                  </a:lnTo>
                  <a:lnTo>
                    <a:pt x="3072" y="368"/>
                  </a:lnTo>
                  <a:lnTo>
                    <a:pt x="3094" y="373"/>
                  </a:lnTo>
                  <a:lnTo>
                    <a:pt x="3113" y="381"/>
                  </a:lnTo>
                  <a:lnTo>
                    <a:pt x="3131" y="394"/>
                  </a:lnTo>
                  <a:lnTo>
                    <a:pt x="3463" y="725"/>
                  </a:lnTo>
                  <a:lnTo>
                    <a:pt x="3476" y="742"/>
                  </a:lnTo>
                  <a:lnTo>
                    <a:pt x="3484" y="761"/>
                  </a:lnTo>
                  <a:lnTo>
                    <a:pt x="3489" y="783"/>
                  </a:lnTo>
                  <a:lnTo>
                    <a:pt x="3489" y="805"/>
                  </a:lnTo>
                  <a:lnTo>
                    <a:pt x="3484" y="826"/>
                  </a:lnTo>
                  <a:lnTo>
                    <a:pt x="3475" y="845"/>
                  </a:lnTo>
                  <a:lnTo>
                    <a:pt x="3205" y="1237"/>
                  </a:lnTo>
                  <a:lnTo>
                    <a:pt x="3249" y="1322"/>
                  </a:lnTo>
                  <a:lnTo>
                    <a:pt x="3285" y="1412"/>
                  </a:lnTo>
                  <a:lnTo>
                    <a:pt x="3316" y="1504"/>
                  </a:lnTo>
                  <a:lnTo>
                    <a:pt x="3782" y="1590"/>
                  </a:lnTo>
                  <a:lnTo>
                    <a:pt x="3802" y="1597"/>
                  </a:lnTo>
                  <a:lnTo>
                    <a:pt x="3821" y="1609"/>
                  </a:lnTo>
                  <a:lnTo>
                    <a:pt x="3836" y="1624"/>
                  </a:lnTo>
                  <a:lnTo>
                    <a:pt x="3848" y="1643"/>
                  </a:lnTo>
                  <a:lnTo>
                    <a:pt x="3857" y="1664"/>
                  </a:lnTo>
                  <a:lnTo>
                    <a:pt x="3859" y="1684"/>
                  </a:lnTo>
                  <a:lnTo>
                    <a:pt x="3859" y="2150"/>
                  </a:lnTo>
                  <a:lnTo>
                    <a:pt x="3857" y="2172"/>
                  </a:lnTo>
                  <a:lnTo>
                    <a:pt x="3848" y="2192"/>
                  </a:lnTo>
                  <a:lnTo>
                    <a:pt x="3836" y="2212"/>
                  </a:lnTo>
                  <a:lnTo>
                    <a:pt x="3821" y="2226"/>
                  </a:lnTo>
                  <a:lnTo>
                    <a:pt x="3802" y="2238"/>
                  </a:lnTo>
                  <a:lnTo>
                    <a:pt x="3782" y="2244"/>
                  </a:lnTo>
                  <a:lnTo>
                    <a:pt x="3316" y="2332"/>
                  </a:lnTo>
                  <a:lnTo>
                    <a:pt x="3285" y="2426"/>
                  </a:lnTo>
                  <a:lnTo>
                    <a:pt x="3247" y="2517"/>
                  </a:lnTo>
                  <a:lnTo>
                    <a:pt x="3204" y="2605"/>
                  </a:lnTo>
                  <a:lnTo>
                    <a:pt x="3470" y="2992"/>
                  </a:lnTo>
                  <a:lnTo>
                    <a:pt x="3480" y="3011"/>
                  </a:lnTo>
                  <a:lnTo>
                    <a:pt x="3484" y="3031"/>
                  </a:lnTo>
                  <a:lnTo>
                    <a:pt x="3484" y="3054"/>
                  </a:lnTo>
                  <a:lnTo>
                    <a:pt x="3481" y="3074"/>
                  </a:lnTo>
                  <a:lnTo>
                    <a:pt x="3471" y="3095"/>
                  </a:lnTo>
                  <a:lnTo>
                    <a:pt x="3458" y="3112"/>
                  </a:lnTo>
                  <a:lnTo>
                    <a:pt x="3126" y="3442"/>
                  </a:lnTo>
                  <a:lnTo>
                    <a:pt x="3109" y="3455"/>
                  </a:lnTo>
                  <a:lnTo>
                    <a:pt x="3089" y="3464"/>
                  </a:lnTo>
                  <a:lnTo>
                    <a:pt x="3067" y="3469"/>
                  </a:lnTo>
                  <a:lnTo>
                    <a:pt x="3045" y="3467"/>
                  </a:lnTo>
                  <a:lnTo>
                    <a:pt x="3024" y="3463"/>
                  </a:lnTo>
                  <a:lnTo>
                    <a:pt x="3004" y="3453"/>
                  </a:lnTo>
                  <a:lnTo>
                    <a:pt x="2612" y="3187"/>
                  </a:lnTo>
                  <a:lnTo>
                    <a:pt x="2524" y="3230"/>
                  </a:lnTo>
                  <a:lnTo>
                    <a:pt x="2433" y="3267"/>
                  </a:lnTo>
                  <a:lnTo>
                    <a:pt x="2339" y="3298"/>
                  </a:lnTo>
                  <a:lnTo>
                    <a:pt x="2252" y="3758"/>
                  </a:lnTo>
                  <a:lnTo>
                    <a:pt x="2245" y="3779"/>
                  </a:lnTo>
                  <a:lnTo>
                    <a:pt x="2233" y="3797"/>
                  </a:lnTo>
                  <a:lnTo>
                    <a:pt x="2218" y="3812"/>
                  </a:lnTo>
                  <a:lnTo>
                    <a:pt x="2199" y="3826"/>
                  </a:lnTo>
                  <a:lnTo>
                    <a:pt x="2178" y="3833"/>
                  </a:lnTo>
                  <a:lnTo>
                    <a:pt x="2156" y="3835"/>
                  </a:lnTo>
                  <a:lnTo>
                    <a:pt x="1688" y="3835"/>
                  </a:lnTo>
                  <a:lnTo>
                    <a:pt x="1666" y="3833"/>
                  </a:lnTo>
                  <a:lnTo>
                    <a:pt x="1646" y="3826"/>
                  </a:lnTo>
                  <a:lnTo>
                    <a:pt x="1627" y="3812"/>
                  </a:lnTo>
                  <a:lnTo>
                    <a:pt x="1612" y="3797"/>
                  </a:lnTo>
                  <a:lnTo>
                    <a:pt x="1600" y="3779"/>
                  </a:lnTo>
                  <a:lnTo>
                    <a:pt x="1593" y="3758"/>
                  </a:lnTo>
                  <a:lnTo>
                    <a:pt x="1506" y="3293"/>
                  </a:lnTo>
                  <a:lnTo>
                    <a:pt x="1415" y="3263"/>
                  </a:lnTo>
                  <a:lnTo>
                    <a:pt x="1327" y="3227"/>
                  </a:lnTo>
                  <a:lnTo>
                    <a:pt x="1242" y="3185"/>
                  </a:lnTo>
                  <a:lnTo>
                    <a:pt x="856" y="3447"/>
                  </a:lnTo>
                  <a:lnTo>
                    <a:pt x="837" y="3458"/>
                  </a:lnTo>
                  <a:lnTo>
                    <a:pt x="815" y="3463"/>
                  </a:lnTo>
                  <a:lnTo>
                    <a:pt x="793" y="3463"/>
                  </a:lnTo>
                  <a:lnTo>
                    <a:pt x="771" y="3458"/>
                  </a:lnTo>
                  <a:lnTo>
                    <a:pt x="751" y="3449"/>
                  </a:lnTo>
                  <a:lnTo>
                    <a:pt x="734" y="3436"/>
                  </a:lnTo>
                  <a:lnTo>
                    <a:pt x="401" y="3107"/>
                  </a:lnTo>
                  <a:lnTo>
                    <a:pt x="388" y="3089"/>
                  </a:lnTo>
                  <a:lnTo>
                    <a:pt x="380" y="3070"/>
                  </a:lnTo>
                  <a:lnTo>
                    <a:pt x="375" y="3048"/>
                  </a:lnTo>
                  <a:lnTo>
                    <a:pt x="376" y="3025"/>
                  </a:lnTo>
                  <a:lnTo>
                    <a:pt x="381" y="3005"/>
                  </a:lnTo>
                  <a:lnTo>
                    <a:pt x="390" y="2986"/>
                  </a:lnTo>
                  <a:lnTo>
                    <a:pt x="655" y="2601"/>
                  </a:lnTo>
                  <a:lnTo>
                    <a:pt x="612" y="2514"/>
                  </a:lnTo>
                  <a:lnTo>
                    <a:pt x="574" y="2424"/>
                  </a:lnTo>
                  <a:lnTo>
                    <a:pt x="543" y="2332"/>
                  </a:lnTo>
                  <a:lnTo>
                    <a:pt x="78" y="2244"/>
                  </a:lnTo>
                  <a:lnTo>
                    <a:pt x="58" y="2238"/>
                  </a:lnTo>
                  <a:lnTo>
                    <a:pt x="38" y="2226"/>
                  </a:lnTo>
                  <a:lnTo>
                    <a:pt x="23" y="2212"/>
                  </a:lnTo>
                  <a:lnTo>
                    <a:pt x="11" y="2192"/>
                  </a:lnTo>
                  <a:lnTo>
                    <a:pt x="3" y="2172"/>
                  </a:lnTo>
                  <a:lnTo>
                    <a:pt x="0" y="2150"/>
                  </a:lnTo>
                  <a:lnTo>
                    <a:pt x="0" y="1684"/>
                  </a:lnTo>
                  <a:lnTo>
                    <a:pt x="3" y="1664"/>
                  </a:lnTo>
                  <a:lnTo>
                    <a:pt x="11" y="1643"/>
                  </a:lnTo>
                  <a:lnTo>
                    <a:pt x="23" y="1624"/>
                  </a:lnTo>
                  <a:lnTo>
                    <a:pt x="38" y="1609"/>
                  </a:lnTo>
                  <a:lnTo>
                    <a:pt x="58" y="1597"/>
                  </a:lnTo>
                  <a:lnTo>
                    <a:pt x="78" y="1590"/>
                  </a:lnTo>
                  <a:lnTo>
                    <a:pt x="543" y="1504"/>
                  </a:lnTo>
                  <a:lnTo>
                    <a:pt x="574" y="1414"/>
                  </a:lnTo>
                  <a:lnTo>
                    <a:pt x="611" y="1325"/>
                  </a:lnTo>
                  <a:lnTo>
                    <a:pt x="653" y="1239"/>
                  </a:lnTo>
                  <a:lnTo>
                    <a:pt x="386" y="851"/>
                  </a:lnTo>
                  <a:lnTo>
                    <a:pt x="376" y="832"/>
                  </a:lnTo>
                  <a:lnTo>
                    <a:pt x="370" y="810"/>
                  </a:lnTo>
                  <a:lnTo>
                    <a:pt x="370" y="789"/>
                  </a:lnTo>
                  <a:lnTo>
                    <a:pt x="375" y="767"/>
                  </a:lnTo>
                  <a:lnTo>
                    <a:pt x="383" y="747"/>
                  </a:lnTo>
                  <a:lnTo>
                    <a:pt x="397" y="730"/>
                  </a:lnTo>
                  <a:lnTo>
                    <a:pt x="729" y="400"/>
                  </a:lnTo>
                  <a:lnTo>
                    <a:pt x="746" y="387"/>
                  </a:lnTo>
                  <a:lnTo>
                    <a:pt x="767" y="378"/>
                  </a:lnTo>
                  <a:lnTo>
                    <a:pt x="787" y="374"/>
                  </a:lnTo>
                  <a:lnTo>
                    <a:pt x="810" y="374"/>
                  </a:lnTo>
                  <a:lnTo>
                    <a:pt x="832" y="379"/>
                  </a:lnTo>
                  <a:lnTo>
                    <a:pt x="851" y="388"/>
                  </a:lnTo>
                  <a:lnTo>
                    <a:pt x="1240" y="653"/>
                  </a:lnTo>
                  <a:lnTo>
                    <a:pt x="1325" y="611"/>
                  </a:lnTo>
                  <a:lnTo>
                    <a:pt x="1414" y="574"/>
                  </a:lnTo>
                  <a:lnTo>
                    <a:pt x="1506" y="542"/>
                  </a:lnTo>
                  <a:lnTo>
                    <a:pt x="1593" y="78"/>
                  </a:lnTo>
                  <a:lnTo>
                    <a:pt x="1600" y="58"/>
                  </a:lnTo>
                  <a:lnTo>
                    <a:pt x="1611" y="39"/>
                  </a:lnTo>
                  <a:lnTo>
                    <a:pt x="1627" y="23"/>
                  </a:lnTo>
                  <a:lnTo>
                    <a:pt x="1645" y="11"/>
                  </a:lnTo>
                  <a:lnTo>
                    <a:pt x="1665" y="4"/>
                  </a:lnTo>
                  <a:lnTo>
                    <a:pt x="16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91" name="Graphic 90" descr="Earth Globe Americas">
            <a:extLst>
              <a:ext uri="{FF2B5EF4-FFF2-40B4-BE49-F238E27FC236}">
                <a16:creationId xmlns:a16="http://schemas.microsoft.com/office/drawing/2014/main" id="{2C43376A-7A29-4EE1-8C8B-B4D30C3FF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8187" y="3871181"/>
            <a:ext cx="581195" cy="581195"/>
          </a:xfrm>
          <a:prstGeom prst="rect">
            <a:avLst/>
          </a:prstGeom>
        </p:spPr>
      </p:pic>
      <p:pic>
        <p:nvPicPr>
          <p:cNvPr id="93" name="Graphic 92" descr="Send">
            <a:extLst>
              <a:ext uri="{FF2B5EF4-FFF2-40B4-BE49-F238E27FC236}">
                <a16:creationId xmlns:a16="http://schemas.microsoft.com/office/drawing/2014/main" id="{74297FF8-0B8C-4D49-9B14-B470D10F5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90391" y="4199010"/>
            <a:ext cx="728500" cy="728500"/>
          </a:xfrm>
          <a:prstGeom prst="rect">
            <a:avLst/>
          </a:prstGeom>
        </p:spPr>
      </p:pic>
      <p:pic>
        <p:nvPicPr>
          <p:cNvPr id="95" name="Graphic 94" descr="Plug">
            <a:extLst>
              <a:ext uri="{FF2B5EF4-FFF2-40B4-BE49-F238E27FC236}">
                <a16:creationId xmlns:a16="http://schemas.microsoft.com/office/drawing/2014/main" id="{81E3AF04-508B-4DCC-96FA-364C8DFBF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82523" y="5248599"/>
            <a:ext cx="725240" cy="725240"/>
          </a:xfrm>
          <a:prstGeom prst="rect">
            <a:avLst/>
          </a:prstGeom>
        </p:spPr>
      </p:pic>
      <p:sp>
        <p:nvSpPr>
          <p:cNvPr id="102" name="Oval 101">
            <a:extLst>
              <a:ext uri="{FF2B5EF4-FFF2-40B4-BE49-F238E27FC236}">
                <a16:creationId xmlns:a16="http://schemas.microsoft.com/office/drawing/2014/main" id="{8ABB5B6A-AB5F-4DA3-910C-28E065DEA096}"/>
              </a:ext>
            </a:extLst>
          </p:cNvPr>
          <p:cNvSpPr/>
          <p:nvPr/>
        </p:nvSpPr>
        <p:spPr>
          <a:xfrm>
            <a:off x="876044" y="4785923"/>
            <a:ext cx="161870" cy="161870"/>
          </a:xfrm>
          <a:prstGeom prst="ellipse">
            <a:avLst/>
          </a:prstGeom>
          <a:noFill/>
          <a:ln w="28575">
            <a:solidFill>
              <a:srgbClr val="0AE4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291AFD1-A4DF-4403-982C-3206486B9CC6}"/>
              </a:ext>
            </a:extLst>
          </p:cNvPr>
          <p:cNvSpPr/>
          <p:nvPr/>
        </p:nvSpPr>
        <p:spPr>
          <a:xfrm>
            <a:off x="876218" y="5014313"/>
            <a:ext cx="161870" cy="161870"/>
          </a:xfrm>
          <a:prstGeom prst="ellipse">
            <a:avLst/>
          </a:prstGeom>
          <a:noFill/>
          <a:ln w="28575">
            <a:solidFill>
              <a:srgbClr val="0AE4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11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5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5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5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25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25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25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75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25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25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0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72" grpId="0" animBg="1"/>
      <p:bldP spid="76" grpId="0" animBg="1"/>
      <p:bldP spid="75" grpId="0" animBg="1"/>
      <p:bldP spid="74" grpId="0" animBg="1"/>
      <p:bldP spid="41" grpId="0" animBg="1"/>
      <p:bldP spid="42" grpId="0" animBg="1"/>
      <p:bldP spid="43" grpId="0" animBg="1"/>
      <p:bldP spid="44" grpId="0" animBg="1"/>
      <p:bldP spid="61" grpId="0"/>
      <p:bldP spid="62" grpId="0"/>
      <p:bldP spid="63" grpId="0"/>
      <p:bldP spid="64" grpId="0"/>
      <p:bldP spid="66" grpId="0"/>
      <p:bldP spid="67" grpId="0"/>
      <p:bldP spid="68" grpId="0"/>
      <p:bldP spid="69" grpId="0"/>
      <p:bldP spid="102" grpId="0" animBg="1"/>
      <p:bldP spid="10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F5B843-CBA5-4FD2-9942-F740C864B8F7}"/>
              </a:ext>
            </a:extLst>
          </p:cNvPr>
          <p:cNvSpPr txBox="1"/>
          <p:nvPr/>
        </p:nvSpPr>
        <p:spPr>
          <a:xfrm>
            <a:off x="1411883" y="657404"/>
            <a:ext cx="3578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REFERENCES </a:t>
            </a:r>
            <a:endParaRPr lang="en-US" sz="4000" dirty="0">
              <a:solidFill>
                <a:schemeClr val="accent4">
                  <a:lumMod val="40000"/>
                  <a:lumOff val="60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2E75ED-8082-4F27-B4C5-9D1FF5ECCE29}"/>
              </a:ext>
            </a:extLst>
          </p:cNvPr>
          <p:cNvGrpSpPr/>
          <p:nvPr/>
        </p:nvGrpSpPr>
        <p:grpSpPr>
          <a:xfrm>
            <a:off x="371228" y="332788"/>
            <a:ext cx="2113979" cy="1370282"/>
            <a:chOff x="216622" y="1070451"/>
            <a:chExt cx="2113979" cy="1370282"/>
          </a:xfrm>
        </p:grpSpPr>
        <p:sp>
          <p:nvSpPr>
            <p:cNvPr id="6" name="Partial Circle 5">
              <a:extLst>
                <a:ext uri="{FF2B5EF4-FFF2-40B4-BE49-F238E27FC236}">
                  <a16:creationId xmlns:a16="http://schemas.microsoft.com/office/drawing/2014/main" id="{EF4C82EE-FADD-4F2C-A853-27D51AD9D1D1}"/>
                </a:ext>
              </a:extLst>
            </p:cNvPr>
            <p:cNvSpPr/>
            <p:nvPr/>
          </p:nvSpPr>
          <p:spPr>
            <a:xfrm>
              <a:off x="216622" y="1070451"/>
              <a:ext cx="1370282" cy="1370282"/>
            </a:xfrm>
            <a:prstGeom prst="pie">
              <a:avLst>
                <a:gd name="adj1" fmla="val 2034343"/>
                <a:gd name="adj2" fmla="val 16167004"/>
              </a:avLst>
            </a:prstGeom>
            <a:solidFill>
              <a:srgbClr val="03849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14BF190-6F34-48C9-A58C-7B3E900F223A}"/>
                </a:ext>
              </a:extLst>
            </p:cNvPr>
            <p:cNvSpPr/>
            <p:nvPr/>
          </p:nvSpPr>
          <p:spPr>
            <a:xfrm>
              <a:off x="375217" y="1231004"/>
              <a:ext cx="1036012" cy="1036012"/>
            </a:xfrm>
            <a:prstGeom prst="ellipse">
              <a:avLst/>
            </a:prstGeom>
            <a:solidFill>
              <a:srgbClr val="2E353F"/>
            </a:solidFill>
            <a:ln w="38100">
              <a:solidFill>
                <a:srgbClr val="0AE4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5CA414-007F-4227-BC47-9E60B161AA3A}"/>
                </a:ext>
              </a:extLst>
            </p:cNvPr>
            <p:cNvSpPr txBox="1"/>
            <p:nvPr/>
          </p:nvSpPr>
          <p:spPr>
            <a:xfrm>
              <a:off x="403242" y="1581428"/>
              <a:ext cx="19273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</p:grpSp>
      <p:pic>
        <p:nvPicPr>
          <p:cNvPr id="10" name="Graphic 9" descr="Books">
            <a:extLst>
              <a:ext uri="{FF2B5EF4-FFF2-40B4-BE49-F238E27FC236}">
                <a16:creationId xmlns:a16="http://schemas.microsoft.com/office/drawing/2014/main" id="{FFBE521A-DD07-4731-B0FF-32309F471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182" y="713414"/>
            <a:ext cx="630373" cy="6303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200EB2-992F-4D8B-9BEB-9EC6060F7D24}"/>
              </a:ext>
            </a:extLst>
          </p:cNvPr>
          <p:cNvSpPr txBox="1"/>
          <p:nvPr/>
        </p:nvSpPr>
        <p:spPr>
          <a:xfrm>
            <a:off x="1371555" y="2053494"/>
            <a:ext cx="428901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Doedel</a:t>
            </a:r>
            <a:r>
              <a:rPr lang="en-NZ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E. J., </a:t>
            </a:r>
            <a:r>
              <a:rPr lang="en-NZ" sz="14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Fairgrieve</a:t>
            </a:r>
            <a:r>
              <a:rPr lang="en-NZ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T. F., </a:t>
            </a:r>
            <a:r>
              <a:rPr lang="en-NZ" sz="14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Sandstede</a:t>
            </a:r>
            <a:r>
              <a:rPr lang="en-NZ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B., Champneys, A. R., </a:t>
            </a:r>
            <a:r>
              <a:rPr lang="en-NZ" sz="14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Kuznetsov</a:t>
            </a:r>
            <a:r>
              <a:rPr lang="en-NZ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Y. A., \&amp; Wang, X. </a:t>
            </a:r>
          </a:p>
          <a:p>
            <a:r>
              <a:rPr lang="en-NZ" sz="14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AUTO-07P: Continuation and bifurcation software for ordinary differential equations</a:t>
            </a:r>
            <a:r>
              <a:rPr lang="en-NZ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2007.</a:t>
            </a:r>
          </a:p>
          <a:p>
            <a:endParaRPr lang="en-NZ" sz="14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endParaRPr lang="en-NZ" sz="14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r>
              <a:rPr lang="en-NZ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Hindmarsh,J.,Rose,R.,1984. </a:t>
            </a:r>
            <a:r>
              <a:rPr lang="en-NZ" sz="14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 model of neuronal bursting using 3 coupled 1st order differential-</a:t>
            </a:r>
            <a:r>
              <a:rPr lang="en-NZ" sz="1400" i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equations</a:t>
            </a:r>
            <a:r>
              <a:rPr lang="en-NZ" sz="14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.Proc.R.Soc.London</a:t>
            </a:r>
            <a:r>
              <a:rPr lang="en-NZ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Ser. Biol. </a:t>
            </a:r>
            <a:r>
              <a:rPr lang="en-NZ" sz="14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SCi.</a:t>
            </a:r>
            <a:r>
              <a:rPr lang="en-NZ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221</a:t>
            </a:r>
          </a:p>
          <a:p>
            <a:endParaRPr lang="en-NZ" sz="14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endParaRPr lang="en-NZ" sz="14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r>
              <a:rPr lang="en-NZ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Hodgkin AL, Huxley AF (August 1952). </a:t>
            </a:r>
            <a:r>
              <a:rPr lang="en-NZ" sz="14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“A quantitative description of membrane current and its application to conduction and excitation in nerve”. </a:t>
            </a:r>
            <a:r>
              <a:rPr lang="en-NZ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The Journal of Physiology. 117 (4): 500–44.</a:t>
            </a:r>
          </a:p>
          <a:p>
            <a:endParaRPr lang="en-NZ" sz="14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05B039-77B1-49A1-A07B-77D96D573EC6}"/>
              </a:ext>
            </a:extLst>
          </p:cNvPr>
          <p:cNvSpPr txBox="1"/>
          <p:nvPr/>
        </p:nvSpPr>
        <p:spPr>
          <a:xfrm>
            <a:off x="6531432" y="1837162"/>
            <a:ext cx="473746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  <a:p>
            <a:r>
              <a:rPr lang="en-NZ" sz="14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Izhikevich</a:t>
            </a:r>
            <a:r>
              <a:rPr lang="en-NZ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Eugene M. </a:t>
            </a:r>
            <a:r>
              <a:rPr lang="en-NZ" sz="14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excitability, spiking and bursting. International journal of bifurcation and chaos. </a:t>
            </a:r>
            <a:r>
              <a:rPr lang="en-NZ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2000. Section 4, Pages 1171 - 1266.</a:t>
            </a:r>
          </a:p>
          <a:p>
            <a:endParaRPr lang="en-NZ" sz="14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NZ" sz="14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Kuznetsov</a:t>
            </a:r>
            <a:r>
              <a:rPr lang="en-NZ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 Yuri. </a:t>
            </a:r>
            <a:r>
              <a:rPr lang="en-NZ" sz="14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of Applied Bifurcation Theory, Second Edition. </a:t>
            </a:r>
            <a:r>
              <a:rPr lang="en-NZ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Springer-</a:t>
            </a:r>
            <a:r>
              <a:rPr lang="en-NZ" sz="14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Verlah</a:t>
            </a:r>
            <a:r>
              <a:rPr lang="en-NZ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NZ" sz="14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NewYork</a:t>
            </a:r>
            <a:r>
              <a:rPr lang="en-NZ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Inc. 1998, 1995.</a:t>
            </a:r>
            <a:endParaRPr lang="en-US" sz="14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Tsaneva-Atanasova</a:t>
            </a: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K., </a:t>
            </a:r>
            <a:r>
              <a:rPr lang="en-US" sz="14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Osinga</a:t>
            </a: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H. M., </a:t>
            </a:r>
            <a:r>
              <a:rPr lang="en-US" sz="14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Rieß</a:t>
            </a: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T., \&amp; Sherman, A. </a:t>
            </a:r>
          </a:p>
          <a:p>
            <a:r>
              <a:rPr lang="en-US" sz="14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system bifurcation analysis of endocrine bursting models.</a:t>
            </a:r>
          </a:p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theoretical biology, 264(4), 2010. Pages 1133-1146. </a:t>
            </a:r>
          </a:p>
          <a:p>
            <a:endParaRPr lang="en-NZ" sz="14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Weisstein</a:t>
            </a: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Eric W. </a:t>
            </a:r>
            <a:r>
              <a:rPr lang="en-US" sz="14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“Period Three </a:t>
            </a:r>
            <a:r>
              <a:rPr lang="en-US" sz="1400" i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Theorem.”</a:t>
            </a:r>
            <a:r>
              <a:rPr lang="en-US" sz="14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MathWorld</a:t>
            </a: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--A Wolfram Web Resource. http://mathworld.wolfram.com/PeriodThreeTheorem.html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0929C7-39E2-4055-BC33-AAC515DFBC0B}"/>
              </a:ext>
            </a:extLst>
          </p:cNvPr>
          <p:cNvGrpSpPr/>
          <p:nvPr/>
        </p:nvGrpSpPr>
        <p:grpSpPr>
          <a:xfrm>
            <a:off x="869439" y="2331715"/>
            <a:ext cx="417310" cy="417310"/>
            <a:chOff x="2003175" y="4790179"/>
            <a:chExt cx="1370282" cy="1370282"/>
          </a:xfrm>
        </p:grpSpPr>
        <p:sp>
          <p:nvSpPr>
            <p:cNvPr id="21" name="Partial Circle 20">
              <a:extLst>
                <a:ext uri="{FF2B5EF4-FFF2-40B4-BE49-F238E27FC236}">
                  <a16:creationId xmlns:a16="http://schemas.microsoft.com/office/drawing/2014/main" id="{5A2FE494-B0BF-452F-8BBB-7BA510A9EEC5}"/>
                </a:ext>
              </a:extLst>
            </p:cNvPr>
            <p:cNvSpPr/>
            <p:nvPr/>
          </p:nvSpPr>
          <p:spPr>
            <a:xfrm>
              <a:off x="2003175" y="4790179"/>
              <a:ext cx="1370282" cy="1370282"/>
            </a:xfrm>
            <a:prstGeom prst="pie">
              <a:avLst>
                <a:gd name="adj1" fmla="val 2034343"/>
                <a:gd name="adj2" fmla="val 16167004"/>
              </a:avLst>
            </a:prstGeom>
            <a:solidFill>
              <a:srgbClr val="CC006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56A94B6-D5F4-4812-B13B-F1D0BAC702DD}"/>
                </a:ext>
              </a:extLst>
            </p:cNvPr>
            <p:cNvSpPr/>
            <p:nvPr/>
          </p:nvSpPr>
          <p:spPr>
            <a:xfrm>
              <a:off x="2170310" y="4957314"/>
              <a:ext cx="1036012" cy="1036012"/>
            </a:xfrm>
            <a:prstGeom prst="ellipse">
              <a:avLst/>
            </a:prstGeom>
            <a:solidFill>
              <a:srgbClr val="2E353F"/>
            </a:solidFill>
            <a:ln w="38100">
              <a:solidFill>
                <a:srgbClr val="FF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FCB4893-F953-4F51-A2D3-B1DC7794AE4C}"/>
              </a:ext>
            </a:extLst>
          </p:cNvPr>
          <p:cNvGrpSpPr/>
          <p:nvPr/>
        </p:nvGrpSpPr>
        <p:grpSpPr>
          <a:xfrm>
            <a:off x="869439" y="3429000"/>
            <a:ext cx="417310" cy="417310"/>
            <a:chOff x="2003175" y="4790179"/>
            <a:chExt cx="1370282" cy="1370282"/>
          </a:xfrm>
        </p:grpSpPr>
        <p:sp>
          <p:nvSpPr>
            <p:cNvPr id="24" name="Partial Circle 23">
              <a:extLst>
                <a:ext uri="{FF2B5EF4-FFF2-40B4-BE49-F238E27FC236}">
                  <a16:creationId xmlns:a16="http://schemas.microsoft.com/office/drawing/2014/main" id="{30C6E5DE-6C65-4E82-9DF4-DE63CB078FD1}"/>
                </a:ext>
              </a:extLst>
            </p:cNvPr>
            <p:cNvSpPr/>
            <p:nvPr/>
          </p:nvSpPr>
          <p:spPr>
            <a:xfrm>
              <a:off x="2003175" y="4790179"/>
              <a:ext cx="1370282" cy="1370282"/>
            </a:xfrm>
            <a:prstGeom prst="pie">
              <a:avLst>
                <a:gd name="adj1" fmla="val 2034343"/>
                <a:gd name="adj2" fmla="val 16167004"/>
              </a:avLst>
            </a:prstGeom>
            <a:solidFill>
              <a:srgbClr val="CC006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D75EE29-7AD6-48D1-8E7C-7B69AA5DBC29}"/>
                </a:ext>
              </a:extLst>
            </p:cNvPr>
            <p:cNvSpPr/>
            <p:nvPr/>
          </p:nvSpPr>
          <p:spPr>
            <a:xfrm>
              <a:off x="2170310" y="4957314"/>
              <a:ext cx="1036012" cy="1036012"/>
            </a:xfrm>
            <a:prstGeom prst="ellipse">
              <a:avLst/>
            </a:prstGeom>
            <a:solidFill>
              <a:srgbClr val="2E353F"/>
            </a:solidFill>
            <a:ln w="38100">
              <a:solidFill>
                <a:srgbClr val="FF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317EE2-99F1-4964-948E-7095523872A4}"/>
              </a:ext>
            </a:extLst>
          </p:cNvPr>
          <p:cNvGrpSpPr/>
          <p:nvPr/>
        </p:nvGrpSpPr>
        <p:grpSpPr>
          <a:xfrm>
            <a:off x="869439" y="4463493"/>
            <a:ext cx="417310" cy="417310"/>
            <a:chOff x="2003175" y="4790179"/>
            <a:chExt cx="1370282" cy="1370282"/>
          </a:xfrm>
        </p:grpSpPr>
        <p:sp>
          <p:nvSpPr>
            <p:cNvPr id="27" name="Partial Circle 26">
              <a:extLst>
                <a:ext uri="{FF2B5EF4-FFF2-40B4-BE49-F238E27FC236}">
                  <a16:creationId xmlns:a16="http://schemas.microsoft.com/office/drawing/2014/main" id="{D58A4C95-36DE-4032-907D-1C4E72E3185C}"/>
                </a:ext>
              </a:extLst>
            </p:cNvPr>
            <p:cNvSpPr/>
            <p:nvPr/>
          </p:nvSpPr>
          <p:spPr>
            <a:xfrm>
              <a:off x="2003175" y="4790179"/>
              <a:ext cx="1370282" cy="1370282"/>
            </a:xfrm>
            <a:prstGeom prst="pie">
              <a:avLst>
                <a:gd name="adj1" fmla="val 2034343"/>
                <a:gd name="adj2" fmla="val 16167004"/>
              </a:avLst>
            </a:prstGeom>
            <a:solidFill>
              <a:srgbClr val="CC006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47099A7-724B-409A-8F74-40D3418A25F3}"/>
                </a:ext>
              </a:extLst>
            </p:cNvPr>
            <p:cNvSpPr/>
            <p:nvPr/>
          </p:nvSpPr>
          <p:spPr>
            <a:xfrm>
              <a:off x="2170310" y="4957314"/>
              <a:ext cx="1036012" cy="1036012"/>
            </a:xfrm>
            <a:prstGeom prst="ellipse">
              <a:avLst/>
            </a:prstGeom>
            <a:solidFill>
              <a:srgbClr val="2E353F"/>
            </a:solidFill>
            <a:ln w="38100">
              <a:solidFill>
                <a:srgbClr val="FF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246CCAD-3BEB-4AC7-8BAA-69083B8869A5}"/>
              </a:ext>
            </a:extLst>
          </p:cNvPr>
          <p:cNvGrpSpPr/>
          <p:nvPr/>
        </p:nvGrpSpPr>
        <p:grpSpPr>
          <a:xfrm>
            <a:off x="6132634" y="2198851"/>
            <a:ext cx="417310" cy="417310"/>
            <a:chOff x="2003175" y="4790179"/>
            <a:chExt cx="1370282" cy="1370282"/>
          </a:xfrm>
        </p:grpSpPr>
        <p:sp>
          <p:nvSpPr>
            <p:cNvPr id="30" name="Partial Circle 29">
              <a:extLst>
                <a:ext uri="{FF2B5EF4-FFF2-40B4-BE49-F238E27FC236}">
                  <a16:creationId xmlns:a16="http://schemas.microsoft.com/office/drawing/2014/main" id="{2548AFE2-C348-4B5F-B176-A768863ABC42}"/>
                </a:ext>
              </a:extLst>
            </p:cNvPr>
            <p:cNvSpPr/>
            <p:nvPr/>
          </p:nvSpPr>
          <p:spPr>
            <a:xfrm>
              <a:off x="2003175" y="4790179"/>
              <a:ext cx="1370282" cy="1370282"/>
            </a:xfrm>
            <a:prstGeom prst="pie">
              <a:avLst>
                <a:gd name="adj1" fmla="val 2034343"/>
                <a:gd name="adj2" fmla="val 16167004"/>
              </a:avLst>
            </a:prstGeom>
            <a:solidFill>
              <a:srgbClr val="CC006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C00CE31-ACB2-41FF-916C-A3D6F2CEB125}"/>
                </a:ext>
              </a:extLst>
            </p:cNvPr>
            <p:cNvSpPr/>
            <p:nvPr/>
          </p:nvSpPr>
          <p:spPr>
            <a:xfrm>
              <a:off x="2170310" y="4957314"/>
              <a:ext cx="1036012" cy="1036012"/>
            </a:xfrm>
            <a:prstGeom prst="ellipse">
              <a:avLst/>
            </a:prstGeom>
            <a:solidFill>
              <a:srgbClr val="2E353F"/>
            </a:solidFill>
            <a:ln w="38100">
              <a:solidFill>
                <a:srgbClr val="FF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E07FC21-A753-4392-8517-82C10DAB3B28}"/>
              </a:ext>
            </a:extLst>
          </p:cNvPr>
          <p:cNvGrpSpPr/>
          <p:nvPr/>
        </p:nvGrpSpPr>
        <p:grpSpPr>
          <a:xfrm>
            <a:off x="6132634" y="3016168"/>
            <a:ext cx="417310" cy="417310"/>
            <a:chOff x="2003175" y="4790179"/>
            <a:chExt cx="1370282" cy="1370282"/>
          </a:xfrm>
        </p:grpSpPr>
        <p:sp>
          <p:nvSpPr>
            <p:cNvPr id="33" name="Partial Circle 32">
              <a:extLst>
                <a:ext uri="{FF2B5EF4-FFF2-40B4-BE49-F238E27FC236}">
                  <a16:creationId xmlns:a16="http://schemas.microsoft.com/office/drawing/2014/main" id="{A56949E7-6087-4ED4-9269-FB33BFD1CB5C}"/>
                </a:ext>
              </a:extLst>
            </p:cNvPr>
            <p:cNvSpPr/>
            <p:nvPr/>
          </p:nvSpPr>
          <p:spPr>
            <a:xfrm>
              <a:off x="2003175" y="4790179"/>
              <a:ext cx="1370282" cy="1370282"/>
            </a:xfrm>
            <a:prstGeom prst="pie">
              <a:avLst>
                <a:gd name="adj1" fmla="val 2034343"/>
                <a:gd name="adj2" fmla="val 16167004"/>
              </a:avLst>
            </a:prstGeom>
            <a:solidFill>
              <a:srgbClr val="CC006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E53BFA2-343F-4610-8FFC-37B9853BDFA8}"/>
                </a:ext>
              </a:extLst>
            </p:cNvPr>
            <p:cNvSpPr/>
            <p:nvPr/>
          </p:nvSpPr>
          <p:spPr>
            <a:xfrm>
              <a:off x="2170310" y="4957314"/>
              <a:ext cx="1036012" cy="1036012"/>
            </a:xfrm>
            <a:prstGeom prst="ellipse">
              <a:avLst/>
            </a:prstGeom>
            <a:solidFill>
              <a:srgbClr val="2E353F"/>
            </a:solidFill>
            <a:ln w="38100">
              <a:solidFill>
                <a:srgbClr val="FF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F2B847-2192-4AB3-BD46-0ED964FF8262}"/>
              </a:ext>
            </a:extLst>
          </p:cNvPr>
          <p:cNvGrpSpPr/>
          <p:nvPr/>
        </p:nvGrpSpPr>
        <p:grpSpPr>
          <a:xfrm>
            <a:off x="6132634" y="3769283"/>
            <a:ext cx="417310" cy="417310"/>
            <a:chOff x="2003175" y="4790179"/>
            <a:chExt cx="1370282" cy="1370282"/>
          </a:xfrm>
        </p:grpSpPr>
        <p:sp>
          <p:nvSpPr>
            <p:cNvPr id="36" name="Partial Circle 35">
              <a:extLst>
                <a:ext uri="{FF2B5EF4-FFF2-40B4-BE49-F238E27FC236}">
                  <a16:creationId xmlns:a16="http://schemas.microsoft.com/office/drawing/2014/main" id="{42716D68-9DB7-4EA7-8796-7C0A3C343A69}"/>
                </a:ext>
              </a:extLst>
            </p:cNvPr>
            <p:cNvSpPr/>
            <p:nvPr/>
          </p:nvSpPr>
          <p:spPr>
            <a:xfrm>
              <a:off x="2003175" y="4790179"/>
              <a:ext cx="1370282" cy="1370282"/>
            </a:xfrm>
            <a:prstGeom prst="pie">
              <a:avLst>
                <a:gd name="adj1" fmla="val 2034343"/>
                <a:gd name="adj2" fmla="val 16167004"/>
              </a:avLst>
            </a:prstGeom>
            <a:solidFill>
              <a:srgbClr val="CC006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5A34817-75C1-4DF4-8ACE-DFDC788A89AE}"/>
                </a:ext>
              </a:extLst>
            </p:cNvPr>
            <p:cNvSpPr/>
            <p:nvPr/>
          </p:nvSpPr>
          <p:spPr>
            <a:xfrm>
              <a:off x="2170310" y="4957314"/>
              <a:ext cx="1036012" cy="1036012"/>
            </a:xfrm>
            <a:prstGeom prst="ellipse">
              <a:avLst/>
            </a:prstGeom>
            <a:solidFill>
              <a:srgbClr val="2E353F"/>
            </a:solidFill>
            <a:ln w="38100">
              <a:solidFill>
                <a:srgbClr val="FF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D00D532-5387-4ADF-833F-D8159E7B4B03}"/>
              </a:ext>
            </a:extLst>
          </p:cNvPr>
          <p:cNvGrpSpPr/>
          <p:nvPr/>
        </p:nvGrpSpPr>
        <p:grpSpPr>
          <a:xfrm>
            <a:off x="6132634" y="4749650"/>
            <a:ext cx="417310" cy="417310"/>
            <a:chOff x="2003175" y="4790179"/>
            <a:chExt cx="1370282" cy="1370282"/>
          </a:xfrm>
        </p:grpSpPr>
        <p:sp>
          <p:nvSpPr>
            <p:cNvPr id="39" name="Partial Circle 38">
              <a:extLst>
                <a:ext uri="{FF2B5EF4-FFF2-40B4-BE49-F238E27FC236}">
                  <a16:creationId xmlns:a16="http://schemas.microsoft.com/office/drawing/2014/main" id="{A8DCE0A2-628C-40F1-A428-71EA15E32901}"/>
                </a:ext>
              </a:extLst>
            </p:cNvPr>
            <p:cNvSpPr/>
            <p:nvPr/>
          </p:nvSpPr>
          <p:spPr>
            <a:xfrm>
              <a:off x="2003175" y="4790179"/>
              <a:ext cx="1370282" cy="1370282"/>
            </a:xfrm>
            <a:prstGeom prst="pie">
              <a:avLst>
                <a:gd name="adj1" fmla="val 2034343"/>
                <a:gd name="adj2" fmla="val 16167004"/>
              </a:avLst>
            </a:prstGeom>
            <a:solidFill>
              <a:srgbClr val="CC006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7A2D542-E354-488C-8669-1F6AC1012C4A}"/>
                </a:ext>
              </a:extLst>
            </p:cNvPr>
            <p:cNvSpPr/>
            <p:nvPr/>
          </p:nvSpPr>
          <p:spPr>
            <a:xfrm>
              <a:off x="2170310" y="4957314"/>
              <a:ext cx="1036012" cy="1036012"/>
            </a:xfrm>
            <a:prstGeom prst="ellipse">
              <a:avLst/>
            </a:prstGeom>
            <a:solidFill>
              <a:srgbClr val="2E353F"/>
            </a:solidFill>
            <a:ln w="38100">
              <a:solidFill>
                <a:srgbClr val="FF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E1E350D-BE22-41D8-9B1D-4B734538D208}"/>
              </a:ext>
            </a:extLst>
          </p:cNvPr>
          <p:cNvSpPr txBox="1"/>
          <p:nvPr/>
        </p:nvSpPr>
        <p:spPr>
          <a:xfrm>
            <a:off x="3871506" y="5772409"/>
            <a:ext cx="3578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dirty="0">
                <a:solidFill>
                  <a:srgbClr val="FF406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THANK YOU</a:t>
            </a:r>
            <a:endParaRPr lang="en-US" sz="4000" dirty="0">
              <a:solidFill>
                <a:srgbClr val="FF406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FE8ED3-7082-4BFB-845E-F056914DFA37}"/>
              </a:ext>
            </a:extLst>
          </p:cNvPr>
          <p:cNvSpPr txBox="1"/>
          <p:nvPr/>
        </p:nvSpPr>
        <p:spPr>
          <a:xfrm>
            <a:off x="3909606" y="5817147"/>
            <a:ext cx="3578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dirty="0">
                <a:solidFill>
                  <a:srgbClr val="0AE4B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THANK YOU</a:t>
            </a:r>
            <a:endParaRPr lang="en-US" sz="4000" dirty="0">
              <a:solidFill>
                <a:srgbClr val="0AE4B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499556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8C39299C-CA86-4DEC-B86F-FB2EDAAA8BC4}"/>
              </a:ext>
            </a:extLst>
          </p:cNvPr>
          <p:cNvGrpSpPr/>
          <p:nvPr/>
        </p:nvGrpSpPr>
        <p:grpSpPr>
          <a:xfrm flipH="1">
            <a:off x="9937601" y="4992680"/>
            <a:ext cx="2104454" cy="1370282"/>
            <a:chOff x="216622" y="1070451"/>
            <a:chExt cx="2104454" cy="1370282"/>
          </a:xfrm>
        </p:grpSpPr>
        <p:sp>
          <p:nvSpPr>
            <p:cNvPr id="53" name="Partial Circle 52">
              <a:extLst>
                <a:ext uri="{FF2B5EF4-FFF2-40B4-BE49-F238E27FC236}">
                  <a16:creationId xmlns:a16="http://schemas.microsoft.com/office/drawing/2014/main" id="{4A303309-B378-4CB5-91F7-7006EE84EE52}"/>
                </a:ext>
              </a:extLst>
            </p:cNvPr>
            <p:cNvSpPr/>
            <p:nvPr/>
          </p:nvSpPr>
          <p:spPr>
            <a:xfrm>
              <a:off x="216622" y="1070451"/>
              <a:ext cx="1370282" cy="1370282"/>
            </a:xfrm>
            <a:prstGeom prst="pie">
              <a:avLst>
                <a:gd name="adj1" fmla="val 4192388"/>
                <a:gd name="adj2" fmla="val 16167004"/>
              </a:avLst>
            </a:prstGeom>
            <a:solidFill>
              <a:srgbClr val="03849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DA12F59-ADCE-4E89-AD6E-23649406960C}"/>
                </a:ext>
              </a:extLst>
            </p:cNvPr>
            <p:cNvSpPr/>
            <p:nvPr/>
          </p:nvSpPr>
          <p:spPr>
            <a:xfrm>
              <a:off x="375217" y="1231004"/>
              <a:ext cx="1036012" cy="1036012"/>
            </a:xfrm>
            <a:prstGeom prst="ellipse">
              <a:avLst/>
            </a:prstGeom>
            <a:solidFill>
              <a:srgbClr val="2E353F"/>
            </a:solidFill>
            <a:ln w="38100">
              <a:solidFill>
                <a:srgbClr val="0AE4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4B6BA6-300F-4126-9F60-522537F7832B}"/>
                </a:ext>
              </a:extLst>
            </p:cNvPr>
            <p:cNvSpPr txBox="1"/>
            <p:nvPr/>
          </p:nvSpPr>
          <p:spPr>
            <a:xfrm>
              <a:off x="393717" y="1581428"/>
              <a:ext cx="19273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D8989C1-8C27-4B43-A72C-0313474EA8DA}"/>
              </a:ext>
            </a:extLst>
          </p:cNvPr>
          <p:cNvGrpSpPr/>
          <p:nvPr/>
        </p:nvGrpSpPr>
        <p:grpSpPr>
          <a:xfrm flipH="1">
            <a:off x="9840510" y="1218802"/>
            <a:ext cx="2113979" cy="1370282"/>
            <a:chOff x="216622" y="1070451"/>
            <a:chExt cx="2113979" cy="1370282"/>
          </a:xfrm>
        </p:grpSpPr>
        <p:sp>
          <p:nvSpPr>
            <p:cNvPr id="43" name="Partial Circle 42">
              <a:extLst>
                <a:ext uri="{FF2B5EF4-FFF2-40B4-BE49-F238E27FC236}">
                  <a16:creationId xmlns:a16="http://schemas.microsoft.com/office/drawing/2014/main" id="{EBFE376F-F25F-4218-BF88-14B029A74A57}"/>
                </a:ext>
              </a:extLst>
            </p:cNvPr>
            <p:cNvSpPr/>
            <p:nvPr/>
          </p:nvSpPr>
          <p:spPr>
            <a:xfrm>
              <a:off x="216622" y="1070451"/>
              <a:ext cx="1370282" cy="1370282"/>
            </a:xfrm>
            <a:prstGeom prst="pie">
              <a:avLst>
                <a:gd name="adj1" fmla="val 2034343"/>
                <a:gd name="adj2" fmla="val 16167004"/>
              </a:avLst>
            </a:prstGeom>
            <a:solidFill>
              <a:srgbClr val="03849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F13DB6-D95B-4DBA-9980-2939BB8BA20B}"/>
                </a:ext>
              </a:extLst>
            </p:cNvPr>
            <p:cNvSpPr/>
            <p:nvPr/>
          </p:nvSpPr>
          <p:spPr>
            <a:xfrm>
              <a:off x="375217" y="1231004"/>
              <a:ext cx="1036012" cy="1036012"/>
            </a:xfrm>
            <a:prstGeom prst="ellipse">
              <a:avLst/>
            </a:prstGeom>
            <a:solidFill>
              <a:srgbClr val="2E353F"/>
            </a:solidFill>
            <a:ln w="38100">
              <a:solidFill>
                <a:srgbClr val="0AE4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10AF7DB-6E83-453D-83CC-753E7D1E2B93}"/>
                </a:ext>
              </a:extLst>
            </p:cNvPr>
            <p:cNvSpPr txBox="1"/>
            <p:nvPr/>
          </p:nvSpPr>
          <p:spPr>
            <a:xfrm>
              <a:off x="403242" y="1581428"/>
              <a:ext cx="19273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E078697-9BE0-4270-9D74-700C47C7BD7F}"/>
              </a:ext>
            </a:extLst>
          </p:cNvPr>
          <p:cNvGrpSpPr/>
          <p:nvPr/>
        </p:nvGrpSpPr>
        <p:grpSpPr>
          <a:xfrm>
            <a:off x="47625" y="4990626"/>
            <a:ext cx="2113979" cy="1370282"/>
            <a:chOff x="216622" y="1070451"/>
            <a:chExt cx="2113979" cy="1370282"/>
          </a:xfrm>
        </p:grpSpPr>
        <p:sp>
          <p:nvSpPr>
            <p:cNvPr id="35" name="Partial Circle 34">
              <a:extLst>
                <a:ext uri="{FF2B5EF4-FFF2-40B4-BE49-F238E27FC236}">
                  <a16:creationId xmlns:a16="http://schemas.microsoft.com/office/drawing/2014/main" id="{DD3A95AA-DC2D-4AF9-9F84-F1AD69D4AC4E}"/>
                </a:ext>
              </a:extLst>
            </p:cNvPr>
            <p:cNvSpPr/>
            <p:nvPr/>
          </p:nvSpPr>
          <p:spPr>
            <a:xfrm>
              <a:off x="216622" y="1070451"/>
              <a:ext cx="1370282" cy="1370282"/>
            </a:xfrm>
            <a:prstGeom prst="pie">
              <a:avLst>
                <a:gd name="adj1" fmla="val 5044195"/>
                <a:gd name="adj2" fmla="val 16167004"/>
              </a:avLst>
            </a:prstGeom>
            <a:solidFill>
              <a:srgbClr val="CC006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C0E1E1F-40C9-4627-8F2A-A5D8B6131B6A}"/>
                </a:ext>
              </a:extLst>
            </p:cNvPr>
            <p:cNvSpPr/>
            <p:nvPr/>
          </p:nvSpPr>
          <p:spPr>
            <a:xfrm>
              <a:off x="375217" y="1231004"/>
              <a:ext cx="1036012" cy="1036012"/>
            </a:xfrm>
            <a:prstGeom prst="ellipse">
              <a:avLst/>
            </a:prstGeom>
            <a:solidFill>
              <a:srgbClr val="2E353F"/>
            </a:solidFill>
            <a:ln w="38100">
              <a:solidFill>
                <a:srgbClr val="FF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4C1FB1-4093-41B7-9941-709350DE1AD4}"/>
                </a:ext>
              </a:extLst>
            </p:cNvPr>
            <p:cNvSpPr txBox="1"/>
            <p:nvPr/>
          </p:nvSpPr>
          <p:spPr>
            <a:xfrm>
              <a:off x="403242" y="1581428"/>
              <a:ext cx="19273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F6E3A9-B7A1-4041-BD4C-CAC44198C748}"/>
              </a:ext>
            </a:extLst>
          </p:cNvPr>
          <p:cNvGrpSpPr/>
          <p:nvPr/>
        </p:nvGrpSpPr>
        <p:grpSpPr>
          <a:xfrm>
            <a:off x="280457" y="1218802"/>
            <a:ext cx="2113979" cy="1370282"/>
            <a:chOff x="216622" y="1070451"/>
            <a:chExt cx="2113979" cy="1370282"/>
          </a:xfrm>
        </p:grpSpPr>
        <p:sp>
          <p:nvSpPr>
            <p:cNvPr id="29" name="Partial Circle 28">
              <a:extLst>
                <a:ext uri="{FF2B5EF4-FFF2-40B4-BE49-F238E27FC236}">
                  <a16:creationId xmlns:a16="http://schemas.microsoft.com/office/drawing/2014/main" id="{C9901FA8-7623-4F32-B1D6-5198513FED8F}"/>
                </a:ext>
              </a:extLst>
            </p:cNvPr>
            <p:cNvSpPr/>
            <p:nvPr/>
          </p:nvSpPr>
          <p:spPr>
            <a:xfrm>
              <a:off x="216622" y="1070451"/>
              <a:ext cx="1370282" cy="1370282"/>
            </a:xfrm>
            <a:prstGeom prst="pie">
              <a:avLst>
                <a:gd name="adj1" fmla="val 2034343"/>
                <a:gd name="adj2" fmla="val 16167004"/>
              </a:avLst>
            </a:prstGeom>
            <a:solidFill>
              <a:srgbClr val="CC006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18750DE-44E1-43C0-B530-BDAC695FD885}"/>
                </a:ext>
              </a:extLst>
            </p:cNvPr>
            <p:cNvSpPr/>
            <p:nvPr/>
          </p:nvSpPr>
          <p:spPr>
            <a:xfrm>
              <a:off x="375217" y="1231004"/>
              <a:ext cx="1036012" cy="1036012"/>
            </a:xfrm>
            <a:prstGeom prst="ellipse">
              <a:avLst/>
            </a:prstGeom>
            <a:solidFill>
              <a:srgbClr val="2E353F"/>
            </a:solidFill>
            <a:ln w="38100">
              <a:solidFill>
                <a:srgbClr val="FF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329A1E3-65C3-4A2D-993C-DC23606095B6}"/>
                </a:ext>
              </a:extLst>
            </p:cNvPr>
            <p:cNvSpPr txBox="1"/>
            <p:nvPr/>
          </p:nvSpPr>
          <p:spPr>
            <a:xfrm>
              <a:off x="403242" y="1581428"/>
              <a:ext cx="19273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01A603D-9C05-410C-8750-C3863CADE4CC}"/>
              </a:ext>
            </a:extLst>
          </p:cNvPr>
          <p:cNvSpPr txBox="1"/>
          <p:nvPr/>
        </p:nvSpPr>
        <p:spPr>
          <a:xfrm>
            <a:off x="4310871" y="313676"/>
            <a:ext cx="3570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INTRO</a:t>
            </a:r>
            <a:endParaRPr lang="en-US" sz="4000" dirty="0">
              <a:solidFill>
                <a:schemeClr val="accent4">
                  <a:lumMod val="40000"/>
                  <a:lumOff val="60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9095E5-B516-4E9F-A4D3-5C3A9C7ACAF9}"/>
              </a:ext>
            </a:extLst>
          </p:cNvPr>
          <p:cNvSpPr txBox="1"/>
          <p:nvPr/>
        </p:nvSpPr>
        <p:spPr>
          <a:xfrm>
            <a:off x="770403" y="1607093"/>
            <a:ext cx="3749294" cy="1846659"/>
          </a:xfrm>
          <a:prstGeom prst="rect">
            <a:avLst/>
          </a:prstGeom>
          <a:solidFill>
            <a:srgbClr val="2E353F"/>
          </a:solidFill>
        </p:spPr>
        <p:txBody>
          <a:bodyPr wrap="square" rtlCol="0">
            <a:spAutoFit/>
          </a:bodyPr>
          <a:lstStyle/>
          <a:p>
            <a:r>
              <a:rPr lang="en-NZ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WHAT</a:t>
            </a:r>
          </a:p>
          <a:p>
            <a:r>
              <a:rPr lang="en-NZ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  </a:t>
            </a:r>
            <a:r>
              <a:rPr lang="en-NZ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Bursting, a type of cell signalling </a:t>
            </a:r>
          </a:p>
          <a:p>
            <a:r>
              <a:rPr lang="en-NZ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  Mathematically and biologically</a:t>
            </a:r>
            <a:br>
              <a:rPr lang="en-NZ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en-NZ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  interesting </a:t>
            </a:r>
          </a:p>
          <a:p>
            <a:r>
              <a:rPr lang="en-NZ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  Comparing square-wave and</a:t>
            </a:r>
            <a:br>
              <a:rPr lang="en-NZ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en-NZ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  pseudo-plateau bursting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3F790-80E4-4F49-BAB4-A6D4B70DDA13}"/>
              </a:ext>
            </a:extLst>
          </p:cNvPr>
          <p:cNvSpPr txBox="1"/>
          <p:nvPr/>
        </p:nvSpPr>
        <p:spPr>
          <a:xfrm>
            <a:off x="667412" y="4455974"/>
            <a:ext cx="5622399" cy="1569660"/>
          </a:xfrm>
          <a:prstGeom prst="rect">
            <a:avLst/>
          </a:prstGeom>
          <a:solidFill>
            <a:srgbClr val="2E353F"/>
          </a:solidFill>
        </p:spPr>
        <p:txBody>
          <a:bodyPr wrap="square" rtlCol="0">
            <a:spAutoFit/>
          </a:bodyPr>
          <a:lstStyle/>
          <a:p>
            <a:r>
              <a:rPr lang="en-NZ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WHY</a:t>
            </a:r>
          </a:p>
          <a:p>
            <a:r>
              <a:rPr lang="en-NZ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  Motor pattern generation</a:t>
            </a:r>
          </a:p>
          <a:p>
            <a:r>
              <a:rPr lang="en-NZ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  Neurological disorders like epilepsy</a:t>
            </a:r>
          </a:p>
          <a:p>
            <a:r>
              <a:rPr lang="en-NZ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  Understanding fast-slow timescale processes</a:t>
            </a:r>
          </a:p>
          <a:p>
            <a:r>
              <a:rPr lang="en-NZ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  Nature of bifurcations </a:t>
            </a:r>
            <a:endParaRPr lang="en-NZ" sz="1600" dirty="0">
              <a:solidFill>
                <a:schemeClr val="accent4">
                  <a:lumMod val="40000"/>
                  <a:lumOff val="6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461007-D998-427E-89CB-E7814275FE83}"/>
              </a:ext>
            </a:extLst>
          </p:cNvPr>
          <p:cNvSpPr txBox="1"/>
          <p:nvPr/>
        </p:nvSpPr>
        <p:spPr>
          <a:xfrm>
            <a:off x="7582398" y="4764388"/>
            <a:ext cx="3770541" cy="1292662"/>
          </a:xfrm>
          <a:prstGeom prst="rect">
            <a:avLst/>
          </a:prstGeom>
          <a:solidFill>
            <a:srgbClr val="2E353F"/>
          </a:solidFill>
        </p:spPr>
        <p:txBody>
          <a:bodyPr wrap="square" rtlCol="0">
            <a:spAutoFit/>
          </a:bodyPr>
          <a:lstStyle/>
          <a:p>
            <a:r>
              <a:rPr lang="en-NZ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                             HOW</a:t>
            </a:r>
          </a:p>
          <a:p>
            <a:r>
              <a:rPr lang="en-NZ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Studying simple biophysical model </a:t>
            </a:r>
          </a:p>
          <a:p>
            <a:r>
              <a:rPr lang="en-NZ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Full system bifurcation analysis </a:t>
            </a:r>
          </a:p>
          <a:p>
            <a:r>
              <a:rPr lang="en-NZ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Numerical Continuation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7D9129-0A78-46F6-9F45-9D969037AEE0}"/>
              </a:ext>
            </a:extLst>
          </p:cNvPr>
          <p:cNvSpPr txBox="1"/>
          <p:nvPr/>
        </p:nvSpPr>
        <p:spPr>
          <a:xfrm>
            <a:off x="8592256" y="1669772"/>
            <a:ext cx="2837236" cy="1015663"/>
          </a:xfrm>
          <a:prstGeom prst="rect">
            <a:avLst/>
          </a:prstGeom>
          <a:solidFill>
            <a:srgbClr val="2E353F"/>
          </a:solidFill>
        </p:spPr>
        <p:txBody>
          <a:bodyPr wrap="square" rtlCol="0">
            <a:spAutoFit/>
          </a:bodyPr>
          <a:lstStyle/>
          <a:p>
            <a:r>
              <a:rPr lang="en-NZ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       WHERE</a:t>
            </a:r>
          </a:p>
          <a:p>
            <a:r>
              <a:rPr lang="en-NZ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Occurs in excitable cells</a:t>
            </a:r>
          </a:p>
          <a:p>
            <a:r>
              <a:rPr lang="en-NZ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Neuron &amp; endocrine cells   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B0E9E82-ED8F-40AB-9FB4-7B42B21EF0B2}"/>
              </a:ext>
            </a:extLst>
          </p:cNvPr>
          <p:cNvSpPr/>
          <p:nvPr/>
        </p:nvSpPr>
        <p:spPr>
          <a:xfrm rot="16200000">
            <a:off x="933922" y="2105763"/>
            <a:ext cx="128403" cy="118308"/>
          </a:xfrm>
          <a:prstGeom prst="triangle">
            <a:avLst/>
          </a:prstGeom>
          <a:noFill/>
          <a:ln w="28575">
            <a:solidFill>
              <a:srgbClr val="FF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08B3AE8-F7E2-4282-9C96-91964DD2D9C7}"/>
              </a:ext>
            </a:extLst>
          </p:cNvPr>
          <p:cNvGrpSpPr/>
          <p:nvPr/>
        </p:nvGrpSpPr>
        <p:grpSpPr>
          <a:xfrm>
            <a:off x="4189447" y="1824200"/>
            <a:ext cx="3813105" cy="3209600"/>
            <a:chOff x="4212354" y="1917295"/>
            <a:chExt cx="3301860" cy="277927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9F70E42-963D-43E6-BB77-589543DAC8F6}"/>
                </a:ext>
              </a:extLst>
            </p:cNvPr>
            <p:cNvGrpSpPr/>
            <p:nvPr/>
          </p:nvGrpSpPr>
          <p:grpSpPr>
            <a:xfrm>
              <a:off x="4212354" y="1917295"/>
              <a:ext cx="3301860" cy="2779270"/>
              <a:chOff x="4475536" y="2246604"/>
              <a:chExt cx="3197660" cy="2691564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9292ACA-126B-4E42-BB95-4143EA75BD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955" y="2246604"/>
                <a:ext cx="1818241" cy="1962683"/>
              </a:xfrm>
              <a:custGeom>
                <a:avLst/>
                <a:gdLst>
                  <a:gd name="connsiteX0" fmla="*/ 605613 w 1818241"/>
                  <a:gd name="connsiteY0" fmla="*/ 287 h 1962683"/>
                  <a:gd name="connsiteX1" fmla="*/ 786873 w 1818241"/>
                  <a:gd name="connsiteY1" fmla="*/ 21438 h 1962683"/>
                  <a:gd name="connsiteX2" fmla="*/ 1363574 w 1818241"/>
                  <a:gd name="connsiteY2" fmla="*/ 570077 h 1962683"/>
                  <a:gd name="connsiteX3" fmla="*/ 1768546 w 1818241"/>
                  <a:gd name="connsiteY3" fmla="*/ 905926 h 1962683"/>
                  <a:gd name="connsiteX4" fmla="*/ 1813080 w 1818241"/>
                  <a:gd name="connsiteY4" fmla="*/ 1215817 h 1962683"/>
                  <a:gd name="connsiteX5" fmla="*/ 1809826 w 1818241"/>
                  <a:gd name="connsiteY5" fmla="*/ 1231027 h 1962683"/>
                  <a:gd name="connsiteX6" fmla="*/ 1805511 w 1818241"/>
                  <a:gd name="connsiteY6" fmla="*/ 1251190 h 1962683"/>
                  <a:gd name="connsiteX7" fmla="*/ 1794891 w 1818241"/>
                  <a:gd name="connsiteY7" fmla="*/ 1295159 h 1962683"/>
                  <a:gd name="connsiteX8" fmla="*/ 1787075 w 1818241"/>
                  <a:gd name="connsiteY8" fmla="*/ 1315982 h 1962683"/>
                  <a:gd name="connsiteX9" fmla="*/ 1769073 w 1818241"/>
                  <a:gd name="connsiteY9" fmla="*/ 1360854 h 1962683"/>
                  <a:gd name="connsiteX10" fmla="*/ 1767039 w 1818241"/>
                  <a:gd name="connsiteY10" fmla="*/ 1364448 h 1962683"/>
                  <a:gd name="connsiteX11" fmla="*/ 1735658 w 1818241"/>
                  <a:gd name="connsiteY11" fmla="*/ 1418482 h 1962683"/>
                  <a:gd name="connsiteX12" fmla="*/ 1725911 w 1818241"/>
                  <a:gd name="connsiteY12" fmla="*/ 1430759 h 1962683"/>
                  <a:gd name="connsiteX13" fmla="*/ 1694216 w 1818241"/>
                  <a:gd name="connsiteY13" fmla="*/ 1469948 h 1962683"/>
                  <a:gd name="connsiteX14" fmla="*/ 1768546 w 1818241"/>
                  <a:gd name="connsiteY14" fmla="*/ 1590443 h 1962683"/>
                  <a:gd name="connsiteX15" fmla="*/ 1777169 w 1818241"/>
                  <a:gd name="connsiteY15" fmla="*/ 1616318 h 1962683"/>
                  <a:gd name="connsiteX16" fmla="*/ 1793793 w 1818241"/>
                  <a:gd name="connsiteY16" fmla="*/ 1671059 h 1962683"/>
                  <a:gd name="connsiteX17" fmla="*/ 1802607 w 1818241"/>
                  <a:gd name="connsiteY17" fmla="*/ 1725346 h 1962683"/>
                  <a:gd name="connsiteX18" fmla="*/ 1803607 w 1818241"/>
                  <a:gd name="connsiteY18" fmla="*/ 1737986 h 1962683"/>
                  <a:gd name="connsiteX19" fmla="*/ 1798463 w 1818241"/>
                  <a:gd name="connsiteY19" fmla="*/ 1746796 h 1962683"/>
                  <a:gd name="connsiteX20" fmla="*/ 1440467 w 1818241"/>
                  <a:gd name="connsiteY20" fmla="*/ 1962185 h 1962683"/>
                  <a:gd name="connsiteX21" fmla="*/ 1181593 w 1818241"/>
                  <a:gd name="connsiteY21" fmla="*/ 1680174 h 1962683"/>
                  <a:gd name="connsiteX22" fmla="*/ 968854 w 1818241"/>
                  <a:gd name="connsiteY22" fmla="*/ 1544296 h 1962683"/>
                  <a:gd name="connsiteX23" fmla="*/ 856077 w 1818241"/>
                  <a:gd name="connsiteY23" fmla="*/ 1144353 h 1962683"/>
                  <a:gd name="connsiteX24" fmla="*/ 838064 w 1818241"/>
                  <a:gd name="connsiteY24" fmla="*/ 1146064 h 1962683"/>
                  <a:gd name="connsiteX25" fmla="*/ 775939 w 1818241"/>
                  <a:gd name="connsiteY25" fmla="*/ 1151964 h 1962683"/>
                  <a:gd name="connsiteX26" fmla="*/ 525435 w 1818241"/>
                  <a:gd name="connsiteY26" fmla="*/ 1123843 h 1962683"/>
                  <a:gd name="connsiteX27" fmla="*/ 20501 w 1818241"/>
                  <a:gd name="connsiteY27" fmla="*/ 344468 h 1962683"/>
                  <a:gd name="connsiteX28" fmla="*/ 166599 w 1818241"/>
                  <a:gd name="connsiteY28" fmla="*/ 121423 h 1962683"/>
                  <a:gd name="connsiteX29" fmla="*/ 605613 w 1818241"/>
                  <a:gd name="connsiteY29" fmla="*/ 287 h 1962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818241" h="1962683">
                    <a:moveTo>
                      <a:pt x="605613" y="287"/>
                    </a:moveTo>
                    <a:cubicBezTo>
                      <a:pt x="664484" y="1729"/>
                      <a:pt x="725358" y="8619"/>
                      <a:pt x="786873" y="21438"/>
                    </a:cubicBezTo>
                    <a:cubicBezTo>
                      <a:pt x="1145709" y="95786"/>
                      <a:pt x="1396894" y="339341"/>
                      <a:pt x="1363574" y="570077"/>
                    </a:cubicBezTo>
                    <a:cubicBezTo>
                      <a:pt x="1530176" y="593151"/>
                      <a:pt x="1689090" y="716210"/>
                      <a:pt x="1768546" y="905926"/>
                    </a:cubicBezTo>
                    <a:cubicBezTo>
                      <a:pt x="1813401" y="1009758"/>
                      <a:pt x="1826857" y="1117434"/>
                      <a:pt x="1813080" y="1215817"/>
                    </a:cubicBezTo>
                    <a:lnTo>
                      <a:pt x="1809826" y="1231027"/>
                    </a:lnTo>
                    <a:lnTo>
                      <a:pt x="1805511" y="1251190"/>
                    </a:lnTo>
                    <a:lnTo>
                      <a:pt x="1794891" y="1295159"/>
                    </a:lnTo>
                    <a:lnTo>
                      <a:pt x="1787075" y="1315982"/>
                    </a:lnTo>
                    <a:lnTo>
                      <a:pt x="1769073" y="1360854"/>
                    </a:lnTo>
                    <a:lnTo>
                      <a:pt x="1767039" y="1364448"/>
                    </a:lnTo>
                    <a:lnTo>
                      <a:pt x="1735658" y="1418482"/>
                    </a:lnTo>
                    <a:lnTo>
                      <a:pt x="1725911" y="1430759"/>
                    </a:lnTo>
                    <a:lnTo>
                      <a:pt x="1694216" y="1469948"/>
                    </a:lnTo>
                    <a:cubicBezTo>
                      <a:pt x="1724973" y="1505840"/>
                      <a:pt x="1748041" y="1544296"/>
                      <a:pt x="1768546" y="1590443"/>
                    </a:cubicBezTo>
                    <a:lnTo>
                      <a:pt x="1777169" y="1616318"/>
                    </a:lnTo>
                    <a:lnTo>
                      <a:pt x="1793793" y="1671059"/>
                    </a:lnTo>
                    <a:lnTo>
                      <a:pt x="1802607" y="1725346"/>
                    </a:lnTo>
                    <a:lnTo>
                      <a:pt x="1803607" y="1737986"/>
                    </a:lnTo>
                    <a:lnTo>
                      <a:pt x="1798463" y="1746796"/>
                    </a:lnTo>
                    <a:cubicBezTo>
                      <a:pt x="1776596" y="1792257"/>
                      <a:pt x="1693895" y="1973401"/>
                      <a:pt x="1440467" y="1962185"/>
                    </a:cubicBezTo>
                    <a:cubicBezTo>
                      <a:pt x="1271302" y="1954493"/>
                      <a:pt x="1161088" y="1841689"/>
                      <a:pt x="1181593" y="1680174"/>
                    </a:cubicBezTo>
                    <a:cubicBezTo>
                      <a:pt x="1099573" y="1654536"/>
                      <a:pt x="1025243" y="1608389"/>
                      <a:pt x="968854" y="1544296"/>
                    </a:cubicBezTo>
                    <a:cubicBezTo>
                      <a:pt x="871456" y="1434055"/>
                      <a:pt x="835572" y="1290486"/>
                      <a:pt x="856077" y="1144353"/>
                    </a:cubicBezTo>
                    <a:lnTo>
                      <a:pt x="838064" y="1146064"/>
                    </a:lnTo>
                    <a:lnTo>
                      <a:pt x="775939" y="1151964"/>
                    </a:lnTo>
                    <a:cubicBezTo>
                      <a:pt x="694601" y="1155570"/>
                      <a:pt x="610018" y="1146917"/>
                      <a:pt x="525435" y="1123843"/>
                    </a:cubicBezTo>
                    <a:cubicBezTo>
                      <a:pt x="156347" y="1018730"/>
                      <a:pt x="-71771" y="670063"/>
                      <a:pt x="20501" y="344468"/>
                    </a:cubicBezTo>
                    <a:cubicBezTo>
                      <a:pt x="46133" y="254738"/>
                      <a:pt x="161473" y="118860"/>
                      <a:pt x="166599" y="121423"/>
                    </a:cubicBezTo>
                    <a:cubicBezTo>
                      <a:pt x="270405" y="40666"/>
                      <a:pt x="428998" y="-4039"/>
                      <a:pt x="605613" y="287"/>
                    </a:cubicBezTo>
                    <a:close/>
                  </a:path>
                </a:pathLst>
              </a:custGeom>
              <a:solidFill>
                <a:srgbClr val="0AE4B0"/>
              </a:solidFill>
              <a:ln w="38100">
                <a:solidFill>
                  <a:srgbClr val="2B323B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E78375EE-EBE1-458E-83F9-19F4BC1DB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9326" y="3432473"/>
                <a:ext cx="2539038" cy="1505695"/>
              </a:xfrm>
              <a:custGeom>
                <a:avLst/>
                <a:gdLst>
                  <a:gd name="connsiteX0" fmla="*/ 1587093 w 2539038"/>
                  <a:gd name="connsiteY0" fmla="*/ 0 h 1674225"/>
                  <a:gd name="connsiteX1" fmla="*/ 1699870 w 2539038"/>
                  <a:gd name="connsiteY1" fmla="*/ 399943 h 1674225"/>
                  <a:gd name="connsiteX2" fmla="*/ 1912609 w 2539038"/>
                  <a:gd name="connsiteY2" fmla="*/ 535821 h 1674225"/>
                  <a:gd name="connsiteX3" fmla="*/ 2171483 w 2539038"/>
                  <a:gd name="connsiteY3" fmla="*/ 817832 h 1674225"/>
                  <a:gd name="connsiteX4" fmla="*/ 2529479 w 2539038"/>
                  <a:gd name="connsiteY4" fmla="*/ 602443 h 1674225"/>
                  <a:gd name="connsiteX5" fmla="*/ 2534623 w 2539038"/>
                  <a:gd name="connsiteY5" fmla="*/ 593633 h 1674225"/>
                  <a:gd name="connsiteX6" fmla="*/ 2539038 w 2539038"/>
                  <a:gd name="connsiteY6" fmla="*/ 649425 h 1674225"/>
                  <a:gd name="connsiteX7" fmla="*/ 2187434 w 2539038"/>
                  <a:gd name="connsiteY7" fmla="*/ 1143435 h 1674225"/>
                  <a:gd name="connsiteX8" fmla="*/ 1677119 w 2539038"/>
                  <a:gd name="connsiteY8" fmla="*/ 1115228 h 1674225"/>
                  <a:gd name="connsiteX9" fmla="*/ 1674554 w 2539038"/>
                  <a:gd name="connsiteY9" fmla="*/ 1135742 h 1674225"/>
                  <a:gd name="connsiteX10" fmla="*/ 2007926 w 2539038"/>
                  <a:gd name="connsiteY10" fmla="*/ 1584478 h 1674225"/>
                  <a:gd name="connsiteX11" fmla="*/ 2010491 w 2539038"/>
                  <a:gd name="connsiteY11" fmla="*/ 1587042 h 1674225"/>
                  <a:gd name="connsiteX12" fmla="*/ 1915608 w 2539038"/>
                  <a:gd name="connsiteY12" fmla="*/ 1674225 h 1674225"/>
                  <a:gd name="connsiteX13" fmla="*/ 1377084 w 2539038"/>
                  <a:gd name="connsiteY13" fmla="*/ 1274209 h 1674225"/>
                  <a:gd name="connsiteX14" fmla="*/ 1320667 w 2539038"/>
                  <a:gd name="connsiteY14" fmla="*/ 1135742 h 1674225"/>
                  <a:gd name="connsiteX15" fmla="*/ 994988 w 2539038"/>
                  <a:gd name="connsiteY15" fmla="*/ 1053687 h 1674225"/>
                  <a:gd name="connsiteX16" fmla="*/ 966780 w 2539038"/>
                  <a:gd name="connsiteY16" fmla="*/ 1066508 h 1674225"/>
                  <a:gd name="connsiteX17" fmla="*/ 246183 w 2539038"/>
                  <a:gd name="connsiteY17" fmla="*/ 807524 h 1674225"/>
                  <a:gd name="connsiteX18" fmla="*/ 233361 w 2539038"/>
                  <a:gd name="connsiteY18" fmla="*/ 771625 h 1674225"/>
                  <a:gd name="connsiteX19" fmla="*/ 169251 w 2539038"/>
                  <a:gd name="connsiteY19" fmla="*/ 802395 h 1674225"/>
                  <a:gd name="connsiteX20" fmla="*/ 0 w 2539038"/>
                  <a:gd name="connsiteY20" fmla="*/ 845987 h 1674225"/>
                  <a:gd name="connsiteX21" fmla="*/ 1295023 w 2539038"/>
                  <a:gd name="connsiteY21" fmla="*/ 453663 h 1674225"/>
                  <a:gd name="connsiteX22" fmla="*/ 1343747 w 2539038"/>
                  <a:gd name="connsiteY22" fmla="*/ 466484 h 1674225"/>
                  <a:gd name="connsiteX23" fmla="*/ 1487353 w 2539038"/>
                  <a:gd name="connsiteY23" fmla="*/ 74161 h 1674225"/>
                  <a:gd name="connsiteX24" fmla="*/ 1569080 w 2539038"/>
                  <a:gd name="connsiteY24" fmla="*/ 1711 h 1674225"/>
                  <a:gd name="connsiteX25" fmla="*/ 1587093 w 2539038"/>
                  <a:gd name="connsiteY25" fmla="*/ 0 h 1674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539038" h="1674225">
                    <a:moveTo>
                      <a:pt x="1587093" y="0"/>
                    </a:moveTo>
                    <a:cubicBezTo>
                      <a:pt x="1566588" y="146133"/>
                      <a:pt x="1602472" y="289702"/>
                      <a:pt x="1699870" y="399943"/>
                    </a:cubicBezTo>
                    <a:cubicBezTo>
                      <a:pt x="1756259" y="464036"/>
                      <a:pt x="1830589" y="510183"/>
                      <a:pt x="1912609" y="535821"/>
                    </a:cubicBezTo>
                    <a:cubicBezTo>
                      <a:pt x="1892104" y="697336"/>
                      <a:pt x="2002318" y="810140"/>
                      <a:pt x="2171483" y="817832"/>
                    </a:cubicBezTo>
                    <a:cubicBezTo>
                      <a:pt x="2424911" y="829048"/>
                      <a:pt x="2507612" y="647904"/>
                      <a:pt x="2529479" y="602443"/>
                    </a:cubicBezTo>
                    <a:lnTo>
                      <a:pt x="2534623" y="593633"/>
                    </a:lnTo>
                    <a:lnTo>
                      <a:pt x="2539038" y="649425"/>
                    </a:lnTo>
                    <a:cubicBezTo>
                      <a:pt x="2533629" y="854481"/>
                      <a:pt x="2400921" y="1053047"/>
                      <a:pt x="2187434" y="1143435"/>
                    </a:cubicBezTo>
                    <a:cubicBezTo>
                      <a:pt x="2013055" y="1217797"/>
                      <a:pt x="1823290" y="1202411"/>
                      <a:pt x="1677119" y="1115228"/>
                    </a:cubicBezTo>
                    <a:cubicBezTo>
                      <a:pt x="1674554" y="1122921"/>
                      <a:pt x="1674554" y="1128049"/>
                      <a:pt x="1674554" y="1135742"/>
                    </a:cubicBezTo>
                    <a:cubicBezTo>
                      <a:pt x="1674554" y="1346007"/>
                      <a:pt x="1815596" y="1525501"/>
                      <a:pt x="2007926" y="1584478"/>
                    </a:cubicBezTo>
                    <a:cubicBezTo>
                      <a:pt x="2007926" y="1584478"/>
                      <a:pt x="2010491" y="1587042"/>
                      <a:pt x="2010491" y="1587042"/>
                    </a:cubicBezTo>
                    <a:cubicBezTo>
                      <a:pt x="2010491" y="1587042"/>
                      <a:pt x="2010491" y="1587042"/>
                      <a:pt x="1915608" y="1674225"/>
                    </a:cubicBezTo>
                    <a:cubicBezTo>
                      <a:pt x="1705327" y="1646019"/>
                      <a:pt x="1497611" y="1502423"/>
                      <a:pt x="1377084" y="1274209"/>
                    </a:cubicBezTo>
                    <a:cubicBezTo>
                      <a:pt x="1354004" y="1230618"/>
                      <a:pt x="1336053" y="1184462"/>
                      <a:pt x="1320667" y="1135742"/>
                    </a:cubicBezTo>
                    <a:cubicBezTo>
                      <a:pt x="1200140" y="1174205"/>
                      <a:pt x="1071920" y="1138306"/>
                      <a:pt x="994988" y="1053687"/>
                    </a:cubicBezTo>
                    <a:cubicBezTo>
                      <a:pt x="984730" y="1058816"/>
                      <a:pt x="974473" y="1063944"/>
                      <a:pt x="966780" y="1066508"/>
                    </a:cubicBezTo>
                    <a:cubicBezTo>
                      <a:pt x="682131" y="1187026"/>
                      <a:pt x="359016" y="1071637"/>
                      <a:pt x="246183" y="807524"/>
                    </a:cubicBezTo>
                    <a:cubicBezTo>
                      <a:pt x="241054" y="794703"/>
                      <a:pt x="238490" y="781882"/>
                      <a:pt x="233361" y="771625"/>
                    </a:cubicBezTo>
                    <a:cubicBezTo>
                      <a:pt x="212846" y="781882"/>
                      <a:pt x="189766" y="792138"/>
                      <a:pt x="169251" y="802395"/>
                    </a:cubicBezTo>
                    <a:cubicBezTo>
                      <a:pt x="112834" y="825473"/>
                      <a:pt x="56417" y="840858"/>
                      <a:pt x="0" y="845987"/>
                    </a:cubicBezTo>
                    <a:cubicBezTo>
                      <a:pt x="230796" y="497255"/>
                      <a:pt x="753934" y="322889"/>
                      <a:pt x="1295023" y="453663"/>
                    </a:cubicBezTo>
                    <a:cubicBezTo>
                      <a:pt x="1310409" y="458792"/>
                      <a:pt x="1328360" y="461356"/>
                      <a:pt x="1343747" y="466484"/>
                    </a:cubicBezTo>
                    <a:cubicBezTo>
                      <a:pt x="1343747" y="317760"/>
                      <a:pt x="1392470" y="181857"/>
                      <a:pt x="1487353" y="74161"/>
                    </a:cubicBezTo>
                    <a:lnTo>
                      <a:pt x="1569080" y="1711"/>
                    </a:lnTo>
                    <a:lnTo>
                      <a:pt x="1587093" y="0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rgbClr val="2B323B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BBC9F947-7E12-4A7D-9DD7-3E1D701211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5536" y="3019137"/>
                <a:ext cx="1061515" cy="1294635"/>
              </a:xfrm>
              <a:custGeom>
                <a:avLst/>
                <a:gdLst>
                  <a:gd name="T0" fmla="*/ 377 w 414"/>
                  <a:gd name="T1" fmla="*/ 215 h 505"/>
                  <a:gd name="T2" fmla="*/ 374 w 414"/>
                  <a:gd name="T3" fmla="*/ 70 h 505"/>
                  <a:gd name="T4" fmla="*/ 249 w 414"/>
                  <a:gd name="T5" fmla="*/ 49 h 505"/>
                  <a:gd name="T6" fmla="*/ 132 w 414"/>
                  <a:gd name="T7" fmla="*/ 0 h 505"/>
                  <a:gd name="T8" fmla="*/ 108 w 414"/>
                  <a:gd name="T9" fmla="*/ 4 h 505"/>
                  <a:gd name="T10" fmla="*/ 5 w 414"/>
                  <a:gd name="T11" fmla="*/ 120 h 505"/>
                  <a:gd name="T12" fmla="*/ 33 w 414"/>
                  <a:gd name="T13" fmla="*/ 221 h 505"/>
                  <a:gd name="T14" fmla="*/ 38 w 414"/>
                  <a:gd name="T15" fmla="*/ 357 h 505"/>
                  <a:gd name="T16" fmla="*/ 319 w 414"/>
                  <a:gd name="T17" fmla="*/ 458 h 505"/>
                  <a:gd name="T18" fmla="*/ 344 w 414"/>
                  <a:gd name="T19" fmla="*/ 446 h 505"/>
                  <a:gd name="T20" fmla="*/ 398 w 414"/>
                  <a:gd name="T21" fmla="*/ 307 h 505"/>
                  <a:gd name="T22" fmla="*/ 377 w 414"/>
                  <a:gd name="T23" fmla="*/ 215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4" h="505">
                    <a:moveTo>
                      <a:pt x="377" y="215"/>
                    </a:moveTo>
                    <a:cubicBezTo>
                      <a:pt x="414" y="174"/>
                      <a:pt x="413" y="110"/>
                      <a:pt x="374" y="70"/>
                    </a:cubicBezTo>
                    <a:cubicBezTo>
                      <a:pt x="340" y="35"/>
                      <a:pt x="289" y="28"/>
                      <a:pt x="249" y="49"/>
                    </a:cubicBezTo>
                    <a:cubicBezTo>
                      <a:pt x="219" y="19"/>
                      <a:pt x="178" y="0"/>
                      <a:pt x="132" y="0"/>
                    </a:cubicBezTo>
                    <a:cubicBezTo>
                      <a:pt x="124" y="0"/>
                      <a:pt x="108" y="3"/>
                      <a:pt x="108" y="4"/>
                    </a:cubicBezTo>
                    <a:cubicBezTo>
                      <a:pt x="54" y="18"/>
                      <a:pt x="12" y="62"/>
                      <a:pt x="5" y="120"/>
                    </a:cubicBezTo>
                    <a:cubicBezTo>
                      <a:pt x="0" y="157"/>
                      <a:pt x="11" y="193"/>
                      <a:pt x="33" y="221"/>
                    </a:cubicBezTo>
                    <a:cubicBezTo>
                      <a:pt x="19" y="265"/>
                      <a:pt x="20" y="312"/>
                      <a:pt x="38" y="357"/>
                    </a:cubicBezTo>
                    <a:cubicBezTo>
                      <a:pt x="82" y="460"/>
                      <a:pt x="208" y="505"/>
                      <a:pt x="319" y="458"/>
                    </a:cubicBezTo>
                    <a:cubicBezTo>
                      <a:pt x="327" y="454"/>
                      <a:pt x="336" y="450"/>
                      <a:pt x="344" y="446"/>
                    </a:cubicBezTo>
                    <a:cubicBezTo>
                      <a:pt x="344" y="446"/>
                      <a:pt x="404" y="391"/>
                      <a:pt x="398" y="307"/>
                    </a:cubicBezTo>
                    <a:cubicBezTo>
                      <a:pt x="396" y="274"/>
                      <a:pt x="391" y="242"/>
                      <a:pt x="377" y="215"/>
                    </a:cubicBezTo>
                    <a:close/>
                  </a:path>
                </a:pathLst>
              </a:custGeom>
              <a:solidFill>
                <a:srgbClr val="CC0066"/>
              </a:solidFill>
              <a:ln w="38100">
                <a:solidFill>
                  <a:srgbClr val="2B323B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B388248-348F-4BB1-9437-52B4E1E0C7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483" y="2313476"/>
                <a:ext cx="1940535" cy="1615678"/>
              </a:xfrm>
              <a:custGeom>
                <a:avLst/>
                <a:gdLst>
                  <a:gd name="connsiteX0" fmla="*/ 2246662 w 2382017"/>
                  <a:gd name="connsiteY0" fmla="*/ 2596804 h 2751705"/>
                  <a:gd name="connsiteX1" fmla="*/ 2309917 w 2382017"/>
                  <a:gd name="connsiteY1" fmla="*/ 2634385 h 2751705"/>
                  <a:gd name="connsiteX2" fmla="*/ 2379453 w 2382017"/>
                  <a:gd name="connsiteY2" fmla="*/ 2661971 h 2751705"/>
                  <a:gd name="connsiteX3" fmla="*/ 2382017 w 2382017"/>
                  <a:gd name="connsiteY3" fmla="*/ 2664535 h 2751705"/>
                  <a:gd name="connsiteX4" fmla="*/ 2287146 w 2382017"/>
                  <a:gd name="connsiteY4" fmla="*/ 2751705 h 2751705"/>
                  <a:gd name="connsiteX5" fmla="*/ 2287080 w 2382017"/>
                  <a:gd name="connsiteY5" fmla="*/ 2751692 h 2751705"/>
                  <a:gd name="connsiteX6" fmla="*/ 2318383 w 2382017"/>
                  <a:gd name="connsiteY6" fmla="*/ 2722929 h 2751705"/>
                  <a:gd name="connsiteX7" fmla="*/ 2381947 w 2382017"/>
                  <a:gd name="connsiteY7" fmla="*/ 2664523 h 2751705"/>
                  <a:gd name="connsiteX8" fmla="*/ 2379382 w 2382017"/>
                  <a:gd name="connsiteY8" fmla="*/ 2661959 h 2751705"/>
                  <a:gd name="connsiteX9" fmla="*/ 2309838 w 2382017"/>
                  <a:gd name="connsiteY9" fmla="*/ 2634369 h 2751705"/>
                  <a:gd name="connsiteX10" fmla="*/ 2246633 w 2382017"/>
                  <a:gd name="connsiteY10" fmla="*/ 2596816 h 2751705"/>
                  <a:gd name="connsiteX11" fmla="*/ 1304981 w 2382017"/>
                  <a:gd name="connsiteY11" fmla="*/ 30851 h 2751705"/>
                  <a:gd name="connsiteX12" fmla="*/ 1305449 w 2382017"/>
                  <a:gd name="connsiteY12" fmla="*/ 32279 h 2751705"/>
                  <a:gd name="connsiteX13" fmla="*/ 1270903 w 2382017"/>
                  <a:gd name="connsiteY13" fmla="*/ 53430 h 2751705"/>
                  <a:gd name="connsiteX14" fmla="*/ 1014635 w 2382017"/>
                  <a:gd name="connsiteY14" fmla="*/ 2279 h 2751705"/>
                  <a:gd name="connsiteX15" fmla="*/ 1188833 w 2382017"/>
                  <a:gd name="connsiteY15" fmla="*/ 20146 h 2751705"/>
                  <a:gd name="connsiteX16" fmla="*/ 1269119 w 2382017"/>
                  <a:gd name="connsiteY16" fmla="*/ 54522 h 2751705"/>
                  <a:gd name="connsiteX17" fmla="*/ 1269071 w 2382017"/>
                  <a:gd name="connsiteY17" fmla="*/ 54551 h 2751705"/>
                  <a:gd name="connsiteX18" fmla="*/ 1122973 w 2382017"/>
                  <a:gd name="connsiteY18" fmla="*/ 277596 h 2751705"/>
                  <a:gd name="connsiteX19" fmla="*/ 1627907 w 2382017"/>
                  <a:gd name="connsiteY19" fmla="*/ 1056971 h 2751705"/>
                  <a:gd name="connsiteX20" fmla="*/ 1878412 w 2382017"/>
                  <a:gd name="connsiteY20" fmla="*/ 1085092 h 2751705"/>
                  <a:gd name="connsiteX21" fmla="*/ 1940535 w 2382017"/>
                  <a:gd name="connsiteY21" fmla="*/ 1079192 h 2751705"/>
                  <a:gd name="connsiteX22" fmla="*/ 1858809 w 2382017"/>
                  <a:gd name="connsiteY22" fmla="*/ 1151642 h 2751705"/>
                  <a:gd name="connsiteX23" fmla="*/ 1715203 w 2382017"/>
                  <a:gd name="connsiteY23" fmla="*/ 1543965 h 2751705"/>
                  <a:gd name="connsiteX24" fmla="*/ 1666479 w 2382017"/>
                  <a:gd name="connsiteY24" fmla="*/ 1531144 h 2751705"/>
                  <a:gd name="connsiteX25" fmla="*/ 739964 w 2382017"/>
                  <a:gd name="connsiteY25" fmla="*/ 1611601 h 2751705"/>
                  <a:gd name="connsiteX26" fmla="*/ 733019 w 2382017"/>
                  <a:gd name="connsiteY26" fmla="*/ 1615678 h 2751705"/>
                  <a:gd name="connsiteX27" fmla="*/ 742011 w 2382017"/>
                  <a:gd name="connsiteY27" fmla="*/ 1569837 h 2751705"/>
                  <a:gd name="connsiteX28" fmla="*/ 743543 w 2382017"/>
                  <a:gd name="connsiteY28" fmla="*/ 1492698 h 2751705"/>
                  <a:gd name="connsiteX29" fmla="*/ 689699 w 2382017"/>
                  <a:gd name="connsiteY29" fmla="*/ 1256843 h 2751705"/>
                  <a:gd name="connsiteX30" fmla="*/ 682006 w 2382017"/>
                  <a:gd name="connsiteY30" fmla="*/ 885116 h 2751705"/>
                  <a:gd name="connsiteX31" fmla="*/ 361500 w 2382017"/>
                  <a:gd name="connsiteY31" fmla="*/ 831280 h 2751705"/>
                  <a:gd name="connsiteX32" fmla="*/ 61507 w 2382017"/>
                  <a:gd name="connsiteY32" fmla="*/ 705662 h 2751705"/>
                  <a:gd name="connsiteX33" fmla="*/ 6701 w 2382017"/>
                  <a:gd name="connsiteY33" fmla="*/ 713233 h 2751705"/>
                  <a:gd name="connsiteX34" fmla="*/ 0 w 2382017"/>
                  <a:gd name="connsiteY34" fmla="*/ 715904 h 2751705"/>
                  <a:gd name="connsiteX35" fmla="*/ 21970 w 2382017"/>
                  <a:gd name="connsiteY35" fmla="*/ 608104 h 2751705"/>
                  <a:gd name="connsiteX36" fmla="*/ 230744 w 2382017"/>
                  <a:gd name="connsiteY36" fmla="*/ 316068 h 2751705"/>
                  <a:gd name="connsiteX37" fmla="*/ 699973 w 2382017"/>
                  <a:gd name="connsiteY37" fmla="*/ 187876 h 2751705"/>
                  <a:gd name="connsiteX38" fmla="*/ 925613 w 2382017"/>
                  <a:gd name="connsiteY38" fmla="*/ 21227 h 2751705"/>
                  <a:gd name="connsiteX39" fmla="*/ 1014635 w 2382017"/>
                  <a:gd name="connsiteY39" fmla="*/ 2279 h 2751705"/>
                  <a:gd name="connsiteX0" fmla="*/ 2246662 w 2382017"/>
                  <a:gd name="connsiteY0" fmla="*/ 2596804 h 2751705"/>
                  <a:gd name="connsiteX1" fmla="*/ 2309917 w 2382017"/>
                  <a:gd name="connsiteY1" fmla="*/ 2634385 h 2751705"/>
                  <a:gd name="connsiteX2" fmla="*/ 2379453 w 2382017"/>
                  <a:gd name="connsiteY2" fmla="*/ 2661971 h 2751705"/>
                  <a:gd name="connsiteX3" fmla="*/ 2382017 w 2382017"/>
                  <a:gd name="connsiteY3" fmla="*/ 2664535 h 2751705"/>
                  <a:gd name="connsiteX4" fmla="*/ 2287146 w 2382017"/>
                  <a:gd name="connsiteY4" fmla="*/ 2751705 h 2751705"/>
                  <a:gd name="connsiteX5" fmla="*/ 2318383 w 2382017"/>
                  <a:gd name="connsiteY5" fmla="*/ 2722929 h 2751705"/>
                  <a:gd name="connsiteX6" fmla="*/ 2381947 w 2382017"/>
                  <a:gd name="connsiteY6" fmla="*/ 2664523 h 2751705"/>
                  <a:gd name="connsiteX7" fmla="*/ 2379382 w 2382017"/>
                  <a:gd name="connsiteY7" fmla="*/ 2661959 h 2751705"/>
                  <a:gd name="connsiteX8" fmla="*/ 2309838 w 2382017"/>
                  <a:gd name="connsiteY8" fmla="*/ 2634369 h 2751705"/>
                  <a:gd name="connsiteX9" fmla="*/ 2246633 w 2382017"/>
                  <a:gd name="connsiteY9" fmla="*/ 2596816 h 2751705"/>
                  <a:gd name="connsiteX10" fmla="*/ 2246662 w 2382017"/>
                  <a:gd name="connsiteY10" fmla="*/ 2596804 h 2751705"/>
                  <a:gd name="connsiteX11" fmla="*/ 1304981 w 2382017"/>
                  <a:gd name="connsiteY11" fmla="*/ 30851 h 2751705"/>
                  <a:gd name="connsiteX12" fmla="*/ 1305449 w 2382017"/>
                  <a:gd name="connsiteY12" fmla="*/ 32279 h 2751705"/>
                  <a:gd name="connsiteX13" fmla="*/ 1270903 w 2382017"/>
                  <a:gd name="connsiteY13" fmla="*/ 53430 h 2751705"/>
                  <a:gd name="connsiteX14" fmla="*/ 1304981 w 2382017"/>
                  <a:gd name="connsiteY14" fmla="*/ 30851 h 2751705"/>
                  <a:gd name="connsiteX15" fmla="*/ 1014635 w 2382017"/>
                  <a:gd name="connsiteY15" fmla="*/ 2279 h 2751705"/>
                  <a:gd name="connsiteX16" fmla="*/ 1188833 w 2382017"/>
                  <a:gd name="connsiteY16" fmla="*/ 20146 h 2751705"/>
                  <a:gd name="connsiteX17" fmla="*/ 1269119 w 2382017"/>
                  <a:gd name="connsiteY17" fmla="*/ 54522 h 2751705"/>
                  <a:gd name="connsiteX18" fmla="*/ 1269071 w 2382017"/>
                  <a:gd name="connsiteY18" fmla="*/ 54551 h 2751705"/>
                  <a:gd name="connsiteX19" fmla="*/ 1122973 w 2382017"/>
                  <a:gd name="connsiteY19" fmla="*/ 277596 h 2751705"/>
                  <a:gd name="connsiteX20" fmla="*/ 1627907 w 2382017"/>
                  <a:gd name="connsiteY20" fmla="*/ 1056971 h 2751705"/>
                  <a:gd name="connsiteX21" fmla="*/ 1878412 w 2382017"/>
                  <a:gd name="connsiteY21" fmla="*/ 1085092 h 2751705"/>
                  <a:gd name="connsiteX22" fmla="*/ 1940535 w 2382017"/>
                  <a:gd name="connsiteY22" fmla="*/ 1079192 h 2751705"/>
                  <a:gd name="connsiteX23" fmla="*/ 1858809 w 2382017"/>
                  <a:gd name="connsiteY23" fmla="*/ 1151642 h 2751705"/>
                  <a:gd name="connsiteX24" fmla="*/ 1715203 w 2382017"/>
                  <a:gd name="connsiteY24" fmla="*/ 1543965 h 2751705"/>
                  <a:gd name="connsiteX25" fmla="*/ 1666479 w 2382017"/>
                  <a:gd name="connsiteY25" fmla="*/ 1531144 h 2751705"/>
                  <a:gd name="connsiteX26" fmla="*/ 739964 w 2382017"/>
                  <a:gd name="connsiteY26" fmla="*/ 1611601 h 2751705"/>
                  <a:gd name="connsiteX27" fmla="*/ 733019 w 2382017"/>
                  <a:gd name="connsiteY27" fmla="*/ 1615678 h 2751705"/>
                  <a:gd name="connsiteX28" fmla="*/ 742011 w 2382017"/>
                  <a:gd name="connsiteY28" fmla="*/ 1569837 h 2751705"/>
                  <a:gd name="connsiteX29" fmla="*/ 743543 w 2382017"/>
                  <a:gd name="connsiteY29" fmla="*/ 1492698 h 2751705"/>
                  <a:gd name="connsiteX30" fmla="*/ 689699 w 2382017"/>
                  <a:gd name="connsiteY30" fmla="*/ 1256843 h 2751705"/>
                  <a:gd name="connsiteX31" fmla="*/ 682006 w 2382017"/>
                  <a:gd name="connsiteY31" fmla="*/ 885116 h 2751705"/>
                  <a:gd name="connsiteX32" fmla="*/ 361500 w 2382017"/>
                  <a:gd name="connsiteY32" fmla="*/ 831280 h 2751705"/>
                  <a:gd name="connsiteX33" fmla="*/ 61507 w 2382017"/>
                  <a:gd name="connsiteY33" fmla="*/ 705662 h 2751705"/>
                  <a:gd name="connsiteX34" fmla="*/ 6701 w 2382017"/>
                  <a:gd name="connsiteY34" fmla="*/ 713233 h 2751705"/>
                  <a:gd name="connsiteX35" fmla="*/ 0 w 2382017"/>
                  <a:gd name="connsiteY35" fmla="*/ 715904 h 2751705"/>
                  <a:gd name="connsiteX36" fmla="*/ 21970 w 2382017"/>
                  <a:gd name="connsiteY36" fmla="*/ 608104 h 2751705"/>
                  <a:gd name="connsiteX37" fmla="*/ 230744 w 2382017"/>
                  <a:gd name="connsiteY37" fmla="*/ 316068 h 2751705"/>
                  <a:gd name="connsiteX38" fmla="*/ 699973 w 2382017"/>
                  <a:gd name="connsiteY38" fmla="*/ 187876 h 2751705"/>
                  <a:gd name="connsiteX39" fmla="*/ 925613 w 2382017"/>
                  <a:gd name="connsiteY39" fmla="*/ 21227 h 2751705"/>
                  <a:gd name="connsiteX40" fmla="*/ 1014635 w 2382017"/>
                  <a:gd name="connsiteY40" fmla="*/ 2279 h 2751705"/>
                  <a:gd name="connsiteX0" fmla="*/ 2246662 w 2382017"/>
                  <a:gd name="connsiteY0" fmla="*/ 2596804 h 2751705"/>
                  <a:gd name="connsiteX1" fmla="*/ 2309917 w 2382017"/>
                  <a:gd name="connsiteY1" fmla="*/ 2634385 h 2751705"/>
                  <a:gd name="connsiteX2" fmla="*/ 2379453 w 2382017"/>
                  <a:gd name="connsiteY2" fmla="*/ 2661971 h 2751705"/>
                  <a:gd name="connsiteX3" fmla="*/ 2382017 w 2382017"/>
                  <a:gd name="connsiteY3" fmla="*/ 2664535 h 2751705"/>
                  <a:gd name="connsiteX4" fmla="*/ 2287146 w 2382017"/>
                  <a:gd name="connsiteY4" fmla="*/ 2751705 h 2751705"/>
                  <a:gd name="connsiteX5" fmla="*/ 2381947 w 2382017"/>
                  <a:gd name="connsiteY5" fmla="*/ 2664523 h 2751705"/>
                  <a:gd name="connsiteX6" fmla="*/ 2379382 w 2382017"/>
                  <a:gd name="connsiteY6" fmla="*/ 2661959 h 2751705"/>
                  <a:gd name="connsiteX7" fmla="*/ 2309838 w 2382017"/>
                  <a:gd name="connsiteY7" fmla="*/ 2634369 h 2751705"/>
                  <a:gd name="connsiteX8" fmla="*/ 2246633 w 2382017"/>
                  <a:gd name="connsiteY8" fmla="*/ 2596816 h 2751705"/>
                  <a:gd name="connsiteX9" fmla="*/ 2246662 w 2382017"/>
                  <a:gd name="connsiteY9" fmla="*/ 2596804 h 2751705"/>
                  <a:gd name="connsiteX10" fmla="*/ 1304981 w 2382017"/>
                  <a:gd name="connsiteY10" fmla="*/ 30851 h 2751705"/>
                  <a:gd name="connsiteX11" fmla="*/ 1305449 w 2382017"/>
                  <a:gd name="connsiteY11" fmla="*/ 32279 h 2751705"/>
                  <a:gd name="connsiteX12" fmla="*/ 1270903 w 2382017"/>
                  <a:gd name="connsiteY12" fmla="*/ 53430 h 2751705"/>
                  <a:gd name="connsiteX13" fmla="*/ 1304981 w 2382017"/>
                  <a:gd name="connsiteY13" fmla="*/ 30851 h 2751705"/>
                  <a:gd name="connsiteX14" fmla="*/ 1014635 w 2382017"/>
                  <a:gd name="connsiteY14" fmla="*/ 2279 h 2751705"/>
                  <a:gd name="connsiteX15" fmla="*/ 1188833 w 2382017"/>
                  <a:gd name="connsiteY15" fmla="*/ 20146 h 2751705"/>
                  <a:gd name="connsiteX16" fmla="*/ 1269119 w 2382017"/>
                  <a:gd name="connsiteY16" fmla="*/ 54522 h 2751705"/>
                  <a:gd name="connsiteX17" fmla="*/ 1269071 w 2382017"/>
                  <a:gd name="connsiteY17" fmla="*/ 54551 h 2751705"/>
                  <a:gd name="connsiteX18" fmla="*/ 1122973 w 2382017"/>
                  <a:gd name="connsiteY18" fmla="*/ 277596 h 2751705"/>
                  <a:gd name="connsiteX19" fmla="*/ 1627907 w 2382017"/>
                  <a:gd name="connsiteY19" fmla="*/ 1056971 h 2751705"/>
                  <a:gd name="connsiteX20" fmla="*/ 1878412 w 2382017"/>
                  <a:gd name="connsiteY20" fmla="*/ 1085092 h 2751705"/>
                  <a:gd name="connsiteX21" fmla="*/ 1940535 w 2382017"/>
                  <a:gd name="connsiteY21" fmla="*/ 1079192 h 2751705"/>
                  <a:gd name="connsiteX22" fmla="*/ 1858809 w 2382017"/>
                  <a:gd name="connsiteY22" fmla="*/ 1151642 h 2751705"/>
                  <a:gd name="connsiteX23" fmla="*/ 1715203 w 2382017"/>
                  <a:gd name="connsiteY23" fmla="*/ 1543965 h 2751705"/>
                  <a:gd name="connsiteX24" fmla="*/ 1666479 w 2382017"/>
                  <a:gd name="connsiteY24" fmla="*/ 1531144 h 2751705"/>
                  <a:gd name="connsiteX25" fmla="*/ 739964 w 2382017"/>
                  <a:gd name="connsiteY25" fmla="*/ 1611601 h 2751705"/>
                  <a:gd name="connsiteX26" fmla="*/ 733019 w 2382017"/>
                  <a:gd name="connsiteY26" fmla="*/ 1615678 h 2751705"/>
                  <a:gd name="connsiteX27" fmla="*/ 742011 w 2382017"/>
                  <a:gd name="connsiteY27" fmla="*/ 1569837 h 2751705"/>
                  <a:gd name="connsiteX28" fmla="*/ 743543 w 2382017"/>
                  <a:gd name="connsiteY28" fmla="*/ 1492698 h 2751705"/>
                  <a:gd name="connsiteX29" fmla="*/ 689699 w 2382017"/>
                  <a:gd name="connsiteY29" fmla="*/ 1256843 h 2751705"/>
                  <a:gd name="connsiteX30" fmla="*/ 682006 w 2382017"/>
                  <a:gd name="connsiteY30" fmla="*/ 885116 h 2751705"/>
                  <a:gd name="connsiteX31" fmla="*/ 361500 w 2382017"/>
                  <a:gd name="connsiteY31" fmla="*/ 831280 h 2751705"/>
                  <a:gd name="connsiteX32" fmla="*/ 61507 w 2382017"/>
                  <a:gd name="connsiteY32" fmla="*/ 705662 h 2751705"/>
                  <a:gd name="connsiteX33" fmla="*/ 6701 w 2382017"/>
                  <a:gd name="connsiteY33" fmla="*/ 713233 h 2751705"/>
                  <a:gd name="connsiteX34" fmla="*/ 0 w 2382017"/>
                  <a:gd name="connsiteY34" fmla="*/ 715904 h 2751705"/>
                  <a:gd name="connsiteX35" fmla="*/ 21970 w 2382017"/>
                  <a:gd name="connsiteY35" fmla="*/ 608104 h 2751705"/>
                  <a:gd name="connsiteX36" fmla="*/ 230744 w 2382017"/>
                  <a:gd name="connsiteY36" fmla="*/ 316068 h 2751705"/>
                  <a:gd name="connsiteX37" fmla="*/ 699973 w 2382017"/>
                  <a:gd name="connsiteY37" fmla="*/ 187876 h 2751705"/>
                  <a:gd name="connsiteX38" fmla="*/ 925613 w 2382017"/>
                  <a:gd name="connsiteY38" fmla="*/ 21227 h 2751705"/>
                  <a:gd name="connsiteX39" fmla="*/ 1014635 w 2382017"/>
                  <a:gd name="connsiteY39" fmla="*/ 2279 h 2751705"/>
                  <a:gd name="connsiteX0" fmla="*/ 2246662 w 2382017"/>
                  <a:gd name="connsiteY0" fmla="*/ 2596804 h 2664535"/>
                  <a:gd name="connsiteX1" fmla="*/ 2309917 w 2382017"/>
                  <a:gd name="connsiteY1" fmla="*/ 2634385 h 2664535"/>
                  <a:gd name="connsiteX2" fmla="*/ 2379453 w 2382017"/>
                  <a:gd name="connsiteY2" fmla="*/ 2661971 h 2664535"/>
                  <a:gd name="connsiteX3" fmla="*/ 2382017 w 2382017"/>
                  <a:gd name="connsiteY3" fmla="*/ 2664535 h 2664535"/>
                  <a:gd name="connsiteX4" fmla="*/ 2381947 w 2382017"/>
                  <a:gd name="connsiteY4" fmla="*/ 2664523 h 2664535"/>
                  <a:gd name="connsiteX5" fmla="*/ 2379382 w 2382017"/>
                  <a:gd name="connsiteY5" fmla="*/ 2661959 h 2664535"/>
                  <a:gd name="connsiteX6" fmla="*/ 2309838 w 2382017"/>
                  <a:gd name="connsiteY6" fmla="*/ 2634369 h 2664535"/>
                  <a:gd name="connsiteX7" fmla="*/ 2246633 w 2382017"/>
                  <a:gd name="connsiteY7" fmla="*/ 2596816 h 2664535"/>
                  <a:gd name="connsiteX8" fmla="*/ 2246662 w 2382017"/>
                  <a:gd name="connsiteY8" fmla="*/ 2596804 h 2664535"/>
                  <a:gd name="connsiteX9" fmla="*/ 1304981 w 2382017"/>
                  <a:gd name="connsiteY9" fmla="*/ 30851 h 2664535"/>
                  <a:gd name="connsiteX10" fmla="*/ 1305449 w 2382017"/>
                  <a:gd name="connsiteY10" fmla="*/ 32279 h 2664535"/>
                  <a:gd name="connsiteX11" fmla="*/ 1270903 w 2382017"/>
                  <a:gd name="connsiteY11" fmla="*/ 53430 h 2664535"/>
                  <a:gd name="connsiteX12" fmla="*/ 1304981 w 2382017"/>
                  <a:gd name="connsiteY12" fmla="*/ 30851 h 2664535"/>
                  <a:gd name="connsiteX13" fmla="*/ 1014635 w 2382017"/>
                  <a:gd name="connsiteY13" fmla="*/ 2279 h 2664535"/>
                  <a:gd name="connsiteX14" fmla="*/ 1188833 w 2382017"/>
                  <a:gd name="connsiteY14" fmla="*/ 20146 h 2664535"/>
                  <a:gd name="connsiteX15" fmla="*/ 1269119 w 2382017"/>
                  <a:gd name="connsiteY15" fmla="*/ 54522 h 2664535"/>
                  <a:gd name="connsiteX16" fmla="*/ 1269071 w 2382017"/>
                  <a:gd name="connsiteY16" fmla="*/ 54551 h 2664535"/>
                  <a:gd name="connsiteX17" fmla="*/ 1122973 w 2382017"/>
                  <a:gd name="connsiteY17" fmla="*/ 277596 h 2664535"/>
                  <a:gd name="connsiteX18" fmla="*/ 1627907 w 2382017"/>
                  <a:gd name="connsiteY18" fmla="*/ 1056971 h 2664535"/>
                  <a:gd name="connsiteX19" fmla="*/ 1878412 w 2382017"/>
                  <a:gd name="connsiteY19" fmla="*/ 1085092 h 2664535"/>
                  <a:gd name="connsiteX20" fmla="*/ 1940535 w 2382017"/>
                  <a:gd name="connsiteY20" fmla="*/ 1079192 h 2664535"/>
                  <a:gd name="connsiteX21" fmla="*/ 1858809 w 2382017"/>
                  <a:gd name="connsiteY21" fmla="*/ 1151642 h 2664535"/>
                  <a:gd name="connsiteX22" fmla="*/ 1715203 w 2382017"/>
                  <a:gd name="connsiteY22" fmla="*/ 1543965 h 2664535"/>
                  <a:gd name="connsiteX23" fmla="*/ 1666479 w 2382017"/>
                  <a:gd name="connsiteY23" fmla="*/ 1531144 h 2664535"/>
                  <a:gd name="connsiteX24" fmla="*/ 739964 w 2382017"/>
                  <a:gd name="connsiteY24" fmla="*/ 1611601 h 2664535"/>
                  <a:gd name="connsiteX25" fmla="*/ 733019 w 2382017"/>
                  <a:gd name="connsiteY25" fmla="*/ 1615678 h 2664535"/>
                  <a:gd name="connsiteX26" fmla="*/ 742011 w 2382017"/>
                  <a:gd name="connsiteY26" fmla="*/ 1569837 h 2664535"/>
                  <a:gd name="connsiteX27" fmla="*/ 743543 w 2382017"/>
                  <a:gd name="connsiteY27" fmla="*/ 1492698 h 2664535"/>
                  <a:gd name="connsiteX28" fmla="*/ 689699 w 2382017"/>
                  <a:gd name="connsiteY28" fmla="*/ 1256843 h 2664535"/>
                  <a:gd name="connsiteX29" fmla="*/ 682006 w 2382017"/>
                  <a:gd name="connsiteY29" fmla="*/ 885116 h 2664535"/>
                  <a:gd name="connsiteX30" fmla="*/ 361500 w 2382017"/>
                  <a:gd name="connsiteY30" fmla="*/ 831280 h 2664535"/>
                  <a:gd name="connsiteX31" fmla="*/ 61507 w 2382017"/>
                  <a:gd name="connsiteY31" fmla="*/ 705662 h 2664535"/>
                  <a:gd name="connsiteX32" fmla="*/ 6701 w 2382017"/>
                  <a:gd name="connsiteY32" fmla="*/ 713233 h 2664535"/>
                  <a:gd name="connsiteX33" fmla="*/ 0 w 2382017"/>
                  <a:gd name="connsiteY33" fmla="*/ 715904 h 2664535"/>
                  <a:gd name="connsiteX34" fmla="*/ 21970 w 2382017"/>
                  <a:gd name="connsiteY34" fmla="*/ 608104 h 2664535"/>
                  <a:gd name="connsiteX35" fmla="*/ 230744 w 2382017"/>
                  <a:gd name="connsiteY35" fmla="*/ 316068 h 2664535"/>
                  <a:gd name="connsiteX36" fmla="*/ 699973 w 2382017"/>
                  <a:gd name="connsiteY36" fmla="*/ 187876 h 2664535"/>
                  <a:gd name="connsiteX37" fmla="*/ 925613 w 2382017"/>
                  <a:gd name="connsiteY37" fmla="*/ 21227 h 2664535"/>
                  <a:gd name="connsiteX38" fmla="*/ 1014635 w 2382017"/>
                  <a:gd name="connsiteY38" fmla="*/ 2279 h 2664535"/>
                  <a:gd name="connsiteX0" fmla="*/ 2246662 w 2382017"/>
                  <a:gd name="connsiteY0" fmla="*/ 2596804 h 2664535"/>
                  <a:gd name="connsiteX1" fmla="*/ 2309917 w 2382017"/>
                  <a:gd name="connsiteY1" fmla="*/ 2634385 h 2664535"/>
                  <a:gd name="connsiteX2" fmla="*/ 2379453 w 2382017"/>
                  <a:gd name="connsiteY2" fmla="*/ 2661971 h 2664535"/>
                  <a:gd name="connsiteX3" fmla="*/ 2382017 w 2382017"/>
                  <a:gd name="connsiteY3" fmla="*/ 2664535 h 2664535"/>
                  <a:gd name="connsiteX4" fmla="*/ 2381947 w 2382017"/>
                  <a:gd name="connsiteY4" fmla="*/ 2664523 h 2664535"/>
                  <a:gd name="connsiteX5" fmla="*/ 2309838 w 2382017"/>
                  <a:gd name="connsiteY5" fmla="*/ 2634369 h 2664535"/>
                  <a:gd name="connsiteX6" fmla="*/ 2246633 w 2382017"/>
                  <a:gd name="connsiteY6" fmla="*/ 2596816 h 2664535"/>
                  <a:gd name="connsiteX7" fmla="*/ 2246662 w 2382017"/>
                  <a:gd name="connsiteY7" fmla="*/ 2596804 h 2664535"/>
                  <a:gd name="connsiteX8" fmla="*/ 1304981 w 2382017"/>
                  <a:gd name="connsiteY8" fmla="*/ 30851 h 2664535"/>
                  <a:gd name="connsiteX9" fmla="*/ 1305449 w 2382017"/>
                  <a:gd name="connsiteY9" fmla="*/ 32279 h 2664535"/>
                  <a:gd name="connsiteX10" fmla="*/ 1270903 w 2382017"/>
                  <a:gd name="connsiteY10" fmla="*/ 53430 h 2664535"/>
                  <a:gd name="connsiteX11" fmla="*/ 1304981 w 2382017"/>
                  <a:gd name="connsiteY11" fmla="*/ 30851 h 2664535"/>
                  <a:gd name="connsiteX12" fmla="*/ 1014635 w 2382017"/>
                  <a:gd name="connsiteY12" fmla="*/ 2279 h 2664535"/>
                  <a:gd name="connsiteX13" fmla="*/ 1188833 w 2382017"/>
                  <a:gd name="connsiteY13" fmla="*/ 20146 h 2664535"/>
                  <a:gd name="connsiteX14" fmla="*/ 1269119 w 2382017"/>
                  <a:gd name="connsiteY14" fmla="*/ 54522 h 2664535"/>
                  <a:gd name="connsiteX15" fmla="*/ 1269071 w 2382017"/>
                  <a:gd name="connsiteY15" fmla="*/ 54551 h 2664535"/>
                  <a:gd name="connsiteX16" fmla="*/ 1122973 w 2382017"/>
                  <a:gd name="connsiteY16" fmla="*/ 277596 h 2664535"/>
                  <a:gd name="connsiteX17" fmla="*/ 1627907 w 2382017"/>
                  <a:gd name="connsiteY17" fmla="*/ 1056971 h 2664535"/>
                  <a:gd name="connsiteX18" fmla="*/ 1878412 w 2382017"/>
                  <a:gd name="connsiteY18" fmla="*/ 1085092 h 2664535"/>
                  <a:gd name="connsiteX19" fmla="*/ 1940535 w 2382017"/>
                  <a:gd name="connsiteY19" fmla="*/ 1079192 h 2664535"/>
                  <a:gd name="connsiteX20" fmla="*/ 1858809 w 2382017"/>
                  <a:gd name="connsiteY20" fmla="*/ 1151642 h 2664535"/>
                  <a:gd name="connsiteX21" fmla="*/ 1715203 w 2382017"/>
                  <a:gd name="connsiteY21" fmla="*/ 1543965 h 2664535"/>
                  <a:gd name="connsiteX22" fmla="*/ 1666479 w 2382017"/>
                  <a:gd name="connsiteY22" fmla="*/ 1531144 h 2664535"/>
                  <a:gd name="connsiteX23" fmla="*/ 739964 w 2382017"/>
                  <a:gd name="connsiteY23" fmla="*/ 1611601 h 2664535"/>
                  <a:gd name="connsiteX24" fmla="*/ 733019 w 2382017"/>
                  <a:gd name="connsiteY24" fmla="*/ 1615678 h 2664535"/>
                  <a:gd name="connsiteX25" fmla="*/ 742011 w 2382017"/>
                  <a:gd name="connsiteY25" fmla="*/ 1569837 h 2664535"/>
                  <a:gd name="connsiteX26" fmla="*/ 743543 w 2382017"/>
                  <a:gd name="connsiteY26" fmla="*/ 1492698 h 2664535"/>
                  <a:gd name="connsiteX27" fmla="*/ 689699 w 2382017"/>
                  <a:gd name="connsiteY27" fmla="*/ 1256843 h 2664535"/>
                  <a:gd name="connsiteX28" fmla="*/ 682006 w 2382017"/>
                  <a:gd name="connsiteY28" fmla="*/ 885116 h 2664535"/>
                  <a:gd name="connsiteX29" fmla="*/ 361500 w 2382017"/>
                  <a:gd name="connsiteY29" fmla="*/ 831280 h 2664535"/>
                  <a:gd name="connsiteX30" fmla="*/ 61507 w 2382017"/>
                  <a:gd name="connsiteY30" fmla="*/ 705662 h 2664535"/>
                  <a:gd name="connsiteX31" fmla="*/ 6701 w 2382017"/>
                  <a:gd name="connsiteY31" fmla="*/ 713233 h 2664535"/>
                  <a:gd name="connsiteX32" fmla="*/ 0 w 2382017"/>
                  <a:gd name="connsiteY32" fmla="*/ 715904 h 2664535"/>
                  <a:gd name="connsiteX33" fmla="*/ 21970 w 2382017"/>
                  <a:gd name="connsiteY33" fmla="*/ 608104 h 2664535"/>
                  <a:gd name="connsiteX34" fmla="*/ 230744 w 2382017"/>
                  <a:gd name="connsiteY34" fmla="*/ 316068 h 2664535"/>
                  <a:gd name="connsiteX35" fmla="*/ 699973 w 2382017"/>
                  <a:gd name="connsiteY35" fmla="*/ 187876 h 2664535"/>
                  <a:gd name="connsiteX36" fmla="*/ 925613 w 2382017"/>
                  <a:gd name="connsiteY36" fmla="*/ 21227 h 2664535"/>
                  <a:gd name="connsiteX37" fmla="*/ 1014635 w 2382017"/>
                  <a:gd name="connsiteY37" fmla="*/ 2279 h 2664535"/>
                  <a:gd name="connsiteX0" fmla="*/ 2246662 w 2382017"/>
                  <a:gd name="connsiteY0" fmla="*/ 2596804 h 2664535"/>
                  <a:gd name="connsiteX1" fmla="*/ 2309917 w 2382017"/>
                  <a:gd name="connsiteY1" fmla="*/ 2634385 h 2664535"/>
                  <a:gd name="connsiteX2" fmla="*/ 2379453 w 2382017"/>
                  <a:gd name="connsiteY2" fmla="*/ 2661971 h 2664535"/>
                  <a:gd name="connsiteX3" fmla="*/ 2382017 w 2382017"/>
                  <a:gd name="connsiteY3" fmla="*/ 2664535 h 2664535"/>
                  <a:gd name="connsiteX4" fmla="*/ 2309838 w 2382017"/>
                  <a:gd name="connsiteY4" fmla="*/ 2634369 h 2664535"/>
                  <a:gd name="connsiteX5" fmla="*/ 2246633 w 2382017"/>
                  <a:gd name="connsiteY5" fmla="*/ 2596816 h 2664535"/>
                  <a:gd name="connsiteX6" fmla="*/ 2246662 w 2382017"/>
                  <a:gd name="connsiteY6" fmla="*/ 2596804 h 2664535"/>
                  <a:gd name="connsiteX7" fmla="*/ 1304981 w 2382017"/>
                  <a:gd name="connsiteY7" fmla="*/ 30851 h 2664535"/>
                  <a:gd name="connsiteX8" fmla="*/ 1305449 w 2382017"/>
                  <a:gd name="connsiteY8" fmla="*/ 32279 h 2664535"/>
                  <a:gd name="connsiteX9" fmla="*/ 1270903 w 2382017"/>
                  <a:gd name="connsiteY9" fmla="*/ 53430 h 2664535"/>
                  <a:gd name="connsiteX10" fmla="*/ 1304981 w 2382017"/>
                  <a:gd name="connsiteY10" fmla="*/ 30851 h 2664535"/>
                  <a:gd name="connsiteX11" fmla="*/ 1014635 w 2382017"/>
                  <a:gd name="connsiteY11" fmla="*/ 2279 h 2664535"/>
                  <a:gd name="connsiteX12" fmla="*/ 1188833 w 2382017"/>
                  <a:gd name="connsiteY12" fmla="*/ 20146 h 2664535"/>
                  <a:gd name="connsiteX13" fmla="*/ 1269119 w 2382017"/>
                  <a:gd name="connsiteY13" fmla="*/ 54522 h 2664535"/>
                  <a:gd name="connsiteX14" fmla="*/ 1269071 w 2382017"/>
                  <a:gd name="connsiteY14" fmla="*/ 54551 h 2664535"/>
                  <a:gd name="connsiteX15" fmla="*/ 1122973 w 2382017"/>
                  <a:gd name="connsiteY15" fmla="*/ 277596 h 2664535"/>
                  <a:gd name="connsiteX16" fmla="*/ 1627907 w 2382017"/>
                  <a:gd name="connsiteY16" fmla="*/ 1056971 h 2664535"/>
                  <a:gd name="connsiteX17" fmla="*/ 1878412 w 2382017"/>
                  <a:gd name="connsiteY17" fmla="*/ 1085092 h 2664535"/>
                  <a:gd name="connsiteX18" fmla="*/ 1940535 w 2382017"/>
                  <a:gd name="connsiteY18" fmla="*/ 1079192 h 2664535"/>
                  <a:gd name="connsiteX19" fmla="*/ 1858809 w 2382017"/>
                  <a:gd name="connsiteY19" fmla="*/ 1151642 h 2664535"/>
                  <a:gd name="connsiteX20" fmla="*/ 1715203 w 2382017"/>
                  <a:gd name="connsiteY20" fmla="*/ 1543965 h 2664535"/>
                  <a:gd name="connsiteX21" fmla="*/ 1666479 w 2382017"/>
                  <a:gd name="connsiteY21" fmla="*/ 1531144 h 2664535"/>
                  <a:gd name="connsiteX22" fmla="*/ 739964 w 2382017"/>
                  <a:gd name="connsiteY22" fmla="*/ 1611601 h 2664535"/>
                  <a:gd name="connsiteX23" fmla="*/ 733019 w 2382017"/>
                  <a:gd name="connsiteY23" fmla="*/ 1615678 h 2664535"/>
                  <a:gd name="connsiteX24" fmla="*/ 742011 w 2382017"/>
                  <a:gd name="connsiteY24" fmla="*/ 1569837 h 2664535"/>
                  <a:gd name="connsiteX25" fmla="*/ 743543 w 2382017"/>
                  <a:gd name="connsiteY25" fmla="*/ 1492698 h 2664535"/>
                  <a:gd name="connsiteX26" fmla="*/ 689699 w 2382017"/>
                  <a:gd name="connsiteY26" fmla="*/ 1256843 h 2664535"/>
                  <a:gd name="connsiteX27" fmla="*/ 682006 w 2382017"/>
                  <a:gd name="connsiteY27" fmla="*/ 885116 h 2664535"/>
                  <a:gd name="connsiteX28" fmla="*/ 361500 w 2382017"/>
                  <a:gd name="connsiteY28" fmla="*/ 831280 h 2664535"/>
                  <a:gd name="connsiteX29" fmla="*/ 61507 w 2382017"/>
                  <a:gd name="connsiteY29" fmla="*/ 705662 h 2664535"/>
                  <a:gd name="connsiteX30" fmla="*/ 6701 w 2382017"/>
                  <a:gd name="connsiteY30" fmla="*/ 713233 h 2664535"/>
                  <a:gd name="connsiteX31" fmla="*/ 0 w 2382017"/>
                  <a:gd name="connsiteY31" fmla="*/ 715904 h 2664535"/>
                  <a:gd name="connsiteX32" fmla="*/ 21970 w 2382017"/>
                  <a:gd name="connsiteY32" fmla="*/ 608104 h 2664535"/>
                  <a:gd name="connsiteX33" fmla="*/ 230744 w 2382017"/>
                  <a:gd name="connsiteY33" fmla="*/ 316068 h 2664535"/>
                  <a:gd name="connsiteX34" fmla="*/ 699973 w 2382017"/>
                  <a:gd name="connsiteY34" fmla="*/ 187876 h 2664535"/>
                  <a:gd name="connsiteX35" fmla="*/ 925613 w 2382017"/>
                  <a:gd name="connsiteY35" fmla="*/ 21227 h 2664535"/>
                  <a:gd name="connsiteX36" fmla="*/ 1014635 w 2382017"/>
                  <a:gd name="connsiteY36" fmla="*/ 2279 h 2664535"/>
                  <a:gd name="connsiteX0" fmla="*/ 2246662 w 2379453"/>
                  <a:gd name="connsiteY0" fmla="*/ 2596804 h 2661971"/>
                  <a:gd name="connsiteX1" fmla="*/ 2309917 w 2379453"/>
                  <a:gd name="connsiteY1" fmla="*/ 2634385 h 2661971"/>
                  <a:gd name="connsiteX2" fmla="*/ 2379453 w 2379453"/>
                  <a:gd name="connsiteY2" fmla="*/ 2661971 h 2661971"/>
                  <a:gd name="connsiteX3" fmla="*/ 2309838 w 2379453"/>
                  <a:gd name="connsiteY3" fmla="*/ 2634369 h 2661971"/>
                  <a:gd name="connsiteX4" fmla="*/ 2246633 w 2379453"/>
                  <a:gd name="connsiteY4" fmla="*/ 2596816 h 2661971"/>
                  <a:gd name="connsiteX5" fmla="*/ 2246662 w 2379453"/>
                  <a:gd name="connsiteY5" fmla="*/ 2596804 h 2661971"/>
                  <a:gd name="connsiteX6" fmla="*/ 1304981 w 2379453"/>
                  <a:gd name="connsiteY6" fmla="*/ 30851 h 2661971"/>
                  <a:gd name="connsiteX7" fmla="*/ 1305449 w 2379453"/>
                  <a:gd name="connsiteY7" fmla="*/ 32279 h 2661971"/>
                  <a:gd name="connsiteX8" fmla="*/ 1270903 w 2379453"/>
                  <a:gd name="connsiteY8" fmla="*/ 53430 h 2661971"/>
                  <a:gd name="connsiteX9" fmla="*/ 1304981 w 2379453"/>
                  <a:gd name="connsiteY9" fmla="*/ 30851 h 2661971"/>
                  <a:gd name="connsiteX10" fmla="*/ 1014635 w 2379453"/>
                  <a:gd name="connsiteY10" fmla="*/ 2279 h 2661971"/>
                  <a:gd name="connsiteX11" fmla="*/ 1188833 w 2379453"/>
                  <a:gd name="connsiteY11" fmla="*/ 20146 h 2661971"/>
                  <a:gd name="connsiteX12" fmla="*/ 1269119 w 2379453"/>
                  <a:gd name="connsiteY12" fmla="*/ 54522 h 2661971"/>
                  <a:gd name="connsiteX13" fmla="*/ 1269071 w 2379453"/>
                  <a:gd name="connsiteY13" fmla="*/ 54551 h 2661971"/>
                  <a:gd name="connsiteX14" fmla="*/ 1122973 w 2379453"/>
                  <a:gd name="connsiteY14" fmla="*/ 277596 h 2661971"/>
                  <a:gd name="connsiteX15" fmla="*/ 1627907 w 2379453"/>
                  <a:gd name="connsiteY15" fmla="*/ 1056971 h 2661971"/>
                  <a:gd name="connsiteX16" fmla="*/ 1878412 w 2379453"/>
                  <a:gd name="connsiteY16" fmla="*/ 1085092 h 2661971"/>
                  <a:gd name="connsiteX17" fmla="*/ 1940535 w 2379453"/>
                  <a:gd name="connsiteY17" fmla="*/ 1079192 h 2661971"/>
                  <a:gd name="connsiteX18" fmla="*/ 1858809 w 2379453"/>
                  <a:gd name="connsiteY18" fmla="*/ 1151642 h 2661971"/>
                  <a:gd name="connsiteX19" fmla="*/ 1715203 w 2379453"/>
                  <a:gd name="connsiteY19" fmla="*/ 1543965 h 2661971"/>
                  <a:gd name="connsiteX20" fmla="*/ 1666479 w 2379453"/>
                  <a:gd name="connsiteY20" fmla="*/ 1531144 h 2661971"/>
                  <a:gd name="connsiteX21" fmla="*/ 739964 w 2379453"/>
                  <a:gd name="connsiteY21" fmla="*/ 1611601 h 2661971"/>
                  <a:gd name="connsiteX22" fmla="*/ 733019 w 2379453"/>
                  <a:gd name="connsiteY22" fmla="*/ 1615678 h 2661971"/>
                  <a:gd name="connsiteX23" fmla="*/ 742011 w 2379453"/>
                  <a:gd name="connsiteY23" fmla="*/ 1569837 h 2661971"/>
                  <a:gd name="connsiteX24" fmla="*/ 743543 w 2379453"/>
                  <a:gd name="connsiteY24" fmla="*/ 1492698 h 2661971"/>
                  <a:gd name="connsiteX25" fmla="*/ 689699 w 2379453"/>
                  <a:gd name="connsiteY25" fmla="*/ 1256843 h 2661971"/>
                  <a:gd name="connsiteX26" fmla="*/ 682006 w 2379453"/>
                  <a:gd name="connsiteY26" fmla="*/ 885116 h 2661971"/>
                  <a:gd name="connsiteX27" fmla="*/ 361500 w 2379453"/>
                  <a:gd name="connsiteY27" fmla="*/ 831280 h 2661971"/>
                  <a:gd name="connsiteX28" fmla="*/ 61507 w 2379453"/>
                  <a:gd name="connsiteY28" fmla="*/ 705662 h 2661971"/>
                  <a:gd name="connsiteX29" fmla="*/ 6701 w 2379453"/>
                  <a:gd name="connsiteY29" fmla="*/ 713233 h 2661971"/>
                  <a:gd name="connsiteX30" fmla="*/ 0 w 2379453"/>
                  <a:gd name="connsiteY30" fmla="*/ 715904 h 2661971"/>
                  <a:gd name="connsiteX31" fmla="*/ 21970 w 2379453"/>
                  <a:gd name="connsiteY31" fmla="*/ 608104 h 2661971"/>
                  <a:gd name="connsiteX32" fmla="*/ 230744 w 2379453"/>
                  <a:gd name="connsiteY32" fmla="*/ 316068 h 2661971"/>
                  <a:gd name="connsiteX33" fmla="*/ 699973 w 2379453"/>
                  <a:gd name="connsiteY33" fmla="*/ 187876 h 2661971"/>
                  <a:gd name="connsiteX34" fmla="*/ 925613 w 2379453"/>
                  <a:gd name="connsiteY34" fmla="*/ 21227 h 2661971"/>
                  <a:gd name="connsiteX35" fmla="*/ 1014635 w 2379453"/>
                  <a:gd name="connsiteY35" fmla="*/ 2279 h 2661971"/>
                  <a:gd name="connsiteX0" fmla="*/ 2246662 w 2317781"/>
                  <a:gd name="connsiteY0" fmla="*/ 2596804 h 2639073"/>
                  <a:gd name="connsiteX1" fmla="*/ 2309917 w 2317781"/>
                  <a:gd name="connsiteY1" fmla="*/ 2634385 h 2639073"/>
                  <a:gd name="connsiteX2" fmla="*/ 2309838 w 2317781"/>
                  <a:gd name="connsiteY2" fmla="*/ 2634369 h 2639073"/>
                  <a:gd name="connsiteX3" fmla="*/ 2246633 w 2317781"/>
                  <a:gd name="connsiteY3" fmla="*/ 2596816 h 2639073"/>
                  <a:gd name="connsiteX4" fmla="*/ 2246662 w 2317781"/>
                  <a:gd name="connsiteY4" fmla="*/ 2596804 h 2639073"/>
                  <a:gd name="connsiteX5" fmla="*/ 1304981 w 2317781"/>
                  <a:gd name="connsiteY5" fmla="*/ 30851 h 2639073"/>
                  <a:gd name="connsiteX6" fmla="*/ 1305449 w 2317781"/>
                  <a:gd name="connsiteY6" fmla="*/ 32279 h 2639073"/>
                  <a:gd name="connsiteX7" fmla="*/ 1270903 w 2317781"/>
                  <a:gd name="connsiteY7" fmla="*/ 53430 h 2639073"/>
                  <a:gd name="connsiteX8" fmla="*/ 1304981 w 2317781"/>
                  <a:gd name="connsiteY8" fmla="*/ 30851 h 2639073"/>
                  <a:gd name="connsiteX9" fmla="*/ 1014635 w 2317781"/>
                  <a:gd name="connsiteY9" fmla="*/ 2279 h 2639073"/>
                  <a:gd name="connsiteX10" fmla="*/ 1188833 w 2317781"/>
                  <a:gd name="connsiteY10" fmla="*/ 20146 h 2639073"/>
                  <a:gd name="connsiteX11" fmla="*/ 1269119 w 2317781"/>
                  <a:gd name="connsiteY11" fmla="*/ 54522 h 2639073"/>
                  <a:gd name="connsiteX12" fmla="*/ 1269071 w 2317781"/>
                  <a:gd name="connsiteY12" fmla="*/ 54551 h 2639073"/>
                  <a:gd name="connsiteX13" fmla="*/ 1122973 w 2317781"/>
                  <a:gd name="connsiteY13" fmla="*/ 277596 h 2639073"/>
                  <a:gd name="connsiteX14" fmla="*/ 1627907 w 2317781"/>
                  <a:gd name="connsiteY14" fmla="*/ 1056971 h 2639073"/>
                  <a:gd name="connsiteX15" fmla="*/ 1878412 w 2317781"/>
                  <a:gd name="connsiteY15" fmla="*/ 1085092 h 2639073"/>
                  <a:gd name="connsiteX16" fmla="*/ 1940535 w 2317781"/>
                  <a:gd name="connsiteY16" fmla="*/ 1079192 h 2639073"/>
                  <a:gd name="connsiteX17" fmla="*/ 1858809 w 2317781"/>
                  <a:gd name="connsiteY17" fmla="*/ 1151642 h 2639073"/>
                  <a:gd name="connsiteX18" fmla="*/ 1715203 w 2317781"/>
                  <a:gd name="connsiteY18" fmla="*/ 1543965 h 2639073"/>
                  <a:gd name="connsiteX19" fmla="*/ 1666479 w 2317781"/>
                  <a:gd name="connsiteY19" fmla="*/ 1531144 h 2639073"/>
                  <a:gd name="connsiteX20" fmla="*/ 739964 w 2317781"/>
                  <a:gd name="connsiteY20" fmla="*/ 1611601 h 2639073"/>
                  <a:gd name="connsiteX21" fmla="*/ 733019 w 2317781"/>
                  <a:gd name="connsiteY21" fmla="*/ 1615678 h 2639073"/>
                  <a:gd name="connsiteX22" fmla="*/ 742011 w 2317781"/>
                  <a:gd name="connsiteY22" fmla="*/ 1569837 h 2639073"/>
                  <a:gd name="connsiteX23" fmla="*/ 743543 w 2317781"/>
                  <a:gd name="connsiteY23" fmla="*/ 1492698 h 2639073"/>
                  <a:gd name="connsiteX24" fmla="*/ 689699 w 2317781"/>
                  <a:gd name="connsiteY24" fmla="*/ 1256843 h 2639073"/>
                  <a:gd name="connsiteX25" fmla="*/ 682006 w 2317781"/>
                  <a:gd name="connsiteY25" fmla="*/ 885116 h 2639073"/>
                  <a:gd name="connsiteX26" fmla="*/ 361500 w 2317781"/>
                  <a:gd name="connsiteY26" fmla="*/ 831280 h 2639073"/>
                  <a:gd name="connsiteX27" fmla="*/ 61507 w 2317781"/>
                  <a:gd name="connsiteY27" fmla="*/ 705662 h 2639073"/>
                  <a:gd name="connsiteX28" fmla="*/ 6701 w 2317781"/>
                  <a:gd name="connsiteY28" fmla="*/ 713233 h 2639073"/>
                  <a:gd name="connsiteX29" fmla="*/ 0 w 2317781"/>
                  <a:gd name="connsiteY29" fmla="*/ 715904 h 2639073"/>
                  <a:gd name="connsiteX30" fmla="*/ 21970 w 2317781"/>
                  <a:gd name="connsiteY30" fmla="*/ 608104 h 2639073"/>
                  <a:gd name="connsiteX31" fmla="*/ 230744 w 2317781"/>
                  <a:gd name="connsiteY31" fmla="*/ 316068 h 2639073"/>
                  <a:gd name="connsiteX32" fmla="*/ 699973 w 2317781"/>
                  <a:gd name="connsiteY32" fmla="*/ 187876 h 2639073"/>
                  <a:gd name="connsiteX33" fmla="*/ 925613 w 2317781"/>
                  <a:gd name="connsiteY33" fmla="*/ 21227 h 2639073"/>
                  <a:gd name="connsiteX34" fmla="*/ 1014635 w 2317781"/>
                  <a:gd name="connsiteY34" fmla="*/ 2279 h 2639073"/>
                  <a:gd name="connsiteX0" fmla="*/ 2246662 w 2309917"/>
                  <a:gd name="connsiteY0" fmla="*/ 2596804 h 2634385"/>
                  <a:gd name="connsiteX1" fmla="*/ 2309917 w 2309917"/>
                  <a:gd name="connsiteY1" fmla="*/ 2634385 h 2634385"/>
                  <a:gd name="connsiteX2" fmla="*/ 2246633 w 2309917"/>
                  <a:gd name="connsiteY2" fmla="*/ 2596816 h 2634385"/>
                  <a:gd name="connsiteX3" fmla="*/ 2246662 w 2309917"/>
                  <a:gd name="connsiteY3" fmla="*/ 2596804 h 2634385"/>
                  <a:gd name="connsiteX4" fmla="*/ 1304981 w 2309917"/>
                  <a:gd name="connsiteY4" fmla="*/ 30851 h 2634385"/>
                  <a:gd name="connsiteX5" fmla="*/ 1305449 w 2309917"/>
                  <a:gd name="connsiteY5" fmla="*/ 32279 h 2634385"/>
                  <a:gd name="connsiteX6" fmla="*/ 1270903 w 2309917"/>
                  <a:gd name="connsiteY6" fmla="*/ 53430 h 2634385"/>
                  <a:gd name="connsiteX7" fmla="*/ 1304981 w 2309917"/>
                  <a:gd name="connsiteY7" fmla="*/ 30851 h 2634385"/>
                  <a:gd name="connsiteX8" fmla="*/ 1014635 w 2309917"/>
                  <a:gd name="connsiteY8" fmla="*/ 2279 h 2634385"/>
                  <a:gd name="connsiteX9" fmla="*/ 1188833 w 2309917"/>
                  <a:gd name="connsiteY9" fmla="*/ 20146 h 2634385"/>
                  <a:gd name="connsiteX10" fmla="*/ 1269119 w 2309917"/>
                  <a:gd name="connsiteY10" fmla="*/ 54522 h 2634385"/>
                  <a:gd name="connsiteX11" fmla="*/ 1269071 w 2309917"/>
                  <a:gd name="connsiteY11" fmla="*/ 54551 h 2634385"/>
                  <a:gd name="connsiteX12" fmla="*/ 1122973 w 2309917"/>
                  <a:gd name="connsiteY12" fmla="*/ 277596 h 2634385"/>
                  <a:gd name="connsiteX13" fmla="*/ 1627907 w 2309917"/>
                  <a:gd name="connsiteY13" fmla="*/ 1056971 h 2634385"/>
                  <a:gd name="connsiteX14" fmla="*/ 1878412 w 2309917"/>
                  <a:gd name="connsiteY14" fmla="*/ 1085092 h 2634385"/>
                  <a:gd name="connsiteX15" fmla="*/ 1940535 w 2309917"/>
                  <a:gd name="connsiteY15" fmla="*/ 1079192 h 2634385"/>
                  <a:gd name="connsiteX16" fmla="*/ 1858809 w 2309917"/>
                  <a:gd name="connsiteY16" fmla="*/ 1151642 h 2634385"/>
                  <a:gd name="connsiteX17" fmla="*/ 1715203 w 2309917"/>
                  <a:gd name="connsiteY17" fmla="*/ 1543965 h 2634385"/>
                  <a:gd name="connsiteX18" fmla="*/ 1666479 w 2309917"/>
                  <a:gd name="connsiteY18" fmla="*/ 1531144 h 2634385"/>
                  <a:gd name="connsiteX19" fmla="*/ 739964 w 2309917"/>
                  <a:gd name="connsiteY19" fmla="*/ 1611601 h 2634385"/>
                  <a:gd name="connsiteX20" fmla="*/ 733019 w 2309917"/>
                  <a:gd name="connsiteY20" fmla="*/ 1615678 h 2634385"/>
                  <a:gd name="connsiteX21" fmla="*/ 742011 w 2309917"/>
                  <a:gd name="connsiteY21" fmla="*/ 1569837 h 2634385"/>
                  <a:gd name="connsiteX22" fmla="*/ 743543 w 2309917"/>
                  <a:gd name="connsiteY22" fmla="*/ 1492698 h 2634385"/>
                  <a:gd name="connsiteX23" fmla="*/ 689699 w 2309917"/>
                  <a:gd name="connsiteY23" fmla="*/ 1256843 h 2634385"/>
                  <a:gd name="connsiteX24" fmla="*/ 682006 w 2309917"/>
                  <a:gd name="connsiteY24" fmla="*/ 885116 h 2634385"/>
                  <a:gd name="connsiteX25" fmla="*/ 361500 w 2309917"/>
                  <a:gd name="connsiteY25" fmla="*/ 831280 h 2634385"/>
                  <a:gd name="connsiteX26" fmla="*/ 61507 w 2309917"/>
                  <a:gd name="connsiteY26" fmla="*/ 705662 h 2634385"/>
                  <a:gd name="connsiteX27" fmla="*/ 6701 w 2309917"/>
                  <a:gd name="connsiteY27" fmla="*/ 713233 h 2634385"/>
                  <a:gd name="connsiteX28" fmla="*/ 0 w 2309917"/>
                  <a:gd name="connsiteY28" fmla="*/ 715904 h 2634385"/>
                  <a:gd name="connsiteX29" fmla="*/ 21970 w 2309917"/>
                  <a:gd name="connsiteY29" fmla="*/ 608104 h 2634385"/>
                  <a:gd name="connsiteX30" fmla="*/ 230744 w 2309917"/>
                  <a:gd name="connsiteY30" fmla="*/ 316068 h 2634385"/>
                  <a:gd name="connsiteX31" fmla="*/ 699973 w 2309917"/>
                  <a:gd name="connsiteY31" fmla="*/ 187876 h 2634385"/>
                  <a:gd name="connsiteX32" fmla="*/ 925613 w 2309917"/>
                  <a:gd name="connsiteY32" fmla="*/ 21227 h 2634385"/>
                  <a:gd name="connsiteX33" fmla="*/ 1014635 w 2309917"/>
                  <a:gd name="connsiteY33" fmla="*/ 2279 h 2634385"/>
                  <a:gd name="connsiteX0" fmla="*/ 2246662 w 2246662"/>
                  <a:gd name="connsiteY0" fmla="*/ 2596804 h 2596816"/>
                  <a:gd name="connsiteX1" fmla="*/ 2246633 w 2246662"/>
                  <a:gd name="connsiteY1" fmla="*/ 2596816 h 2596816"/>
                  <a:gd name="connsiteX2" fmla="*/ 2246662 w 2246662"/>
                  <a:gd name="connsiteY2" fmla="*/ 2596804 h 2596816"/>
                  <a:gd name="connsiteX3" fmla="*/ 1304981 w 2246662"/>
                  <a:gd name="connsiteY3" fmla="*/ 30851 h 2596816"/>
                  <a:gd name="connsiteX4" fmla="*/ 1305449 w 2246662"/>
                  <a:gd name="connsiteY4" fmla="*/ 32279 h 2596816"/>
                  <a:gd name="connsiteX5" fmla="*/ 1270903 w 2246662"/>
                  <a:gd name="connsiteY5" fmla="*/ 53430 h 2596816"/>
                  <a:gd name="connsiteX6" fmla="*/ 1304981 w 2246662"/>
                  <a:gd name="connsiteY6" fmla="*/ 30851 h 2596816"/>
                  <a:gd name="connsiteX7" fmla="*/ 1014635 w 2246662"/>
                  <a:gd name="connsiteY7" fmla="*/ 2279 h 2596816"/>
                  <a:gd name="connsiteX8" fmla="*/ 1188833 w 2246662"/>
                  <a:gd name="connsiteY8" fmla="*/ 20146 h 2596816"/>
                  <a:gd name="connsiteX9" fmla="*/ 1269119 w 2246662"/>
                  <a:gd name="connsiteY9" fmla="*/ 54522 h 2596816"/>
                  <a:gd name="connsiteX10" fmla="*/ 1269071 w 2246662"/>
                  <a:gd name="connsiteY10" fmla="*/ 54551 h 2596816"/>
                  <a:gd name="connsiteX11" fmla="*/ 1122973 w 2246662"/>
                  <a:gd name="connsiteY11" fmla="*/ 277596 h 2596816"/>
                  <a:gd name="connsiteX12" fmla="*/ 1627907 w 2246662"/>
                  <a:gd name="connsiteY12" fmla="*/ 1056971 h 2596816"/>
                  <a:gd name="connsiteX13" fmla="*/ 1878412 w 2246662"/>
                  <a:gd name="connsiteY13" fmla="*/ 1085092 h 2596816"/>
                  <a:gd name="connsiteX14" fmla="*/ 1940535 w 2246662"/>
                  <a:gd name="connsiteY14" fmla="*/ 1079192 h 2596816"/>
                  <a:gd name="connsiteX15" fmla="*/ 1858809 w 2246662"/>
                  <a:gd name="connsiteY15" fmla="*/ 1151642 h 2596816"/>
                  <a:gd name="connsiteX16" fmla="*/ 1715203 w 2246662"/>
                  <a:gd name="connsiteY16" fmla="*/ 1543965 h 2596816"/>
                  <a:gd name="connsiteX17" fmla="*/ 1666479 w 2246662"/>
                  <a:gd name="connsiteY17" fmla="*/ 1531144 h 2596816"/>
                  <a:gd name="connsiteX18" fmla="*/ 739964 w 2246662"/>
                  <a:gd name="connsiteY18" fmla="*/ 1611601 h 2596816"/>
                  <a:gd name="connsiteX19" fmla="*/ 733019 w 2246662"/>
                  <a:gd name="connsiteY19" fmla="*/ 1615678 h 2596816"/>
                  <a:gd name="connsiteX20" fmla="*/ 742011 w 2246662"/>
                  <a:gd name="connsiteY20" fmla="*/ 1569837 h 2596816"/>
                  <a:gd name="connsiteX21" fmla="*/ 743543 w 2246662"/>
                  <a:gd name="connsiteY21" fmla="*/ 1492698 h 2596816"/>
                  <a:gd name="connsiteX22" fmla="*/ 689699 w 2246662"/>
                  <a:gd name="connsiteY22" fmla="*/ 1256843 h 2596816"/>
                  <a:gd name="connsiteX23" fmla="*/ 682006 w 2246662"/>
                  <a:gd name="connsiteY23" fmla="*/ 885116 h 2596816"/>
                  <a:gd name="connsiteX24" fmla="*/ 361500 w 2246662"/>
                  <a:gd name="connsiteY24" fmla="*/ 831280 h 2596816"/>
                  <a:gd name="connsiteX25" fmla="*/ 61507 w 2246662"/>
                  <a:gd name="connsiteY25" fmla="*/ 705662 h 2596816"/>
                  <a:gd name="connsiteX26" fmla="*/ 6701 w 2246662"/>
                  <a:gd name="connsiteY26" fmla="*/ 713233 h 2596816"/>
                  <a:gd name="connsiteX27" fmla="*/ 0 w 2246662"/>
                  <a:gd name="connsiteY27" fmla="*/ 715904 h 2596816"/>
                  <a:gd name="connsiteX28" fmla="*/ 21970 w 2246662"/>
                  <a:gd name="connsiteY28" fmla="*/ 608104 h 2596816"/>
                  <a:gd name="connsiteX29" fmla="*/ 230744 w 2246662"/>
                  <a:gd name="connsiteY29" fmla="*/ 316068 h 2596816"/>
                  <a:gd name="connsiteX30" fmla="*/ 699973 w 2246662"/>
                  <a:gd name="connsiteY30" fmla="*/ 187876 h 2596816"/>
                  <a:gd name="connsiteX31" fmla="*/ 925613 w 2246662"/>
                  <a:gd name="connsiteY31" fmla="*/ 21227 h 2596816"/>
                  <a:gd name="connsiteX32" fmla="*/ 1014635 w 2246662"/>
                  <a:gd name="connsiteY32" fmla="*/ 2279 h 2596816"/>
                  <a:gd name="connsiteX0" fmla="*/ 1304981 w 1940535"/>
                  <a:gd name="connsiteY0" fmla="*/ 30851 h 1615678"/>
                  <a:gd name="connsiteX1" fmla="*/ 1305449 w 1940535"/>
                  <a:gd name="connsiteY1" fmla="*/ 32279 h 1615678"/>
                  <a:gd name="connsiteX2" fmla="*/ 1270903 w 1940535"/>
                  <a:gd name="connsiteY2" fmla="*/ 53430 h 1615678"/>
                  <a:gd name="connsiteX3" fmla="*/ 1304981 w 1940535"/>
                  <a:gd name="connsiteY3" fmla="*/ 30851 h 1615678"/>
                  <a:gd name="connsiteX4" fmla="*/ 1014635 w 1940535"/>
                  <a:gd name="connsiteY4" fmla="*/ 2279 h 1615678"/>
                  <a:gd name="connsiteX5" fmla="*/ 1188833 w 1940535"/>
                  <a:gd name="connsiteY5" fmla="*/ 20146 h 1615678"/>
                  <a:gd name="connsiteX6" fmla="*/ 1269119 w 1940535"/>
                  <a:gd name="connsiteY6" fmla="*/ 54522 h 1615678"/>
                  <a:gd name="connsiteX7" fmla="*/ 1269071 w 1940535"/>
                  <a:gd name="connsiteY7" fmla="*/ 54551 h 1615678"/>
                  <a:gd name="connsiteX8" fmla="*/ 1122973 w 1940535"/>
                  <a:gd name="connsiteY8" fmla="*/ 277596 h 1615678"/>
                  <a:gd name="connsiteX9" fmla="*/ 1627907 w 1940535"/>
                  <a:gd name="connsiteY9" fmla="*/ 1056971 h 1615678"/>
                  <a:gd name="connsiteX10" fmla="*/ 1878412 w 1940535"/>
                  <a:gd name="connsiteY10" fmla="*/ 1085092 h 1615678"/>
                  <a:gd name="connsiteX11" fmla="*/ 1940535 w 1940535"/>
                  <a:gd name="connsiteY11" fmla="*/ 1079192 h 1615678"/>
                  <a:gd name="connsiteX12" fmla="*/ 1858809 w 1940535"/>
                  <a:gd name="connsiteY12" fmla="*/ 1151642 h 1615678"/>
                  <a:gd name="connsiteX13" fmla="*/ 1715203 w 1940535"/>
                  <a:gd name="connsiteY13" fmla="*/ 1543965 h 1615678"/>
                  <a:gd name="connsiteX14" fmla="*/ 1666479 w 1940535"/>
                  <a:gd name="connsiteY14" fmla="*/ 1531144 h 1615678"/>
                  <a:gd name="connsiteX15" fmla="*/ 739964 w 1940535"/>
                  <a:gd name="connsiteY15" fmla="*/ 1611601 h 1615678"/>
                  <a:gd name="connsiteX16" fmla="*/ 733019 w 1940535"/>
                  <a:gd name="connsiteY16" fmla="*/ 1615678 h 1615678"/>
                  <a:gd name="connsiteX17" fmla="*/ 742011 w 1940535"/>
                  <a:gd name="connsiteY17" fmla="*/ 1569837 h 1615678"/>
                  <a:gd name="connsiteX18" fmla="*/ 743543 w 1940535"/>
                  <a:gd name="connsiteY18" fmla="*/ 1492698 h 1615678"/>
                  <a:gd name="connsiteX19" fmla="*/ 689699 w 1940535"/>
                  <a:gd name="connsiteY19" fmla="*/ 1256843 h 1615678"/>
                  <a:gd name="connsiteX20" fmla="*/ 682006 w 1940535"/>
                  <a:gd name="connsiteY20" fmla="*/ 885116 h 1615678"/>
                  <a:gd name="connsiteX21" fmla="*/ 361500 w 1940535"/>
                  <a:gd name="connsiteY21" fmla="*/ 831280 h 1615678"/>
                  <a:gd name="connsiteX22" fmla="*/ 61507 w 1940535"/>
                  <a:gd name="connsiteY22" fmla="*/ 705662 h 1615678"/>
                  <a:gd name="connsiteX23" fmla="*/ 6701 w 1940535"/>
                  <a:gd name="connsiteY23" fmla="*/ 713233 h 1615678"/>
                  <a:gd name="connsiteX24" fmla="*/ 0 w 1940535"/>
                  <a:gd name="connsiteY24" fmla="*/ 715904 h 1615678"/>
                  <a:gd name="connsiteX25" fmla="*/ 21970 w 1940535"/>
                  <a:gd name="connsiteY25" fmla="*/ 608104 h 1615678"/>
                  <a:gd name="connsiteX26" fmla="*/ 230744 w 1940535"/>
                  <a:gd name="connsiteY26" fmla="*/ 316068 h 1615678"/>
                  <a:gd name="connsiteX27" fmla="*/ 699973 w 1940535"/>
                  <a:gd name="connsiteY27" fmla="*/ 187876 h 1615678"/>
                  <a:gd name="connsiteX28" fmla="*/ 925613 w 1940535"/>
                  <a:gd name="connsiteY28" fmla="*/ 21227 h 1615678"/>
                  <a:gd name="connsiteX29" fmla="*/ 1014635 w 1940535"/>
                  <a:gd name="connsiteY29" fmla="*/ 2279 h 1615678"/>
                  <a:gd name="connsiteX0" fmla="*/ 1270903 w 1940535"/>
                  <a:gd name="connsiteY0" fmla="*/ 53430 h 1615678"/>
                  <a:gd name="connsiteX1" fmla="*/ 1305449 w 1940535"/>
                  <a:gd name="connsiteY1" fmla="*/ 32279 h 1615678"/>
                  <a:gd name="connsiteX2" fmla="*/ 1270903 w 1940535"/>
                  <a:gd name="connsiteY2" fmla="*/ 53430 h 1615678"/>
                  <a:gd name="connsiteX3" fmla="*/ 1014635 w 1940535"/>
                  <a:gd name="connsiteY3" fmla="*/ 2279 h 1615678"/>
                  <a:gd name="connsiteX4" fmla="*/ 1188833 w 1940535"/>
                  <a:gd name="connsiteY4" fmla="*/ 20146 h 1615678"/>
                  <a:gd name="connsiteX5" fmla="*/ 1269119 w 1940535"/>
                  <a:gd name="connsiteY5" fmla="*/ 54522 h 1615678"/>
                  <a:gd name="connsiteX6" fmla="*/ 1269071 w 1940535"/>
                  <a:gd name="connsiteY6" fmla="*/ 54551 h 1615678"/>
                  <a:gd name="connsiteX7" fmla="*/ 1122973 w 1940535"/>
                  <a:gd name="connsiteY7" fmla="*/ 277596 h 1615678"/>
                  <a:gd name="connsiteX8" fmla="*/ 1627907 w 1940535"/>
                  <a:gd name="connsiteY8" fmla="*/ 1056971 h 1615678"/>
                  <a:gd name="connsiteX9" fmla="*/ 1878412 w 1940535"/>
                  <a:gd name="connsiteY9" fmla="*/ 1085092 h 1615678"/>
                  <a:gd name="connsiteX10" fmla="*/ 1940535 w 1940535"/>
                  <a:gd name="connsiteY10" fmla="*/ 1079192 h 1615678"/>
                  <a:gd name="connsiteX11" fmla="*/ 1858809 w 1940535"/>
                  <a:gd name="connsiteY11" fmla="*/ 1151642 h 1615678"/>
                  <a:gd name="connsiteX12" fmla="*/ 1715203 w 1940535"/>
                  <a:gd name="connsiteY12" fmla="*/ 1543965 h 1615678"/>
                  <a:gd name="connsiteX13" fmla="*/ 1666479 w 1940535"/>
                  <a:gd name="connsiteY13" fmla="*/ 1531144 h 1615678"/>
                  <a:gd name="connsiteX14" fmla="*/ 739964 w 1940535"/>
                  <a:gd name="connsiteY14" fmla="*/ 1611601 h 1615678"/>
                  <a:gd name="connsiteX15" fmla="*/ 733019 w 1940535"/>
                  <a:gd name="connsiteY15" fmla="*/ 1615678 h 1615678"/>
                  <a:gd name="connsiteX16" fmla="*/ 742011 w 1940535"/>
                  <a:gd name="connsiteY16" fmla="*/ 1569837 h 1615678"/>
                  <a:gd name="connsiteX17" fmla="*/ 743543 w 1940535"/>
                  <a:gd name="connsiteY17" fmla="*/ 1492698 h 1615678"/>
                  <a:gd name="connsiteX18" fmla="*/ 689699 w 1940535"/>
                  <a:gd name="connsiteY18" fmla="*/ 1256843 h 1615678"/>
                  <a:gd name="connsiteX19" fmla="*/ 682006 w 1940535"/>
                  <a:gd name="connsiteY19" fmla="*/ 885116 h 1615678"/>
                  <a:gd name="connsiteX20" fmla="*/ 361500 w 1940535"/>
                  <a:gd name="connsiteY20" fmla="*/ 831280 h 1615678"/>
                  <a:gd name="connsiteX21" fmla="*/ 61507 w 1940535"/>
                  <a:gd name="connsiteY21" fmla="*/ 705662 h 1615678"/>
                  <a:gd name="connsiteX22" fmla="*/ 6701 w 1940535"/>
                  <a:gd name="connsiteY22" fmla="*/ 713233 h 1615678"/>
                  <a:gd name="connsiteX23" fmla="*/ 0 w 1940535"/>
                  <a:gd name="connsiteY23" fmla="*/ 715904 h 1615678"/>
                  <a:gd name="connsiteX24" fmla="*/ 21970 w 1940535"/>
                  <a:gd name="connsiteY24" fmla="*/ 608104 h 1615678"/>
                  <a:gd name="connsiteX25" fmla="*/ 230744 w 1940535"/>
                  <a:gd name="connsiteY25" fmla="*/ 316068 h 1615678"/>
                  <a:gd name="connsiteX26" fmla="*/ 699973 w 1940535"/>
                  <a:gd name="connsiteY26" fmla="*/ 187876 h 1615678"/>
                  <a:gd name="connsiteX27" fmla="*/ 925613 w 1940535"/>
                  <a:gd name="connsiteY27" fmla="*/ 21227 h 1615678"/>
                  <a:gd name="connsiteX28" fmla="*/ 1014635 w 1940535"/>
                  <a:gd name="connsiteY28" fmla="*/ 2279 h 1615678"/>
                  <a:gd name="connsiteX0" fmla="*/ 1014635 w 1940535"/>
                  <a:gd name="connsiteY0" fmla="*/ 2279 h 1615678"/>
                  <a:gd name="connsiteX1" fmla="*/ 1188833 w 1940535"/>
                  <a:gd name="connsiteY1" fmla="*/ 20146 h 1615678"/>
                  <a:gd name="connsiteX2" fmla="*/ 1269119 w 1940535"/>
                  <a:gd name="connsiteY2" fmla="*/ 54522 h 1615678"/>
                  <a:gd name="connsiteX3" fmla="*/ 1269071 w 1940535"/>
                  <a:gd name="connsiteY3" fmla="*/ 54551 h 1615678"/>
                  <a:gd name="connsiteX4" fmla="*/ 1122973 w 1940535"/>
                  <a:gd name="connsiteY4" fmla="*/ 277596 h 1615678"/>
                  <a:gd name="connsiteX5" fmla="*/ 1627907 w 1940535"/>
                  <a:gd name="connsiteY5" fmla="*/ 1056971 h 1615678"/>
                  <a:gd name="connsiteX6" fmla="*/ 1878412 w 1940535"/>
                  <a:gd name="connsiteY6" fmla="*/ 1085092 h 1615678"/>
                  <a:gd name="connsiteX7" fmla="*/ 1940535 w 1940535"/>
                  <a:gd name="connsiteY7" fmla="*/ 1079192 h 1615678"/>
                  <a:gd name="connsiteX8" fmla="*/ 1858809 w 1940535"/>
                  <a:gd name="connsiteY8" fmla="*/ 1151642 h 1615678"/>
                  <a:gd name="connsiteX9" fmla="*/ 1715203 w 1940535"/>
                  <a:gd name="connsiteY9" fmla="*/ 1543965 h 1615678"/>
                  <a:gd name="connsiteX10" fmla="*/ 1666479 w 1940535"/>
                  <a:gd name="connsiteY10" fmla="*/ 1531144 h 1615678"/>
                  <a:gd name="connsiteX11" fmla="*/ 739964 w 1940535"/>
                  <a:gd name="connsiteY11" fmla="*/ 1611601 h 1615678"/>
                  <a:gd name="connsiteX12" fmla="*/ 733019 w 1940535"/>
                  <a:gd name="connsiteY12" fmla="*/ 1615678 h 1615678"/>
                  <a:gd name="connsiteX13" fmla="*/ 742011 w 1940535"/>
                  <a:gd name="connsiteY13" fmla="*/ 1569837 h 1615678"/>
                  <a:gd name="connsiteX14" fmla="*/ 743543 w 1940535"/>
                  <a:gd name="connsiteY14" fmla="*/ 1492698 h 1615678"/>
                  <a:gd name="connsiteX15" fmla="*/ 689699 w 1940535"/>
                  <a:gd name="connsiteY15" fmla="*/ 1256843 h 1615678"/>
                  <a:gd name="connsiteX16" fmla="*/ 682006 w 1940535"/>
                  <a:gd name="connsiteY16" fmla="*/ 885116 h 1615678"/>
                  <a:gd name="connsiteX17" fmla="*/ 361500 w 1940535"/>
                  <a:gd name="connsiteY17" fmla="*/ 831280 h 1615678"/>
                  <a:gd name="connsiteX18" fmla="*/ 61507 w 1940535"/>
                  <a:gd name="connsiteY18" fmla="*/ 705662 h 1615678"/>
                  <a:gd name="connsiteX19" fmla="*/ 6701 w 1940535"/>
                  <a:gd name="connsiteY19" fmla="*/ 713233 h 1615678"/>
                  <a:gd name="connsiteX20" fmla="*/ 0 w 1940535"/>
                  <a:gd name="connsiteY20" fmla="*/ 715904 h 1615678"/>
                  <a:gd name="connsiteX21" fmla="*/ 21970 w 1940535"/>
                  <a:gd name="connsiteY21" fmla="*/ 608104 h 1615678"/>
                  <a:gd name="connsiteX22" fmla="*/ 230744 w 1940535"/>
                  <a:gd name="connsiteY22" fmla="*/ 316068 h 1615678"/>
                  <a:gd name="connsiteX23" fmla="*/ 699973 w 1940535"/>
                  <a:gd name="connsiteY23" fmla="*/ 187876 h 1615678"/>
                  <a:gd name="connsiteX24" fmla="*/ 925613 w 1940535"/>
                  <a:gd name="connsiteY24" fmla="*/ 21227 h 1615678"/>
                  <a:gd name="connsiteX25" fmla="*/ 1014635 w 1940535"/>
                  <a:gd name="connsiteY25" fmla="*/ 2279 h 1615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940535" h="1615678">
                    <a:moveTo>
                      <a:pt x="1014635" y="2279"/>
                    </a:moveTo>
                    <a:cubicBezTo>
                      <a:pt x="1074090" y="-3890"/>
                      <a:pt x="1133224" y="2600"/>
                      <a:pt x="1188833" y="20146"/>
                    </a:cubicBezTo>
                    <a:lnTo>
                      <a:pt x="1269119" y="54522"/>
                    </a:lnTo>
                    <a:cubicBezTo>
                      <a:pt x="1269103" y="54532"/>
                      <a:pt x="1269087" y="54541"/>
                      <a:pt x="1269071" y="54551"/>
                    </a:cubicBezTo>
                    <a:cubicBezTo>
                      <a:pt x="1263945" y="51987"/>
                      <a:pt x="1148605" y="187865"/>
                      <a:pt x="1122973" y="277596"/>
                    </a:cubicBezTo>
                    <a:cubicBezTo>
                      <a:pt x="1030701" y="603190"/>
                      <a:pt x="1258819" y="951858"/>
                      <a:pt x="1627907" y="1056971"/>
                    </a:cubicBezTo>
                    <a:cubicBezTo>
                      <a:pt x="1712490" y="1080045"/>
                      <a:pt x="1797073" y="1088698"/>
                      <a:pt x="1878412" y="1085092"/>
                    </a:cubicBezTo>
                    <a:lnTo>
                      <a:pt x="1940535" y="1079192"/>
                    </a:lnTo>
                    <a:lnTo>
                      <a:pt x="1858809" y="1151642"/>
                    </a:lnTo>
                    <a:cubicBezTo>
                      <a:pt x="1763926" y="1259338"/>
                      <a:pt x="1715203" y="1395241"/>
                      <a:pt x="1715203" y="1543965"/>
                    </a:cubicBezTo>
                    <a:cubicBezTo>
                      <a:pt x="1699816" y="1538837"/>
                      <a:pt x="1681865" y="1536273"/>
                      <a:pt x="1666479" y="1531144"/>
                    </a:cubicBezTo>
                    <a:cubicBezTo>
                      <a:pt x="1328299" y="1449410"/>
                      <a:pt x="997130" y="1486872"/>
                      <a:pt x="739964" y="1611601"/>
                    </a:cubicBezTo>
                    <a:lnTo>
                      <a:pt x="733019" y="1615678"/>
                    </a:lnTo>
                    <a:lnTo>
                      <a:pt x="742011" y="1569837"/>
                    </a:lnTo>
                    <a:cubicBezTo>
                      <a:pt x="744745" y="1545372"/>
                      <a:pt x="745466" y="1519616"/>
                      <a:pt x="743543" y="1492698"/>
                    </a:cubicBezTo>
                    <a:cubicBezTo>
                      <a:pt x="738415" y="1408098"/>
                      <a:pt x="725595" y="1326062"/>
                      <a:pt x="689699" y="1256843"/>
                    </a:cubicBezTo>
                    <a:cubicBezTo>
                      <a:pt x="784568" y="1151734"/>
                      <a:pt x="782004" y="987662"/>
                      <a:pt x="682006" y="885116"/>
                    </a:cubicBezTo>
                    <a:cubicBezTo>
                      <a:pt x="594829" y="795389"/>
                      <a:pt x="464062" y="777444"/>
                      <a:pt x="361500" y="831280"/>
                    </a:cubicBezTo>
                    <a:cubicBezTo>
                      <a:pt x="284579" y="754371"/>
                      <a:pt x="179453" y="705662"/>
                      <a:pt x="61507" y="705662"/>
                    </a:cubicBezTo>
                    <a:cubicBezTo>
                      <a:pt x="46123" y="705662"/>
                      <a:pt x="19200" y="709988"/>
                      <a:pt x="6701" y="713233"/>
                    </a:cubicBezTo>
                    <a:lnTo>
                      <a:pt x="0" y="715904"/>
                    </a:lnTo>
                    <a:lnTo>
                      <a:pt x="21970" y="608104"/>
                    </a:lnTo>
                    <a:cubicBezTo>
                      <a:pt x="56225" y="500663"/>
                      <a:pt x="126898" y="396828"/>
                      <a:pt x="230744" y="316068"/>
                    </a:cubicBezTo>
                    <a:cubicBezTo>
                      <a:pt x="376897" y="200695"/>
                      <a:pt x="551255" y="157110"/>
                      <a:pt x="699973" y="187876"/>
                    </a:cubicBezTo>
                    <a:cubicBezTo>
                      <a:pt x="751254" y="113525"/>
                      <a:pt x="830741" y="51993"/>
                      <a:pt x="925613" y="21227"/>
                    </a:cubicBezTo>
                    <a:cubicBezTo>
                      <a:pt x="955100" y="11613"/>
                      <a:pt x="984908" y="5364"/>
                      <a:pt x="1014635" y="2279"/>
                    </a:cubicBezTo>
                    <a:close/>
                  </a:path>
                </a:pathLst>
              </a:custGeom>
              <a:solidFill>
                <a:srgbClr val="FF4061"/>
              </a:solidFill>
              <a:ln w="38100">
                <a:solidFill>
                  <a:srgbClr val="2B323B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Freeform 457">
              <a:extLst>
                <a:ext uri="{FF2B5EF4-FFF2-40B4-BE49-F238E27FC236}">
                  <a16:creationId xmlns:a16="http://schemas.microsoft.com/office/drawing/2014/main" id="{B8C32C51-3A35-444D-818B-56B2CC7FD203}"/>
                </a:ext>
              </a:extLst>
            </p:cNvPr>
            <p:cNvSpPr/>
            <p:nvPr/>
          </p:nvSpPr>
          <p:spPr>
            <a:xfrm>
              <a:off x="4504278" y="2967625"/>
              <a:ext cx="504437" cy="791435"/>
            </a:xfrm>
            <a:custGeom>
              <a:avLst/>
              <a:gdLst>
                <a:gd name="connsiteX0" fmla="*/ 108177 w 216354"/>
                <a:gd name="connsiteY0" fmla="*/ 60848 h 324530"/>
                <a:gd name="connsiteX1" fmla="*/ 129199 w 216354"/>
                <a:gd name="connsiteY1" fmla="*/ 64229 h 324530"/>
                <a:gd name="connsiteX2" fmla="*/ 147581 w 216354"/>
                <a:gd name="connsiteY2" fmla="*/ 75638 h 324530"/>
                <a:gd name="connsiteX3" fmla="*/ 155504 w 216354"/>
                <a:gd name="connsiteY3" fmla="*/ 94654 h 324530"/>
                <a:gd name="connsiteX4" fmla="*/ 153497 w 216354"/>
                <a:gd name="connsiteY4" fmla="*/ 99408 h 324530"/>
                <a:gd name="connsiteX5" fmla="*/ 148744 w 216354"/>
                <a:gd name="connsiteY5" fmla="*/ 101415 h 324530"/>
                <a:gd name="connsiteX6" fmla="*/ 143989 w 216354"/>
                <a:gd name="connsiteY6" fmla="*/ 99408 h 324530"/>
                <a:gd name="connsiteX7" fmla="*/ 141982 w 216354"/>
                <a:gd name="connsiteY7" fmla="*/ 94654 h 324530"/>
                <a:gd name="connsiteX8" fmla="*/ 130573 w 216354"/>
                <a:gd name="connsiteY8" fmla="*/ 79653 h 324530"/>
                <a:gd name="connsiteX9" fmla="*/ 108177 w 216354"/>
                <a:gd name="connsiteY9" fmla="*/ 74371 h 324530"/>
                <a:gd name="connsiteX10" fmla="*/ 103422 w 216354"/>
                <a:gd name="connsiteY10" fmla="*/ 72364 h 324530"/>
                <a:gd name="connsiteX11" fmla="*/ 101415 w 216354"/>
                <a:gd name="connsiteY11" fmla="*/ 67610 h 324530"/>
                <a:gd name="connsiteX12" fmla="*/ 103422 w 216354"/>
                <a:gd name="connsiteY12" fmla="*/ 62856 h 324530"/>
                <a:gd name="connsiteX13" fmla="*/ 108177 w 216354"/>
                <a:gd name="connsiteY13" fmla="*/ 60848 h 324530"/>
                <a:gd name="connsiteX14" fmla="*/ 108177 w 216354"/>
                <a:gd name="connsiteY14" fmla="*/ 27044 h 324530"/>
                <a:gd name="connsiteX15" fmla="*/ 79337 w 216354"/>
                <a:gd name="connsiteY15" fmla="*/ 31797 h 324530"/>
                <a:gd name="connsiteX16" fmla="*/ 53349 w 216354"/>
                <a:gd name="connsiteY16" fmla="*/ 44897 h 324530"/>
                <a:gd name="connsiteX17" fmla="*/ 34333 w 216354"/>
                <a:gd name="connsiteY17" fmla="*/ 66343 h 324530"/>
                <a:gd name="connsiteX18" fmla="*/ 27044 w 216354"/>
                <a:gd name="connsiteY18" fmla="*/ 94655 h 324530"/>
                <a:gd name="connsiteX19" fmla="*/ 41411 w 216354"/>
                <a:gd name="connsiteY19" fmla="*/ 132686 h 324530"/>
                <a:gd name="connsiteX20" fmla="*/ 47856 w 216354"/>
                <a:gd name="connsiteY20" fmla="*/ 139658 h 324530"/>
                <a:gd name="connsiteX21" fmla="*/ 54300 w 216354"/>
                <a:gd name="connsiteY21" fmla="*/ 146630 h 324530"/>
                <a:gd name="connsiteX22" fmla="*/ 84091 w 216354"/>
                <a:gd name="connsiteY22" fmla="*/ 209593 h 324530"/>
                <a:gd name="connsiteX23" fmla="*/ 132263 w 216354"/>
                <a:gd name="connsiteY23" fmla="*/ 209593 h 324530"/>
                <a:gd name="connsiteX24" fmla="*/ 162054 w 216354"/>
                <a:gd name="connsiteY24" fmla="*/ 146630 h 324530"/>
                <a:gd name="connsiteX25" fmla="*/ 168498 w 216354"/>
                <a:gd name="connsiteY25" fmla="*/ 139658 h 324530"/>
                <a:gd name="connsiteX26" fmla="*/ 174943 w 216354"/>
                <a:gd name="connsiteY26" fmla="*/ 132686 h 324530"/>
                <a:gd name="connsiteX27" fmla="*/ 189310 w 216354"/>
                <a:gd name="connsiteY27" fmla="*/ 94655 h 324530"/>
                <a:gd name="connsiteX28" fmla="*/ 182021 w 216354"/>
                <a:gd name="connsiteY28" fmla="*/ 66343 h 324530"/>
                <a:gd name="connsiteX29" fmla="*/ 163005 w 216354"/>
                <a:gd name="connsiteY29" fmla="*/ 44897 h 324530"/>
                <a:gd name="connsiteX30" fmla="*/ 137017 w 216354"/>
                <a:gd name="connsiteY30" fmla="*/ 31797 h 324530"/>
                <a:gd name="connsiteX31" fmla="*/ 108177 w 216354"/>
                <a:gd name="connsiteY31" fmla="*/ 27044 h 324530"/>
                <a:gd name="connsiteX32" fmla="*/ 108177 w 216354"/>
                <a:gd name="connsiteY32" fmla="*/ 0 h 324530"/>
                <a:gd name="connsiteX33" fmla="*/ 147581 w 216354"/>
                <a:gd name="connsiteY33" fmla="*/ 6866 h 324530"/>
                <a:gd name="connsiteX34" fmla="*/ 182231 w 216354"/>
                <a:gd name="connsiteY34" fmla="*/ 25671 h 324530"/>
                <a:gd name="connsiteX35" fmla="*/ 206952 w 216354"/>
                <a:gd name="connsiteY35" fmla="*/ 55672 h 324530"/>
                <a:gd name="connsiteX36" fmla="*/ 216354 w 216354"/>
                <a:gd name="connsiteY36" fmla="*/ 94655 h 324530"/>
                <a:gd name="connsiteX37" fmla="*/ 194592 w 216354"/>
                <a:gd name="connsiteY37" fmla="*/ 151279 h 324530"/>
                <a:gd name="connsiteX38" fmla="*/ 178851 w 216354"/>
                <a:gd name="connsiteY38" fmla="*/ 169660 h 324530"/>
                <a:gd name="connsiteX39" fmla="*/ 166280 w 216354"/>
                <a:gd name="connsiteY39" fmla="*/ 189838 h 324530"/>
                <a:gd name="connsiteX40" fmla="*/ 159096 w 216354"/>
                <a:gd name="connsiteY40" fmla="*/ 212551 h 324530"/>
                <a:gd name="connsiteX41" fmla="*/ 169027 w 216354"/>
                <a:gd name="connsiteY41" fmla="*/ 229876 h 324530"/>
                <a:gd name="connsiteX42" fmla="*/ 163745 w 216354"/>
                <a:gd name="connsiteY42" fmla="*/ 243398 h 324530"/>
                <a:gd name="connsiteX43" fmla="*/ 169027 w 216354"/>
                <a:gd name="connsiteY43" fmla="*/ 256920 h 324530"/>
                <a:gd name="connsiteX44" fmla="*/ 159519 w 216354"/>
                <a:gd name="connsiteY44" fmla="*/ 274034 h 324530"/>
                <a:gd name="connsiteX45" fmla="*/ 162266 w 216354"/>
                <a:gd name="connsiteY45" fmla="*/ 283964 h 324530"/>
                <a:gd name="connsiteX46" fmla="*/ 155610 w 216354"/>
                <a:gd name="connsiteY46" fmla="*/ 298965 h 324530"/>
                <a:gd name="connsiteX47" fmla="*/ 139235 w 216354"/>
                <a:gd name="connsiteY47" fmla="*/ 304247 h 324530"/>
                <a:gd name="connsiteX48" fmla="*/ 126559 w 216354"/>
                <a:gd name="connsiteY48" fmla="*/ 319037 h 324530"/>
                <a:gd name="connsiteX49" fmla="*/ 108177 w 216354"/>
                <a:gd name="connsiteY49" fmla="*/ 324530 h 324530"/>
                <a:gd name="connsiteX50" fmla="*/ 89795 w 216354"/>
                <a:gd name="connsiteY50" fmla="*/ 319037 h 324530"/>
                <a:gd name="connsiteX51" fmla="*/ 77119 w 216354"/>
                <a:gd name="connsiteY51" fmla="*/ 304247 h 324530"/>
                <a:gd name="connsiteX52" fmla="*/ 60744 w 216354"/>
                <a:gd name="connsiteY52" fmla="*/ 298965 h 324530"/>
                <a:gd name="connsiteX53" fmla="*/ 54088 w 216354"/>
                <a:gd name="connsiteY53" fmla="*/ 283964 h 324530"/>
                <a:gd name="connsiteX54" fmla="*/ 56835 w 216354"/>
                <a:gd name="connsiteY54" fmla="*/ 274034 h 324530"/>
                <a:gd name="connsiteX55" fmla="*/ 47327 w 216354"/>
                <a:gd name="connsiteY55" fmla="*/ 256920 h 324530"/>
                <a:gd name="connsiteX56" fmla="*/ 52609 w 216354"/>
                <a:gd name="connsiteY56" fmla="*/ 243398 h 324530"/>
                <a:gd name="connsiteX57" fmla="*/ 47327 w 216354"/>
                <a:gd name="connsiteY57" fmla="*/ 229876 h 324530"/>
                <a:gd name="connsiteX58" fmla="*/ 57258 w 216354"/>
                <a:gd name="connsiteY58" fmla="*/ 212551 h 324530"/>
                <a:gd name="connsiteX59" fmla="*/ 50074 w 216354"/>
                <a:gd name="connsiteY59" fmla="*/ 189838 h 324530"/>
                <a:gd name="connsiteX60" fmla="*/ 37503 w 216354"/>
                <a:gd name="connsiteY60" fmla="*/ 169660 h 324530"/>
                <a:gd name="connsiteX61" fmla="*/ 21762 w 216354"/>
                <a:gd name="connsiteY61" fmla="*/ 151279 h 324530"/>
                <a:gd name="connsiteX62" fmla="*/ 0 w 216354"/>
                <a:gd name="connsiteY62" fmla="*/ 94655 h 324530"/>
                <a:gd name="connsiteX63" fmla="*/ 9402 w 216354"/>
                <a:gd name="connsiteY63" fmla="*/ 55672 h 324530"/>
                <a:gd name="connsiteX64" fmla="*/ 34123 w 216354"/>
                <a:gd name="connsiteY64" fmla="*/ 25671 h 324530"/>
                <a:gd name="connsiteX65" fmla="*/ 68773 w 216354"/>
                <a:gd name="connsiteY65" fmla="*/ 6866 h 324530"/>
                <a:gd name="connsiteX66" fmla="*/ 108177 w 216354"/>
                <a:gd name="connsiteY66" fmla="*/ 0 h 32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16354" h="324530">
                  <a:moveTo>
                    <a:pt x="108177" y="60848"/>
                  </a:moveTo>
                  <a:cubicBezTo>
                    <a:pt x="115219" y="60848"/>
                    <a:pt x="122227" y="61976"/>
                    <a:pt x="129199" y="64229"/>
                  </a:cubicBezTo>
                  <a:cubicBezTo>
                    <a:pt x="136172" y="66483"/>
                    <a:pt x="142299" y="70286"/>
                    <a:pt x="147581" y="75638"/>
                  </a:cubicBezTo>
                  <a:cubicBezTo>
                    <a:pt x="152863" y="80991"/>
                    <a:pt x="155504" y="87329"/>
                    <a:pt x="155504" y="94654"/>
                  </a:cubicBezTo>
                  <a:cubicBezTo>
                    <a:pt x="155504" y="96485"/>
                    <a:pt x="154835" y="98069"/>
                    <a:pt x="153497" y="99408"/>
                  </a:cubicBezTo>
                  <a:cubicBezTo>
                    <a:pt x="152158" y="100746"/>
                    <a:pt x="150574" y="101415"/>
                    <a:pt x="148744" y="101415"/>
                  </a:cubicBezTo>
                  <a:cubicBezTo>
                    <a:pt x="146911" y="101415"/>
                    <a:pt x="145327" y="100746"/>
                    <a:pt x="143989" y="99408"/>
                  </a:cubicBezTo>
                  <a:cubicBezTo>
                    <a:pt x="142651" y="98069"/>
                    <a:pt x="141982" y="96485"/>
                    <a:pt x="141982" y="94654"/>
                  </a:cubicBezTo>
                  <a:cubicBezTo>
                    <a:pt x="141982" y="88175"/>
                    <a:pt x="138179" y="83174"/>
                    <a:pt x="130573" y="79653"/>
                  </a:cubicBezTo>
                  <a:cubicBezTo>
                    <a:pt x="122967" y="76132"/>
                    <a:pt x="115501" y="74371"/>
                    <a:pt x="108177" y="74371"/>
                  </a:cubicBezTo>
                  <a:cubicBezTo>
                    <a:pt x="106345" y="74371"/>
                    <a:pt x="104760" y="73702"/>
                    <a:pt x="103422" y="72364"/>
                  </a:cubicBezTo>
                  <a:cubicBezTo>
                    <a:pt x="102084" y="71026"/>
                    <a:pt x="101415" y="69441"/>
                    <a:pt x="101415" y="67610"/>
                  </a:cubicBezTo>
                  <a:cubicBezTo>
                    <a:pt x="101415" y="65779"/>
                    <a:pt x="102084" y="64194"/>
                    <a:pt x="103422" y="62856"/>
                  </a:cubicBezTo>
                  <a:cubicBezTo>
                    <a:pt x="104760" y="61517"/>
                    <a:pt x="106345" y="60848"/>
                    <a:pt x="108177" y="60848"/>
                  </a:cubicBezTo>
                  <a:close/>
                  <a:moveTo>
                    <a:pt x="108177" y="27044"/>
                  </a:moveTo>
                  <a:cubicBezTo>
                    <a:pt x="98458" y="27044"/>
                    <a:pt x="88845" y="28629"/>
                    <a:pt x="79337" y="31797"/>
                  </a:cubicBezTo>
                  <a:cubicBezTo>
                    <a:pt x="69829" y="34967"/>
                    <a:pt x="61167" y="39333"/>
                    <a:pt x="53349" y="44897"/>
                  </a:cubicBezTo>
                  <a:cubicBezTo>
                    <a:pt x="45532" y="50461"/>
                    <a:pt x="39193" y="57609"/>
                    <a:pt x="34333" y="66343"/>
                  </a:cubicBezTo>
                  <a:cubicBezTo>
                    <a:pt x="29474" y="75076"/>
                    <a:pt x="27044" y="84513"/>
                    <a:pt x="27044" y="94655"/>
                  </a:cubicBezTo>
                  <a:cubicBezTo>
                    <a:pt x="27044" y="108881"/>
                    <a:pt x="31834" y="121558"/>
                    <a:pt x="41411" y="132686"/>
                  </a:cubicBezTo>
                  <a:cubicBezTo>
                    <a:pt x="42820" y="134235"/>
                    <a:pt x="44968" y="136559"/>
                    <a:pt x="47856" y="139658"/>
                  </a:cubicBezTo>
                  <a:cubicBezTo>
                    <a:pt x="50743" y="142757"/>
                    <a:pt x="52891" y="145081"/>
                    <a:pt x="54300" y="146630"/>
                  </a:cubicBezTo>
                  <a:cubicBezTo>
                    <a:pt x="72329" y="168181"/>
                    <a:pt x="82259" y="189169"/>
                    <a:pt x="84091" y="209593"/>
                  </a:cubicBezTo>
                  <a:lnTo>
                    <a:pt x="132263" y="209593"/>
                  </a:lnTo>
                  <a:cubicBezTo>
                    <a:pt x="134094" y="189169"/>
                    <a:pt x="144024" y="168181"/>
                    <a:pt x="162054" y="146630"/>
                  </a:cubicBezTo>
                  <a:cubicBezTo>
                    <a:pt x="163463" y="145081"/>
                    <a:pt x="165611" y="142757"/>
                    <a:pt x="168498" y="139658"/>
                  </a:cubicBezTo>
                  <a:cubicBezTo>
                    <a:pt x="171386" y="136559"/>
                    <a:pt x="173534" y="134235"/>
                    <a:pt x="174943" y="132686"/>
                  </a:cubicBezTo>
                  <a:cubicBezTo>
                    <a:pt x="184520" y="121558"/>
                    <a:pt x="189310" y="108881"/>
                    <a:pt x="189310" y="94655"/>
                  </a:cubicBezTo>
                  <a:cubicBezTo>
                    <a:pt x="189310" y="84513"/>
                    <a:pt x="186880" y="75076"/>
                    <a:pt x="182021" y="66343"/>
                  </a:cubicBezTo>
                  <a:cubicBezTo>
                    <a:pt x="177161" y="57609"/>
                    <a:pt x="170822" y="50461"/>
                    <a:pt x="163005" y="44897"/>
                  </a:cubicBezTo>
                  <a:cubicBezTo>
                    <a:pt x="155187" y="39333"/>
                    <a:pt x="146525" y="34967"/>
                    <a:pt x="137017" y="31797"/>
                  </a:cubicBezTo>
                  <a:cubicBezTo>
                    <a:pt x="127509" y="28629"/>
                    <a:pt x="117896" y="27044"/>
                    <a:pt x="108177" y="27044"/>
                  </a:cubicBezTo>
                  <a:close/>
                  <a:moveTo>
                    <a:pt x="108177" y="0"/>
                  </a:moveTo>
                  <a:cubicBezTo>
                    <a:pt x="121558" y="0"/>
                    <a:pt x="134693" y="2289"/>
                    <a:pt x="147581" y="6866"/>
                  </a:cubicBezTo>
                  <a:cubicBezTo>
                    <a:pt x="160469" y="11444"/>
                    <a:pt x="172019" y="17712"/>
                    <a:pt x="182231" y="25671"/>
                  </a:cubicBezTo>
                  <a:cubicBezTo>
                    <a:pt x="192443" y="33629"/>
                    <a:pt x="200684" y="43629"/>
                    <a:pt x="206952" y="55672"/>
                  </a:cubicBezTo>
                  <a:cubicBezTo>
                    <a:pt x="213220" y="67716"/>
                    <a:pt x="216354" y="80710"/>
                    <a:pt x="216354" y="94655"/>
                  </a:cubicBezTo>
                  <a:cubicBezTo>
                    <a:pt x="216354" y="116487"/>
                    <a:pt x="209099" y="135362"/>
                    <a:pt x="194592" y="151279"/>
                  </a:cubicBezTo>
                  <a:cubicBezTo>
                    <a:pt x="188253" y="158180"/>
                    <a:pt x="183006" y="164308"/>
                    <a:pt x="178851" y="169660"/>
                  </a:cubicBezTo>
                  <a:cubicBezTo>
                    <a:pt x="174696" y="175013"/>
                    <a:pt x="170506" y="181739"/>
                    <a:pt x="166280" y="189838"/>
                  </a:cubicBezTo>
                  <a:cubicBezTo>
                    <a:pt x="162054" y="197937"/>
                    <a:pt x="159659" y="205508"/>
                    <a:pt x="159096" y="212551"/>
                  </a:cubicBezTo>
                  <a:cubicBezTo>
                    <a:pt x="165716" y="216494"/>
                    <a:pt x="169027" y="222269"/>
                    <a:pt x="169027" y="229876"/>
                  </a:cubicBezTo>
                  <a:cubicBezTo>
                    <a:pt x="169027" y="235088"/>
                    <a:pt x="167266" y="239594"/>
                    <a:pt x="163745" y="243398"/>
                  </a:cubicBezTo>
                  <a:cubicBezTo>
                    <a:pt x="167266" y="247201"/>
                    <a:pt x="169027" y="251708"/>
                    <a:pt x="169027" y="256920"/>
                  </a:cubicBezTo>
                  <a:cubicBezTo>
                    <a:pt x="169027" y="264245"/>
                    <a:pt x="165857" y="269949"/>
                    <a:pt x="159519" y="274034"/>
                  </a:cubicBezTo>
                  <a:cubicBezTo>
                    <a:pt x="161350" y="277274"/>
                    <a:pt x="162266" y="280583"/>
                    <a:pt x="162266" y="283964"/>
                  </a:cubicBezTo>
                  <a:cubicBezTo>
                    <a:pt x="162266" y="290444"/>
                    <a:pt x="160047" y="295444"/>
                    <a:pt x="155610" y="298965"/>
                  </a:cubicBezTo>
                  <a:cubicBezTo>
                    <a:pt x="151173" y="302486"/>
                    <a:pt x="145715" y="304247"/>
                    <a:pt x="139235" y="304247"/>
                  </a:cubicBezTo>
                  <a:cubicBezTo>
                    <a:pt x="136418" y="310444"/>
                    <a:pt x="132193" y="315374"/>
                    <a:pt x="126559" y="319037"/>
                  </a:cubicBezTo>
                  <a:cubicBezTo>
                    <a:pt x="120924" y="322699"/>
                    <a:pt x="114797" y="324530"/>
                    <a:pt x="108177" y="324530"/>
                  </a:cubicBezTo>
                  <a:cubicBezTo>
                    <a:pt x="101557" y="324530"/>
                    <a:pt x="95429" y="322699"/>
                    <a:pt x="89795" y="319037"/>
                  </a:cubicBezTo>
                  <a:cubicBezTo>
                    <a:pt x="84161" y="315374"/>
                    <a:pt x="79935" y="310444"/>
                    <a:pt x="77119" y="304247"/>
                  </a:cubicBezTo>
                  <a:cubicBezTo>
                    <a:pt x="70639" y="304247"/>
                    <a:pt x="65181" y="302486"/>
                    <a:pt x="60744" y="298965"/>
                  </a:cubicBezTo>
                  <a:cubicBezTo>
                    <a:pt x="56307" y="295444"/>
                    <a:pt x="54088" y="290444"/>
                    <a:pt x="54088" y="283964"/>
                  </a:cubicBezTo>
                  <a:cubicBezTo>
                    <a:pt x="54088" y="280583"/>
                    <a:pt x="55004" y="277274"/>
                    <a:pt x="56835" y="274034"/>
                  </a:cubicBezTo>
                  <a:cubicBezTo>
                    <a:pt x="50497" y="269949"/>
                    <a:pt x="47327" y="264245"/>
                    <a:pt x="47327" y="256920"/>
                  </a:cubicBezTo>
                  <a:cubicBezTo>
                    <a:pt x="47327" y="251708"/>
                    <a:pt x="49088" y="247201"/>
                    <a:pt x="52609" y="243398"/>
                  </a:cubicBezTo>
                  <a:cubicBezTo>
                    <a:pt x="49088" y="239594"/>
                    <a:pt x="47327" y="235088"/>
                    <a:pt x="47327" y="229876"/>
                  </a:cubicBezTo>
                  <a:cubicBezTo>
                    <a:pt x="47327" y="222269"/>
                    <a:pt x="50638" y="216494"/>
                    <a:pt x="57258" y="212551"/>
                  </a:cubicBezTo>
                  <a:cubicBezTo>
                    <a:pt x="56694" y="205508"/>
                    <a:pt x="54300" y="197937"/>
                    <a:pt x="50074" y="189838"/>
                  </a:cubicBezTo>
                  <a:cubicBezTo>
                    <a:pt x="45848" y="181739"/>
                    <a:pt x="41658" y="175013"/>
                    <a:pt x="37503" y="169660"/>
                  </a:cubicBezTo>
                  <a:cubicBezTo>
                    <a:pt x="33347" y="164308"/>
                    <a:pt x="28100" y="158180"/>
                    <a:pt x="21762" y="151279"/>
                  </a:cubicBezTo>
                  <a:cubicBezTo>
                    <a:pt x="7254" y="135362"/>
                    <a:pt x="0" y="116487"/>
                    <a:pt x="0" y="94655"/>
                  </a:cubicBezTo>
                  <a:cubicBezTo>
                    <a:pt x="0" y="80710"/>
                    <a:pt x="3134" y="67716"/>
                    <a:pt x="9402" y="55672"/>
                  </a:cubicBezTo>
                  <a:cubicBezTo>
                    <a:pt x="15670" y="43629"/>
                    <a:pt x="23910" y="33629"/>
                    <a:pt x="34123" y="25671"/>
                  </a:cubicBezTo>
                  <a:cubicBezTo>
                    <a:pt x="44334" y="17712"/>
                    <a:pt x="55885" y="11444"/>
                    <a:pt x="68773" y="6866"/>
                  </a:cubicBezTo>
                  <a:cubicBezTo>
                    <a:pt x="81661" y="2289"/>
                    <a:pt x="94795" y="0"/>
                    <a:pt x="108177" y="0"/>
                  </a:cubicBezTo>
                  <a:close/>
                </a:path>
              </a:pathLst>
            </a:custGeom>
            <a:solidFill>
              <a:srgbClr val="2E3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4" name="Freeform 425">
              <a:extLst>
                <a:ext uri="{FF2B5EF4-FFF2-40B4-BE49-F238E27FC236}">
                  <a16:creationId xmlns:a16="http://schemas.microsoft.com/office/drawing/2014/main" id="{9CFD260F-3C20-46AC-A01E-2EF2783FEB06}"/>
                </a:ext>
              </a:extLst>
            </p:cNvPr>
            <p:cNvSpPr/>
            <p:nvPr/>
          </p:nvSpPr>
          <p:spPr>
            <a:xfrm>
              <a:off x="5025318" y="2305220"/>
              <a:ext cx="504438" cy="471196"/>
            </a:xfrm>
            <a:custGeom>
              <a:avLst/>
              <a:gdLst>
                <a:gd name="connsiteX0" fmla="*/ 169590 w 540885"/>
                <a:gd name="connsiteY0" fmla="*/ 270443 h 504826"/>
                <a:gd name="connsiteX1" fmla="*/ 181704 w 540885"/>
                <a:gd name="connsiteY1" fmla="*/ 276500 h 504826"/>
                <a:gd name="connsiteX2" fmla="*/ 202269 w 540885"/>
                <a:gd name="connsiteY2" fmla="*/ 290022 h 504826"/>
                <a:gd name="connsiteX3" fmla="*/ 232412 w 540885"/>
                <a:gd name="connsiteY3" fmla="*/ 303544 h 504826"/>
                <a:gd name="connsiteX4" fmla="*/ 270443 w 540885"/>
                <a:gd name="connsiteY4" fmla="*/ 309601 h 504826"/>
                <a:gd name="connsiteX5" fmla="*/ 308473 w 540885"/>
                <a:gd name="connsiteY5" fmla="*/ 303544 h 504826"/>
                <a:gd name="connsiteX6" fmla="*/ 338617 w 540885"/>
                <a:gd name="connsiteY6" fmla="*/ 290022 h 504826"/>
                <a:gd name="connsiteX7" fmla="*/ 359181 w 540885"/>
                <a:gd name="connsiteY7" fmla="*/ 276500 h 504826"/>
                <a:gd name="connsiteX8" fmla="*/ 371295 w 540885"/>
                <a:gd name="connsiteY8" fmla="*/ 270443 h 504826"/>
                <a:gd name="connsiteX9" fmla="*/ 402705 w 540885"/>
                <a:gd name="connsiteY9" fmla="*/ 276077 h 504826"/>
                <a:gd name="connsiteX10" fmla="*/ 426792 w 540885"/>
                <a:gd name="connsiteY10" fmla="*/ 291149 h 504826"/>
                <a:gd name="connsiteX11" fmla="*/ 444258 w 540885"/>
                <a:gd name="connsiteY11" fmla="*/ 313967 h 504826"/>
                <a:gd name="connsiteX12" fmla="*/ 456371 w 540885"/>
                <a:gd name="connsiteY12" fmla="*/ 341434 h 504826"/>
                <a:gd name="connsiteX13" fmla="*/ 463837 w 540885"/>
                <a:gd name="connsiteY13" fmla="*/ 372000 h 504826"/>
                <a:gd name="connsiteX14" fmla="*/ 467781 w 540885"/>
                <a:gd name="connsiteY14" fmla="*/ 402706 h 504826"/>
                <a:gd name="connsiteX15" fmla="*/ 468767 w 540885"/>
                <a:gd name="connsiteY15" fmla="*/ 431863 h 504826"/>
                <a:gd name="connsiteX16" fmla="*/ 448202 w 540885"/>
                <a:gd name="connsiteY16" fmla="*/ 485247 h 504826"/>
                <a:gd name="connsiteX17" fmla="*/ 393550 w 540885"/>
                <a:gd name="connsiteY17" fmla="*/ 504826 h 504826"/>
                <a:gd name="connsiteX18" fmla="*/ 147335 w 540885"/>
                <a:gd name="connsiteY18" fmla="*/ 504826 h 504826"/>
                <a:gd name="connsiteX19" fmla="*/ 92683 w 540885"/>
                <a:gd name="connsiteY19" fmla="*/ 485247 h 504826"/>
                <a:gd name="connsiteX20" fmla="*/ 72118 w 540885"/>
                <a:gd name="connsiteY20" fmla="*/ 431863 h 504826"/>
                <a:gd name="connsiteX21" fmla="*/ 73104 w 540885"/>
                <a:gd name="connsiteY21" fmla="*/ 402706 h 504826"/>
                <a:gd name="connsiteX22" fmla="*/ 77049 w 540885"/>
                <a:gd name="connsiteY22" fmla="*/ 372000 h 504826"/>
                <a:gd name="connsiteX23" fmla="*/ 84514 w 540885"/>
                <a:gd name="connsiteY23" fmla="*/ 341434 h 504826"/>
                <a:gd name="connsiteX24" fmla="*/ 96628 w 540885"/>
                <a:gd name="connsiteY24" fmla="*/ 313967 h 504826"/>
                <a:gd name="connsiteX25" fmla="*/ 114093 w 540885"/>
                <a:gd name="connsiteY25" fmla="*/ 291149 h 504826"/>
                <a:gd name="connsiteX26" fmla="*/ 138180 w 540885"/>
                <a:gd name="connsiteY26" fmla="*/ 276077 h 504826"/>
                <a:gd name="connsiteX27" fmla="*/ 169590 w 540885"/>
                <a:gd name="connsiteY27" fmla="*/ 270443 h 504826"/>
                <a:gd name="connsiteX28" fmla="*/ 505953 w 540885"/>
                <a:gd name="connsiteY28" fmla="*/ 144237 h 504826"/>
                <a:gd name="connsiteX29" fmla="*/ 540885 w 540885"/>
                <a:gd name="connsiteY29" fmla="*/ 243680 h 504826"/>
                <a:gd name="connsiteX30" fmla="*/ 525109 w 540885"/>
                <a:gd name="connsiteY30" fmla="*/ 277063 h 504826"/>
                <a:gd name="connsiteX31" fmla="*/ 486233 w 540885"/>
                <a:gd name="connsiteY31" fmla="*/ 288472 h 504826"/>
                <a:gd name="connsiteX32" fmla="*/ 448484 w 540885"/>
                <a:gd name="connsiteY32" fmla="*/ 288472 h 504826"/>
                <a:gd name="connsiteX33" fmla="*/ 373830 w 540885"/>
                <a:gd name="connsiteY33" fmla="*/ 252413 h 504826"/>
                <a:gd name="connsiteX34" fmla="*/ 396649 w 540885"/>
                <a:gd name="connsiteY34" fmla="*/ 180296 h 504826"/>
                <a:gd name="connsiteX35" fmla="*/ 395240 w 540885"/>
                <a:gd name="connsiteY35" fmla="*/ 161703 h 504826"/>
                <a:gd name="connsiteX36" fmla="*/ 432708 w 540885"/>
                <a:gd name="connsiteY36" fmla="*/ 168182 h 504826"/>
                <a:gd name="connsiteX37" fmla="*/ 466231 w 540885"/>
                <a:gd name="connsiteY37" fmla="*/ 162125 h 504826"/>
                <a:gd name="connsiteX38" fmla="*/ 493698 w 540885"/>
                <a:gd name="connsiteY38" fmla="*/ 150153 h 504826"/>
                <a:gd name="connsiteX39" fmla="*/ 505953 w 540885"/>
                <a:gd name="connsiteY39" fmla="*/ 144237 h 504826"/>
                <a:gd name="connsiteX40" fmla="*/ 34932 w 540885"/>
                <a:gd name="connsiteY40" fmla="*/ 144237 h 504826"/>
                <a:gd name="connsiteX41" fmla="*/ 47187 w 540885"/>
                <a:gd name="connsiteY41" fmla="*/ 150153 h 504826"/>
                <a:gd name="connsiteX42" fmla="*/ 74653 w 540885"/>
                <a:gd name="connsiteY42" fmla="*/ 162125 h 504826"/>
                <a:gd name="connsiteX43" fmla="*/ 108176 w 540885"/>
                <a:gd name="connsiteY43" fmla="*/ 168182 h 504826"/>
                <a:gd name="connsiteX44" fmla="*/ 145644 w 540885"/>
                <a:gd name="connsiteY44" fmla="*/ 161703 h 504826"/>
                <a:gd name="connsiteX45" fmla="*/ 144235 w 540885"/>
                <a:gd name="connsiteY45" fmla="*/ 180296 h 504826"/>
                <a:gd name="connsiteX46" fmla="*/ 167054 w 540885"/>
                <a:gd name="connsiteY46" fmla="*/ 252413 h 504826"/>
                <a:gd name="connsiteX47" fmla="*/ 92401 w 540885"/>
                <a:gd name="connsiteY47" fmla="*/ 288472 h 504826"/>
                <a:gd name="connsiteX48" fmla="*/ 54652 w 540885"/>
                <a:gd name="connsiteY48" fmla="*/ 288472 h 504826"/>
                <a:gd name="connsiteX49" fmla="*/ 15776 w 540885"/>
                <a:gd name="connsiteY49" fmla="*/ 277063 h 504826"/>
                <a:gd name="connsiteX50" fmla="*/ 0 w 540885"/>
                <a:gd name="connsiteY50" fmla="*/ 243680 h 504826"/>
                <a:gd name="connsiteX51" fmla="*/ 34932 w 540885"/>
                <a:gd name="connsiteY51" fmla="*/ 144237 h 504826"/>
                <a:gd name="connsiteX52" fmla="*/ 270442 w 540885"/>
                <a:gd name="connsiteY52" fmla="*/ 72119 h 504826"/>
                <a:gd name="connsiteX53" fmla="*/ 346926 w 540885"/>
                <a:gd name="connsiteY53" fmla="*/ 103811 h 504826"/>
                <a:gd name="connsiteX54" fmla="*/ 378619 w 540885"/>
                <a:gd name="connsiteY54" fmla="*/ 180296 h 504826"/>
                <a:gd name="connsiteX55" fmla="*/ 346926 w 540885"/>
                <a:gd name="connsiteY55" fmla="*/ 256780 h 504826"/>
                <a:gd name="connsiteX56" fmla="*/ 270442 w 540885"/>
                <a:gd name="connsiteY56" fmla="*/ 288472 h 504826"/>
                <a:gd name="connsiteX57" fmla="*/ 193957 w 540885"/>
                <a:gd name="connsiteY57" fmla="*/ 256780 h 504826"/>
                <a:gd name="connsiteX58" fmla="*/ 162265 w 540885"/>
                <a:gd name="connsiteY58" fmla="*/ 180296 h 504826"/>
                <a:gd name="connsiteX59" fmla="*/ 193957 w 540885"/>
                <a:gd name="connsiteY59" fmla="*/ 103811 h 504826"/>
                <a:gd name="connsiteX60" fmla="*/ 270442 w 540885"/>
                <a:gd name="connsiteY60" fmla="*/ 72119 h 504826"/>
                <a:gd name="connsiteX61" fmla="*/ 432707 w 540885"/>
                <a:gd name="connsiteY61" fmla="*/ 0 h 504826"/>
                <a:gd name="connsiteX62" fmla="*/ 483697 w 540885"/>
                <a:gd name="connsiteY62" fmla="*/ 21128 h 504826"/>
                <a:gd name="connsiteX63" fmla="*/ 504825 w 540885"/>
                <a:gd name="connsiteY63" fmla="*/ 72118 h 504826"/>
                <a:gd name="connsiteX64" fmla="*/ 483697 w 540885"/>
                <a:gd name="connsiteY64" fmla="*/ 123108 h 504826"/>
                <a:gd name="connsiteX65" fmla="*/ 432707 w 540885"/>
                <a:gd name="connsiteY65" fmla="*/ 144236 h 504826"/>
                <a:gd name="connsiteX66" fmla="*/ 381717 w 540885"/>
                <a:gd name="connsiteY66" fmla="*/ 123108 h 504826"/>
                <a:gd name="connsiteX67" fmla="*/ 360589 w 540885"/>
                <a:gd name="connsiteY67" fmla="*/ 72118 h 504826"/>
                <a:gd name="connsiteX68" fmla="*/ 381717 w 540885"/>
                <a:gd name="connsiteY68" fmla="*/ 21128 h 504826"/>
                <a:gd name="connsiteX69" fmla="*/ 432707 w 540885"/>
                <a:gd name="connsiteY69" fmla="*/ 0 h 504826"/>
                <a:gd name="connsiteX70" fmla="*/ 108176 w 540885"/>
                <a:gd name="connsiteY70" fmla="*/ 0 h 504826"/>
                <a:gd name="connsiteX71" fmla="*/ 159167 w 540885"/>
                <a:gd name="connsiteY71" fmla="*/ 21128 h 504826"/>
                <a:gd name="connsiteX72" fmla="*/ 180295 w 540885"/>
                <a:gd name="connsiteY72" fmla="*/ 72118 h 504826"/>
                <a:gd name="connsiteX73" fmla="*/ 159167 w 540885"/>
                <a:gd name="connsiteY73" fmla="*/ 123108 h 504826"/>
                <a:gd name="connsiteX74" fmla="*/ 108176 w 540885"/>
                <a:gd name="connsiteY74" fmla="*/ 144236 h 504826"/>
                <a:gd name="connsiteX75" fmla="*/ 57187 w 540885"/>
                <a:gd name="connsiteY75" fmla="*/ 123108 h 504826"/>
                <a:gd name="connsiteX76" fmla="*/ 36059 w 540885"/>
                <a:gd name="connsiteY76" fmla="*/ 72118 h 504826"/>
                <a:gd name="connsiteX77" fmla="*/ 57187 w 540885"/>
                <a:gd name="connsiteY77" fmla="*/ 21128 h 504826"/>
                <a:gd name="connsiteX78" fmla="*/ 108176 w 540885"/>
                <a:gd name="connsiteY78" fmla="*/ 0 h 5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40885" h="504826">
                  <a:moveTo>
                    <a:pt x="169590" y="270443"/>
                  </a:moveTo>
                  <a:cubicBezTo>
                    <a:pt x="171469" y="270443"/>
                    <a:pt x="175506" y="272462"/>
                    <a:pt x="181704" y="276500"/>
                  </a:cubicBezTo>
                  <a:cubicBezTo>
                    <a:pt x="187902" y="280538"/>
                    <a:pt x="194757" y="285045"/>
                    <a:pt x="202269" y="290022"/>
                  </a:cubicBezTo>
                  <a:cubicBezTo>
                    <a:pt x="209781" y="294999"/>
                    <a:pt x="219829" y="299506"/>
                    <a:pt x="232412" y="303544"/>
                  </a:cubicBezTo>
                  <a:cubicBezTo>
                    <a:pt x="244995" y="307582"/>
                    <a:pt x="257673" y="309601"/>
                    <a:pt x="270443" y="309601"/>
                  </a:cubicBezTo>
                  <a:cubicBezTo>
                    <a:pt x="283214" y="309601"/>
                    <a:pt x="295891" y="307582"/>
                    <a:pt x="308473" y="303544"/>
                  </a:cubicBezTo>
                  <a:cubicBezTo>
                    <a:pt x="321057" y="299506"/>
                    <a:pt x="331105" y="294999"/>
                    <a:pt x="338617" y="290022"/>
                  </a:cubicBezTo>
                  <a:cubicBezTo>
                    <a:pt x="346129" y="285045"/>
                    <a:pt x="352983" y="280538"/>
                    <a:pt x="359181" y="276500"/>
                  </a:cubicBezTo>
                  <a:cubicBezTo>
                    <a:pt x="365379" y="272462"/>
                    <a:pt x="369418" y="270443"/>
                    <a:pt x="371295" y="270443"/>
                  </a:cubicBezTo>
                  <a:cubicBezTo>
                    <a:pt x="382751" y="270443"/>
                    <a:pt x="393222" y="272321"/>
                    <a:pt x="402705" y="276077"/>
                  </a:cubicBezTo>
                  <a:cubicBezTo>
                    <a:pt x="412191" y="279833"/>
                    <a:pt x="420218" y="284857"/>
                    <a:pt x="426792" y="291149"/>
                  </a:cubicBezTo>
                  <a:cubicBezTo>
                    <a:pt x="433365" y="297440"/>
                    <a:pt x="439187" y="305046"/>
                    <a:pt x="444258" y="313967"/>
                  </a:cubicBezTo>
                  <a:cubicBezTo>
                    <a:pt x="449329" y="322888"/>
                    <a:pt x="453367" y="332044"/>
                    <a:pt x="456371" y="341434"/>
                  </a:cubicBezTo>
                  <a:cubicBezTo>
                    <a:pt x="459376" y="350824"/>
                    <a:pt x="461865" y="361013"/>
                    <a:pt x="463837" y="372000"/>
                  </a:cubicBezTo>
                  <a:cubicBezTo>
                    <a:pt x="465809" y="382986"/>
                    <a:pt x="467124" y="393222"/>
                    <a:pt x="467781" y="402706"/>
                  </a:cubicBezTo>
                  <a:cubicBezTo>
                    <a:pt x="468438" y="412190"/>
                    <a:pt x="468767" y="421909"/>
                    <a:pt x="468767" y="431863"/>
                  </a:cubicBezTo>
                  <a:cubicBezTo>
                    <a:pt x="468767" y="454400"/>
                    <a:pt x="461912" y="472195"/>
                    <a:pt x="448202" y="485247"/>
                  </a:cubicBezTo>
                  <a:cubicBezTo>
                    <a:pt x="434492" y="498300"/>
                    <a:pt x="416275" y="504826"/>
                    <a:pt x="393550" y="504826"/>
                  </a:cubicBezTo>
                  <a:lnTo>
                    <a:pt x="147335" y="504826"/>
                  </a:lnTo>
                  <a:cubicBezTo>
                    <a:pt x="124611" y="504826"/>
                    <a:pt x="106393" y="498300"/>
                    <a:pt x="92683" y="485247"/>
                  </a:cubicBezTo>
                  <a:cubicBezTo>
                    <a:pt x="78974" y="472195"/>
                    <a:pt x="72118" y="454400"/>
                    <a:pt x="72118" y="431863"/>
                  </a:cubicBezTo>
                  <a:cubicBezTo>
                    <a:pt x="72118" y="421909"/>
                    <a:pt x="72447" y="412190"/>
                    <a:pt x="73104" y="402706"/>
                  </a:cubicBezTo>
                  <a:cubicBezTo>
                    <a:pt x="73761" y="393222"/>
                    <a:pt x="75077" y="382986"/>
                    <a:pt x="77049" y="372000"/>
                  </a:cubicBezTo>
                  <a:cubicBezTo>
                    <a:pt x="79021" y="361013"/>
                    <a:pt x="81510" y="350824"/>
                    <a:pt x="84514" y="341434"/>
                  </a:cubicBezTo>
                  <a:cubicBezTo>
                    <a:pt x="87519" y="332044"/>
                    <a:pt x="91556" y="322888"/>
                    <a:pt x="96628" y="313967"/>
                  </a:cubicBezTo>
                  <a:cubicBezTo>
                    <a:pt x="101698" y="305046"/>
                    <a:pt x="107521" y="297440"/>
                    <a:pt x="114093" y="291149"/>
                  </a:cubicBezTo>
                  <a:cubicBezTo>
                    <a:pt x="120667" y="284857"/>
                    <a:pt x="128696" y="279833"/>
                    <a:pt x="138180" y="276077"/>
                  </a:cubicBezTo>
                  <a:cubicBezTo>
                    <a:pt x="147664" y="272321"/>
                    <a:pt x="158135" y="270443"/>
                    <a:pt x="169590" y="270443"/>
                  </a:cubicBezTo>
                  <a:close/>
                  <a:moveTo>
                    <a:pt x="505953" y="144237"/>
                  </a:moveTo>
                  <a:cubicBezTo>
                    <a:pt x="529241" y="144237"/>
                    <a:pt x="540885" y="177385"/>
                    <a:pt x="540885" y="243680"/>
                  </a:cubicBezTo>
                  <a:cubicBezTo>
                    <a:pt x="540885" y="258329"/>
                    <a:pt x="535626" y="269457"/>
                    <a:pt x="525109" y="277063"/>
                  </a:cubicBezTo>
                  <a:cubicBezTo>
                    <a:pt x="514592" y="284669"/>
                    <a:pt x="501634" y="288472"/>
                    <a:pt x="486233" y="288472"/>
                  </a:cubicBezTo>
                  <a:lnTo>
                    <a:pt x="448484" y="288472"/>
                  </a:lnTo>
                  <a:cubicBezTo>
                    <a:pt x="429140" y="265372"/>
                    <a:pt x="404256" y="253353"/>
                    <a:pt x="373830" y="252413"/>
                  </a:cubicBezTo>
                  <a:cubicBezTo>
                    <a:pt x="389043" y="230440"/>
                    <a:pt x="396649" y="206401"/>
                    <a:pt x="396649" y="180296"/>
                  </a:cubicBezTo>
                  <a:cubicBezTo>
                    <a:pt x="396649" y="174849"/>
                    <a:pt x="396179" y="168652"/>
                    <a:pt x="395240" y="161703"/>
                  </a:cubicBezTo>
                  <a:cubicBezTo>
                    <a:pt x="407636" y="166022"/>
                    <a:pt x="420125" y="168182"/>
                    <a:pt x="432708" y="168182"/>
                  </a:cubicBezTo>
                  <a:cubicBezTo>
                    <a:pt x="443789" y="168182"/>
                    <a:pt x="454964" y="166163"/>
                    <a:pt x="466231" y="162125"/>
                  </a:cubicBezTo>
                  <a:cubicBezTo>
                    <a:pt x="477500" y="158087"/>
                    <a:pt x="486655" y="154097"/>
                    <a:pt x="493698" y="150153"/>
                  </a:cubicBezTo>
                  <a:cubicBezTo>
                    <a:pt x="500742" y="146209"/>
                    <a:pt x="504826" y="144237"/>
                    <a:pt x="505953" y="144237"/>
                  </a:cubicBezTo>
                  <a:close/>
                  <a:moveTo>
                    <a:pt x="34932" y="144237"/>
                  </a:moveTo>
                  <a:cubicBezTo>
                    <a:pt x="36059" y="144237"/>
                    <a:pt x="40144" y="146209"/>
                    <a:pt x="47187" y="150153"/>
                  </a:cubicBezTo>
                  <a:cubicBezTo>
                    <a:pt x="54229" y="154097"/>
                    <a:pt x="63384" y="158087"/>
                    <a:pt x="74653" y="162125"/>
                  </a:cubicBezTo>
                  <a:cubicBezTo>
                    <a:pt x="85921" y="166163"/>
                    <a:pt x="97096" y="168182"/>
                    <a:pt x="108176" y="168182"/>
                  </a:cubicBezTo>
                  <a:cubicBezTo>
                    <a:pt x="120760" y="168182"/>
                    <a:pt x="133249" y="166022"/>
                    <a:pt x="145644" y="161703"/>
                  </a:cubicBezTo>
                  <a:cubicBezTo>
                    <a:pt x="144705" y="168652"/>
                    <a:pt x="144235" y="174849"/>
                    <a:pt x="144235" y="180296"/>
                  </a:cubicBezTo>
                  <a:cubicBezTo>
                    <a:pt x="144235" y="206401"/>
                    <a:pt x="151841" y="230440"/>
                    <a:pt x="167054" y="252413"/>
                  </a:cubicBezTo>
                  <a:cubicBezTo>
                    <a:pt x="136630" y="253353"/>
                    <a:pt x="111745" y="265372"/>
                    <a:pt x="92401" y="288472"/>
                  </a:cubicBezTo>
                  <a:lnTo>
                    <a:pt x="54652" y="288472"/>
                  </a:lnTo>
                  <a:cubicBezTo>
                    <a:pt x="39251" y="288472"/>
                    <a:pt x="26293" y="284669"/>
                    <a:pt x="15776" y="277063"/>
                  </a:cubicBezTo>
                  <a:cubicBezTo>
                    <a:pt x="5259" y="269457"/>
                    <a:pt x="0" y="258329"/>
                    <a:pt x="0" y="243680"/>
                  </a:cubicBezTo>
                  <a:cubicBezTo>
                    <a:pt x="0" y="177385"/>
                    <a:pt x="11644" y="144237"/>
                    <a:pt x="34932" y="144237"/>
                  </a:cubicBezTo>
                  <a:close/>
                  <a:moveTo>
                    <a:pt x="270442" y="72119"/>
                  </a:moveTo>
                  <a:cubicBezTo>
                    <a:pt x="300303" y="72119"/>
                    <a:pt x="325799" y="82683"/>
                    <a:pt x="346926" y="103811"/>
                  </a:cubicBezTo>
                  <a:cubicBezTo>
                    <a:pt x="368054" y="124940"/>
                    <a:pt x="378619" y="150434"/>
                    <a:pt x="378619" y="180296"/>
                  </a:cubicBezTo>
                  <a:cubicBezTo>
                    <a:pt x="378619" y="210157"/>
                    <a:pt x="368054" y="235652"/>
                    <a:pt x="346926" y="256780"/>
                  </a:cubicBezTo>
                  <a:cubicBezTo>
                    <a:pt x="325799" y="277908"/>
                    <a:pt x="300303" y="288472"/>
                    <a:pt x="270442" y="288472"/>
                  </a:cubicBezTo>
                  <a:cubicBezTo>
                    <a:pt x="240580" y="288472"/>
                    <a:pt x="215085" y="277908"/>
                    <a:pt x="193957" y="256780"/>
                  </a:cubicBezTo>
                  <a:cubicBezTo>
                    <a:pt x="172829" y="235652"/>
                    <a:pt x="162265" y="210157"/>
                    <a:pt x="162265" y="180296"/>
                  </a:cubicBezTo>
                  <a:cubicBezTo>
                    <a:pt x="162265" y="150434"/>
                    <a:pt x="172829" y="124940"/>
                    <a:pt x="193957" y="103811"/>
                  </a:cubicBezTo>
                  <a:cubicBezTo>
                    <a:pt x="215085" y="82683"/>
                    <a:pt x="240580" y="72119"/>
                    <a:pt x="270442" y="72119"/>
                  </a:cubicBezTo>
                  <a:close/>
                  <a:moveTo>
                    <a:pt x="432707" y="0"/>
                  </a:moveTo>
                  <a:cubicBezTo>
                    <a:pt x="452615" y="0"/>
                    <a:pt x="469611" y="7043"/>
                    <a:pt x="483697" y="21128"/>
                  </a:cubicBezTo>
                  <a:cubicBezTo>
                    <a:pt x="497783" y="35214"/>
                    <a:pt x="504825" y="52210"/>
                    <a:pt x="504825" y="72118"/>
                  </a:cubicBezTo>
                  <a:cubicBezTo>
                    <a:pt x="504825" y="92025"/>
                    <a:pt x="497783" y="109022"/>
                    <a:pt x="483697" y="123108"/>
                  </a:cubicBezTo>
                  <a:cubicBezTo>
                    <a:pt x="469611" y="137193"/>
                    <a:pt x="452615" y="144236"/>
                    <a:pt x="432707" y="144236"/>
                  </a:cubicBezTo>
                  <a:cubicBezTo>
                    <a:pt x="412800" y="144236"/>
                    <a:pt x="395803" y="137193"/>
                    <a:pt x="381717" y="123108"/>
                  </a:cubicBezTo>
                  <a:cubicBezTo>
                    <a:pt x="367632" y="109022"/>
                    <a:pt x="360589" y="92025"/>
                    <a:pt x="360589" y="72118"/>
                  </a:cubicBezTo>
                  <a:cubicBezTo>
                    <a:pt x="360589" y="52210"/>
                    <a:pt x="367632" y="35214"/>
                    <a:pt x="381717" y="21128"/>
                  </a:cubicBezTo>
                  <a:cubicBezTo>
                    <a:pt x="395803" y="7043"/>
                    <a:pt x="412800" y="0"/>
                    <a:pt x="432707" y="0"/>
                  </a:cubicBezTo>
                  <a:close/>
                  <a:moveTo>
                    <a:pt x="108176" y="0"/>
                  </a:moveTo>
                  <a:cubicBezTo>
                    <a:pt x="128085" y="0"/>
                    <a:pt x="145080" y="7043"/>
                    <a:pt x="159167" y="21128"/>
                  </a:cubicBezTo>
                  <a:cubicBezTo>
                    <a:pt x="173252" y="35214"/>
                    <a:pt x="180295" y="52210"/>
                    <a:pt x="180295" y="72118"/>
                  </a:cubicBezTo>
                  <a:cubicBezTo>
                    <a:pt x="180295" y="92025"/>
                    <a:pt x="173252" y="109022"/>
                    <a:pt x="159167" y="123108"/>
                  </a:cubicBezTo>
                  <a:cubicBezTo>
                    <a:pt x="145080" y="137193"/>
                    <a:pt x="128085" y="144236"/>
                    <a:pt x="108176" y="144236"/>
                  </a:cubicBezTo>
                  <a:cubicBezTo>
                    <a:pt x="88270" y="144236"/>
                    <a:pt x="71272" y="137193"/>
                    <a:pt x="57187" y="123108"/>
                  </a:cubicBezTo>
                  <a:cubicBezTo>
                    <a:pt x="43102" y="109022"/>
                    <a:pt x="36059" y="92025"/>
                    <a:pt x="36059" y="72118"/>
                  </a:cubicBezTo>
                  <a:cubicBezTo>
                    <a:pt x="36059" y="52210"/>
                    <a:pt x="43102" y="35214"/>
                    <a:pt x="57187" y="21128"/>
                  </a:cubicBezTo>
                  <a:cubicBezTo>
                    <a:pt x="71272" y="7043"/>
                    <a:pt x="88270" y="0"/>
                    <a:pt x="108176" y="0"/>
                  </a:cubicBezTo>
                  <a:close/>
                </a:path>
              </a:pathLst>
            </a:custGeom>
            <a:solidFill>
              <a:srgbClr val="2E3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19" name="Graphic 18" descr="Books">
            <a:extLst>
              <a:ext uri="{FF2B5EF4-FFF2-40B4-BE49-F238E27FC236}">
                <a16:creationId xmlns:a16="http://schemas.microsoft.com/office/drawing/2014/main" id="{EF4F2DA9-4E4A-4A41-9089-EB5A29DD1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3139" y="3667315"/>
            <a:ext cx="760833" cy="760833"/>
          </a:xfrm>
          <a:prstGeom prst="rect">
            <a:avLst/>
          </a:prstGeom>
        </p:spPr>
      </p:pic>
      <p:grpSp>
        <p:nvGrpSpPr>
          <p:cNvPr id="21" name="Группа 298">
            <a:extLst>
              <a:ext uri="{FF2B5EF4-FFF2-40B4-BE49-F238E27FC236}">
                <a16:creationId xmlns:a16="http://schemas.microsoft.com/office/drawing/2014/main" id="{E275A229-C862-44E0-A0F9-E0A5A81791DA}"/>
              </a:ext>
            </a:extLst>
          </p:cNvPr>
          <p:cNvGrpSpPr>
            <a:grpSpLocks noChangeAspect="1"/>
          </p:cNvGrpSpPr>
          <p:nvPr/>
        </p:nvGrpSpPr>
        <p:grpSpPr>
          <a:xfrm>
            <a:off x="6223444" y="2103792"/>
            <a:ext cx="716453" cy="712552"/>
            <a:chOff x="5848350" y="3192463"/>
            <a:chExt cx="2041525" cy="2030413"/>
          </a:xfrm>
          <a:solidFill>
            <a:srgbClr val="2E353F"/>
          </a:solidFill>
          <a:effectLst/>
        </p:grpSpPr>
        <p:sp>
          <p:nvSpPr>
            <p:cNvPr id="22" name="Freeform 266">
              <a:extLst>
                <a:ext uri="{FF2B5EF4-FFF2-40B4-BE49-F238E27FC236}">
                  <a16:creationId xmlns:a16="http://schemas.microsoft.com/office/drawing/2014/main" id="{40B28228-8EB9-440D-BF40-D1F67F9C9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2900" y="4033838"/>
              <a:ext cx="352425" cy="349250"/>
            </a:xfrm>
            <a:custGeom>
              <a:avLst/>
              <a:gdLst>
                <a:gd name="T0" fmla="*/ 332 w 665"/>
                <a:gd name="T1" fmla="*/ 0 h 661"/>
                <a:gd name="T2" fmla="*/ 381 w 665"/>
                <a:gd name="T3" fmla="*/ 3 h 661"/>
                <a:gd name="T4" fmla="*/ 428 w 665"/>
                <a:gd name="T5" fmla="*/ 14 h 661"/>
                <a:gd name="T6" fmla="*/ 472 w 665"/>
                <a:gd name="T7" fmla="*/ 30 h 661"/>
                <a:gd name="T8" fmla="*/ 512 w 665"/>
                <a:gd name="T9" fmla="*/ 53 h 661"/>
                <a:gd name="T10" fmla="*/ 550 w 665"/>
                <a:gd name="T11" fmla="*/ 80 h 661"/>
                <a:gd name="T12" fmla="*/ 583 w 665"/>
                <a:gd name="T13" fmla="*/ 113 h 661"/>
                <a:gd name="T14" fmla="*/ 610 w 665"/>
                <a:gd name="T15" fmla="*/ 150 h 661"/>
                <a:gd name="T16" fmla="*/ 633 w 665"/>
                <a:gd name="T17" fmla="*/ 191 h 661"/>
                <a:gd name="T18" fmla="*/ 650 w 665"/>
                <a:gd name="T19" fmla="*/ 234 h 661"/>
                <a:gd name="T20" fmla="*/ 661 w 665"/>
                <a:gd name="T21" fmla="*/ 281 h 661"/>
                <a:gd name="T22" fmla="*/ 665 w 665"/>
                <a:gd name="T23" fmla="*/ 330 h 661"/>
                <a:gd name="T24" fmla="*/ 661 w 665"/>
                <a:gd name="T25" fmla="*/ 378 h 661"/>
                <a:gd name="T26" fmla="*/ 650 w 665"/>
                <a:gd name="T27" fmla="*/ 425 h 661"/>
                <a:gd name="T28" fmla="*/ 633 w 665"/>
                <a:gd name="T29" fmla="*/ 470 h 661"/>
                <a:gd name="T30" fmla="*/ 610 w 665"/>
                <a:gd name="T31" fmla="*/ 511 h 661"/>
                <a:gd name="T32" fmla="*/ 583 w 665"/>
                <a:gd name="T33" fmla="*/ 547 h 661"/>
                <a:gd name="T34" fmla="*/ 550 w 665"/>
                <a:gd name="T35" fmla="*/ 580 h 661"/>
                <a:gd name="T36" fmla="*/ 512 w 665"/>
                <a:gd name="T37" fmla="*/ 608 h 661"/>
                <a:gd name="T38" fmla="*/ 472 w 665"/>
                <a:gd name="T39" fmla="*/ 630 h 661"/>
                <a:gd name="T40" fmla="*/ 428 w 665"/>
                <a:gd name="T41" fmla="*/ 646 h 661"/>
                <a:gd name="T42" fmla="*/ 381 w 665"/>
                <a:gd name="T43" fmla="*/ 657 h 661"/>
                <a:gd name="T44" fmla="*/ 332 w 665"/>
                <a:gd name="T45" fmla="*/ 661 h 661"/>
                <a:gd name="T46" fmla="*/ 283 w 665"/>
                <a:gd name="T47" fmla="*/ 657 h 661"/>
                <a:gd name="T48" fmla="*/ 235 w 665"/>
                <a:gd name="T49" fmla="*/ 646 h 661"/>
                <a:gd name="T50" fmla="*/ 192 w 665"/>
                <a:gd name="T51" fmla="*/ 630 h 661"/>
                <a:gd name="T52" fmla="*/ 151 w 665"/>
                <a:gd name="T53" fmla="*/ 608 h 661"/>
                <a:gd name="T54" fmla="*/ 113 w 665"/>
                <a:gd name="T55" fmla="*/ 580 h 661"/>
                <a:gd name="T56" fmla="*/ 81 w 665"/>
                <a:gd name="T57" fmla="*/ 547 h 661"/>
                <a:gd name="T58" fmla="*/ 53 w 665"/>
                <a:gd name="T59" fmla="*/ 511 h 661"/>
                <a:gd name="T60" fmla="*/ 30 w 665"/>
                <a:gd name="T61" fmla="*/ 470 h 661"/>
                <a:gd name="T62" fmla="*/ 13 w 665"/>
                <a:gd name="T63" fmla="*/ 425 h 661"/>
                <a:gd name="T64" fmla="*/ 3 w 665"/>
                <a:gd name="T65" fmla="*/ 378 h 661"/>
                <a:gd name="T66" fmla="*/ 0 w 665"/>
                <a:gd name="T67" fmla="*/ 330 h 661"/>
                <a:gd name="T68" fmla="*/ 3 w 665"/>
                <a:gd name="T69" fmla="*/ 281 h 661"/>
                <a:gd name="T70" fmla="*/ 13 w 665"/>
                <a:gd name="T71" fmla="*/ 234 h 661"/>
                <a:gd name="T72" fmla="*/ 30 w 665"/>
                <a:gd name="T73" fmla="*/ 191 h 661"/>
                <a:gd name="T74" fmla="*/ 53 w 665"/>
                <a:gd name="T75" fmla="*/ 150 h 661"/>
                <a:gd name="T76" fmla="*/ 81 w 665"/>
                <a:gd name="T77" fmla="*/ 113 h 661"/>
                <a:gd name="T78" fmla="*/ 113 w 665"/>
                <a:gd name="T79" fmla="*/ 80 h 661"/>
                <a:gd name="T80" fmla="*/ 151 w 665"/>
                <a:gd name="T81" fmla="*/ 53 h 661"/>
                <a:gd name="T82" fmla="*/ 192 w 665"/>
                <a:gd name="T83" fmla="*/ 30 h 661"/>
                <a:gd name="T84" fmla="*/ 235 w 665"/>
                <a:gd name="T85" fmla="*/ 14 h 661"/>
                <a:gd name="T86" fmla="*/ 283 w 665"/>
                <a:gd name="T87" fmla="*/ 3 h 661"/>
                <a:gd name="T88" fmla="*/ 332 w 665"/>
                <a:gd name="T89" fmla="*/ 0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5" h="661">
                  <a:moveTo>
                    <a:pt x="332" y="0"/>
                  </a:moveTo>
                  <a:lnTo>
                    <a:pt x="381" y="3"/>
                  </a:lnTo>
                  <a:lnTo>
                    <a:pt x="428" y="14"/>
                  </a:lnTo>
                  <a:lnTo>
                    <a:pt x="472" y="30"/>
                  </a:lnTo>
                  <a:lnTo>
                    <a:pt x="512" y="53"/>
                  </a:lnTo>
                  <a:lnTo>
                    <a:pt x="550" y="80"/>
                  </a:lnTo>
                  <a:lnTo>
                    <a:pt x="583" y="113"/>
                  </a:lnTo>
                  <a:lnTo>
                    <a:pt x="610" y="150"/>
                  </a:lnTo>
                  <a:lnTo>
                    <a:pt x="633" y="191"/>
                  </a:lnTo>
                  <a:lnTo>
                    <a:pt x="650" y="234"/>
                  </a:lnTo>
                  <a:lnTo>
                    <a:pt x="661" y="281"/>
                  </a:lnTo>
                  <a:lnTo>
                    <a:pt x="665" y="330"/>
                  </a:lnTo>
                  <a:lnTo>
                    <a:pt x="661" y="378"/>
                  </a:lnTo>
                  <a:lnTo>
                    <a:pt x="650" y="425"/>
                  </a:lnTo>
                  <a:lnTo>
                    <a:pt x="633" y="470"/>
                  </a:lnTo>
                  <a:lnTo>
                    <a:pt x="610" y="511"/>
                  </a:lnTo>
                  <a:lnTo>
                    <a:pt x="583" y="547"/>
                  </a:lnTo>
                  <a:lnTo>
                    <a:pt x="550" y="580"/>
                  </a:lnTo>
                  <a:lnTo>
                    <a:pt x="512" y="608"/>
                  </a:lnTo>
                  <a:lnTo>
                    <a:pt x="472" y="630"/>
                  </a:lnTo>
                  <a:lnTo>
                    <a:pt x="428" y="646"/>
                  </a:lnTo>
                  <a:lnTo>
                    <a:pt x="381" y="657"/>
                  </a:lnTo>
                  <a:lnTo>
                    <a:pt x="332" y="661"/>
                  </a:lnTo>
                  <a:lnTo>
                    <a:pt x="283" y="657"/>
                  </a:lnTo>
                  <a:lnTo>
                    <a:pt x="235" y="646"/>
                  </a:lnTo>
                  <a:lnTo>
                    <a:pt x="192" y="630"/>
                  </a:lnTo>
                  <a:lnTo>
                    <a:pt x="151" y="608"/>
                  </a:lnTo>
                  <a:lnTo>
                    <a:pt x="113" y="580"/>
                  </a:lnTo>
                  <a:lnTo>
                    <a:pt x="81" y="547"/>
                  </a:lnTo>
                  <a:lnTo>
                    <a:pt x="53" y="511"/>
                  </a:lnTo>
                  <a:lnTo>
                    <a:pt x="30" y="470"/>
                  </a:lnTo>
                  <a:lnTo>
                    <a:pt x="13" y="425"/>
                  </a:lnTo>
                  <a:lnTo>
                    <a:pt x="3" y="378"/>
                  </a:lnTo>
                  <a:lnTo>
                    <a:pt x="0" y="330"/>
                  </a:lnTo>
                  <a:lnTo>
                    <a:pt x="3" y="281"/>
                  </a:lnTo>
                  <a:lnTo>
                    <a:pt x="13" y="234"/>
                  </a:lnTo>
                  <a:lnTo>
                    <a:pt x="30" y="191"/>
                  </a:lnTo>
                  <a:lnTo>
                    <a:pt x="53" y="150"/>
                  </a:lnTo>
                  <a:lnTo>
                    <a:pt x="81" y="113"/>
                  </a:lnTo>
                  <a:lnTo>
                    <a:pt x="113" y="80"/>
                  </a:lnTo>
                  <a:lnTo>
                    <a:pt x="151" y="53"/>
                  </a:lnTo>
                  <a:lnTo>
                    <a:pt x="192" y="30"/>
                  </a:lnTo>
                  <a:lnTo>
                    <a:pt x="235" y="14"/>
                  </a:lnTo>
                  <a:lnTo>
                    <a:pt x="283" y="3"/>
                  </a:lnTo>
                  <a:lnTo>
                    <a:pt x="3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267">
              <a:extLst>
                <a:ext uri="{FF2B5EF4-FFF2-40B4-BE49-F238E27FC236}">
                  <a16:creationId xmlns:a16="http://schemas.microsoft.com/office/drawing/2014/main" id="{1B38EAC8-9329-499A-9CBA-E100E91383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8350" y="3192463"/>
              <a:ext cx="2041525" cy="2030413"/>
            </a:xfrm>
            <a:custGeom>
              <a:avLst/>
              <a:gdLst>
                <a:gd name="T0" fmla="*/ 1704 w 3859"/>
                <a:gd name="T1" fmla="*/ 1150 h 3835"/>
                <a:gd name="T2" fmla="*/ 1443 w 3859"/>
                <a:gd name="T3" fmla="*/ 1281 h 3835"/>
                <a:gd name="T4" fmla="*/ 1248 w 3859"/>
                <a:gd name="T5" fmla="*/ 1494 h 3835"/>
                <a:gd name="T6" fmla="*/ 1139 w 3859"/>
                <a:gd name="T7" fmla="*/ 1766 h 3835"/>
                <a:gd name="T8" fmla="*/ 1139 w 3859"/>
                <a:gd name="T9" fmla="*/ 2070 h 3835"/>
                <a:gd name="T10" fmla="*/ 1248 w 3859"/>
                <a:gd name="T11" fmla="*/ 2343 h 3835"/>
                <a:gd name="T12" fmla="*/ 1443 w 3859"/>
                <a:gd name="T13" fmla="*/ 2555 h 3835"/>
                <a:gd name="T14" fmla="*/ 1704 w 3859"/>
                <a:gd name="T15" fmla="*/ 2686 h 3835"/>
                <a:gd name="T16" fmla="*/ 2008 w 3859"/>
                <a:gd name="T17" fmla="*/ 2715 h 3835"/>
                <a:gd name="T18" fmla="*/ 2293 w 3859"/>
                <a:gd name="T19" fmla="*/ 2632 h 3835"/>
                <a:gd name="T20" fmla="*/ 2524 w 3859"/>
                <a:gd name="T21" fmla="*/ 2458 h 3835"/>
                <a:gd name="T22" fmla="*/ 2679 w 3859"/>
                <a:gd name="T23" fmla="*/ 2213 h 3835"/>
                <a:gd name="T24" fmla="*/ 2734 w 3859"/>
                <a:gd name="T25" fmla="*/ 1918 h 3835"/>
                <a:gd name="T26" fmla="*/ 2679 w 3859"/>
                <a:gd name="T27" fmla="*/ 1624 h 3835"/>
                <a:gd name="T28" fmla="*/ 2524 w 3859"/>
                <a:gd name="T29" fmla="*/ 1379 h 3835"/>
                <a:gd name="T30" fmla="*/ 2293 w 3859"/>
                <a:gd name="T31" fmla="*/ 1204 h 3835"/>
                <a:gd name="T32" fmla="*/ 2008 w 3859"/>
                <a:gd name="T33" fmla="*/ 1122 h 3835"/>
                <a:gd name="T34" fmla="*/ 2178 w 3859"/>
                <a:gd name="T35" fmla="*/ 4 h 3835"/>
                <a:gd name="T36" fmla="*/ 2245 w 3859"/>
                <a:gd name="T37" fmla="*/ 58 h 3835"/>
                <a:gd name="T38" fmla="*/ 2480 w 3859"/>
                <a:gd name="T39" fmla="*/ 588 h 3835"/>
                <a:gd name="T40" fmla="*/ 3028 w 3859"/>
                <a:gd name="T41" fmla="*/ 373 h 3835"/>
                <a:gd name="T42" fmla="*/ 3113 w 3859"/>
                <a:gd name="T43" fmla="*/ 381 h 3835"/>
                <a:gd name="T44" fmla="*/ 3484 w 3859"/>
                <a:gd name="T45" fmla="*/ 761 h 3835"/>
                <a:gd name="T46" fmla="*/ 3475 w 3859"/>
                <a:gd name="T47" fmla="*/ 845 h 3835"/>
                <a:gd name="T48" fmla="*/ 3316 w 3859"/>
                <a:gd name="T49" fmla="*/ 1504 h 3835"/>
                <a:gd name="T50" fmla="*/ 3836 w 3859"/>
                <a:gd name="T51" fmla="*/ 1624 h 3835"/>
                <a:gd name="T52" fmla="*/ 3859 w 3859"/>
                <a:gd name="T53" fmla="*/ 2150 h 3835"/>
                <a:gd name="T54" fmla="*/ 3821 w 3859"/>
                <a:gd name="T55" fmla="*/ 2226 h 3835"/>
                <a:gd name="T56" fmla="*/ 3285 w 3859"/>
                <a:gd name="T57" fmla="*/ 2426 h 3835"/>
                <a:gd name="T58" fmla="*/ 3480 w 3859"/>
                <a:gd name="T59" fmla="*/ 3011 h 3835"/>
                <a:gd name="T60" fmla="*/ 3471 w 3859"/>
                <a:gd name="T61" fmla="*/ 3095 h 3835"/>
                <a:gd name="T62" fmla="*/ 3089 w 3859"/>
                <a:gd name="T63" fmla="*/ 3464 h 3835"/>
                <a:gd name="T64" fmla="*/ 3004 w 3859"/>
                <a:gd name="T65" fmla="*/ 3453 h 3835"/>
                <a:gd name="T66" fmla="*/ 2339 w 3859"/>
                <a:gd name="T67" fmla="*/ 3298 h 3835"/>
                <a:gd name="T68" fmla="*/ 2218 w 3859"/>
                <a:gd name="T69" fmla="*/ 3812 h 3835"/>
                <a:gd name="T70" fmla="*/ 1688 w 3859"/>
                <a:gd name="T71" fmla="*/ 3835 h 3835"/>
                <a:gd name="T72" fmla="*/ 1612 w 3859"/>
                <a:gd name="T73" fmla="*/ 3797 h 3835"/>
                <a:gd name="T74" fmla="*/ 1415 w 3859"/>
                <a:gd name="T75" fmla="*/ 3263 h 3835"/>
                <a:gd name="T76" fmla="*/ 837 w 3859"/>
                <a:gd name="T77" fmla="*/ 3458 h 3835"/>
                <a:gd name="T78" fmla="*/ 751 w 3859"/>
                <a:gd name="T79" fmla="*/ 3449 h 3835"/>
                <a:gd name="T80" fmla="*/ 380 w 3859"/>
                <a:gd name="T81" fmla="*/ 3070 h 3835"/>
                <a:gd name="T82" fmla="*/ 390 w 3859"/>
                <a:gd name="T83" fmla="*/ 2986 h 3835"/>
                <a:gd name="T84" fmla="*/ 543 w 3859"/>
                <a:gd name="T85" fmla="*/ 2332 h 3835"/>
                <a:gd name="T86" fmla="*/ 23 w 3859"/>
                <a:gd name="T87" fmla="*/ 2212 h 3835"/>
                <a:gd name="T88" fmla="*/ 0 w 3859"/>
                <a:gd name="T89" fmla="*/ 1684 h 3835"/>
                <a:gd name="T90" fmla="*/ 38 w 3859"/>
                <a:gd name="T91" fmla="*/ 1609 h 3835"/>
                <a:gd name="T92" fmla="*/ 574 w 3859"/>
                <a:gd name="T93" fmla="*/ 1414 h 3835"/>
                <a:gd name="T94" fmla="*/ 376 w 3859"/>
                <a:gd name="T95" fmla="*/ 832 h 3835"/>
                <a:gd name="T96" fmla="*/ 383 w 3859"/>
                <a:gd name="T97" fmla="*/ 747 h 3835"/>
                <a:gd name="T98" fmla="*/ 767 w 3859"/>
                <a:gd name="T99" fmla="*/ 378 h 3835"/>
                <a:gd name="T100" fmla="*/ 851 w 3859"/>
                <a:gd name="T101" fmla="*/ 388 h 3835"/>
                <a:gd name="T102" fmla="*/ 1506 w 3859"/>
                <a:gd name="T103" fmla="*/ 542 h 3835"/>
                <a:gd name="T104" fmla="*/ 1627 w 3859"/>
                <a:gd name="T105" fmla="*/ 23 h 3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59" h="3835">
                  <a:moveTo>
                    <a:pt x="1930" y="1118"/>
                  </a:moveTo>
                  <a:lnTo>
                    <a:pt x="1853" y="1122"/>
                  </a:lnTo>
                  <a:lnTo>
                    <a:pt x="1777" y="1132"/>
                  </a:lnTo>
                  <a:lnTo>
                    <a:pt x="1704" y="1150"/>
                  </a:lnTo>
                  <a:lnTo>
                    <a:pt x="1634" y="1174"/>
                  </a:lnTo>
                  <a:lnTo>
                    <a:pt x="1566" y="1204"/>
                  </a:lnTo>
                  <a:lnTo>
                    <a:pt x="1503" y="1241"/>
                  </a:lnTo>
                  <a:lnTo>
                    <a:pt x="1443" y="1281"/>
                  </a:lnTo>
                  <a:lnTo>
                    <a:pt x="1387" y="1328"/>
                  </a:lnTo>
                  <a:lnTo>
                    <a:pt x="1335" y="1379"/>
                  </a:lnTo>
                  <a:lnTo>
                    <a:pt x="1289" y="1434"/>
                  </a:lnTo>
                  <a:lnTo>
                    <a:pt x="1248" y="1494"/>
                  </a:lnTo>
                  <a:lnTo>
                    <a:pt x="1212" y="1557"/>
                  </a:lnTo>
                  <a:lnTo>
                    <a:pt x="1181" y="1624"/>
                  </a:lnTo>
                  <a:lnTo>
                    <a:pt x="1157" y="1694"/>
                  </a:lnTo>
                  <a:lnTo>
                    <a:pt x="1139" y="1766"/>
                  </a:lnTo>
                  <a:lnTo>
                    <a:pt x="1128" y="1841"/>
                  </a:lnTo>
                  <a:lnTo>
                    <a:pt x="1125" y="1918"/>
                  </a:lnTo>
                  <a:lnTo>
                    <a:pt x="1128" y="1995"/>
                  </a:lnTo>
                  <a:lnTo>
                    <a:pt x="1139" y="2070"/>
                  </a:lnTo>
                  <a:lnTo>
                    <a:pt x="1157" y="2143"/>
                  </a:lnTo>
                  <a:lnTo>
                    <a:pt x="1181" y="2213"/>
                  </a:lnTo>
                  <a:lnTo>
                    <a:pt x="1212" y="2279"/>
                  </a:lnTo>
                  <a:lnTo>
                    <a:pt x="1248" y="2343"/>
                  </a:lnTo>
                  <a:lnTo>
                    <a:pt x="1289" y="2403"/>
                  </a:lnTo>
                  <a:lnTo>
                    <a:pt x="1335" y="2458"/>
                  </a:lnTo>
                  <a:lnTo>
                    <a:pt x="1387" y="2508"/>
                  </a:lnTo>
                  <a:lnTo>
                    <a:pt x="1443" y="2555"/>
                  </a:lnTo>
                  <a:lnTo>
                    <a:pt x="1503" y="2596"/>
                  </a:lnTo>
                  <a:lnTo>
                    <a:pt x="1566" y="2632"/>
                  </a:lnTo>
                  <a:lnTo>
                    <a:pt x="1634" y="2662"/>
                  </a:lnTo>
                  <a:lnTo>
                    <a:pt x="1704" y="2686"/>
                  </a:lnTo>
                  <a:lnTo>
                    <a:pt x="1777" y="2704"/>
                  </a:lnTo>
                  <a:lnTo>
                    <a:pt x="1853" y="2715"/>
                  </a:lnTo>
                  <a:lnTo>
                    <a:pt x="1930" y="2719"/>
                  </a:lnTo>
                  <a:lnTo>
                    <a:pt x="2008" y="2715"/>
                  </a:lnTo>
                  <a:lnTo>
                    <a:pt x="2083" y="2704"/>
                  </a:lnTo>
                  <a:lnTo>
                    <a:pt x="2156" y="2686"/>
                  </a:lnTo>
                  <a:lnTo>
                    <a:pt x="2227" y="2662"/>
                  </a:lnTo>
                  <a:lnTo>
                    <a:pt x="2293" y="2632"/>
                  </a:lnTo>
                  <a:lnTo>
                    <a:pt x="2357" y="2596"/>
                  </a:lnTo>
                  <a:lnTo>
                    <a:pt x="2416" y="2555"/>
                  </a:lnTo>
                  <a:lnTo>
                    <a:pt x="2473" y="2508"/>
                  </a:lnTo>
                  <a:lnTo>
                    <a:pt x="2524" y="2458"/>
                  </a:lnTo>
                  <a:lnTo>
                    <a:pt x="2571" y="2403"/>
                  </a:lnTo>
                  <a:lnTo>
                    <a:pt x="2612" y="2343"/>
                  </a:lnTo>
                  <a:lnTo>
                    <a:pt x="2649" y="2279"/>
                  </a:lnTo>
                  <a:lnTo>
                    <a:pt x="2679" y="2213"/>
                  </a:lnTo>
                  <a:lnTo>
                    <a:pt x="2703" y="2143"/>
                  </a:lnTo>
                  <a:lnTo>
                    <a:pt x="2720" y="2070"/>
                  </a:lnTo>
                  <a:lnTo>
                    <a:pt x="2731" y="1995"/>
                  </a:lnTo>
                  <a:lnTo>
                    <a:pt x="2734" y="1918"/>
                  </a:lnTo>
                  <a:lnTo>
                    <a:pt x="2731" y="1841"/>
                  </a:lnTo>
                  <a:lnTo>
                    <a:pt x="2720" y="1766"/>
                  </a:lnTo>
                  <a:lnTo>
                    <a:pt x="2703" y="1694"/>
                  </a:lnTo>
                  <a:lnTo>
                    <a:pt x="2679" y="1624"/>
                  </a:lnTo>
                  <a:lnTo>
                    <a:pt x="2649" y="1557"/>
                  </a:lnTo>
                  <a:lnTo>
                    <a:pt x="2612" y="1494"/>
                  </a:lnTo>
                  <a:lnTo>
                    <a:pt x="2571" y="1434"/>
                  </a:lnTo>
                  <a:lnTo>
                    <a:pt x="2524" y="1379"/>
                  </a:lnTo>
                  <a:lnTo>
                    <a:pt x="2473" y="1328"/>
                  </a:lnTo>
                  <a:lnTo>
                    <a:pt x="2418" y="1281"/>
                  </a:lnTo>
                  <a:lnTo>
                    <a:pt x="2357" y="1241"/>
                  </a:lnTo>
                  <a:lnTo>
                    <a:pt x="2293" y="1204"/>
                  </a:lnTo>
                  <a:lnTo>
                    <a:pt x="2227" y="1174"/>
                  </a:lnTo>
                  <a:lnTo>
                    <a:pt x="2156" y="1150"/>
                  </a:lnTo>
                  <a:lnTo>
                    <a:pt x="2083" y="1132"/>
                  </a:lnTo>
                  <a:lnTo>
                    <a:pt x="2008" y="1122"/>
                  </a:lnTo>
                  <a:lnTo>
                    <a:pt x="1930" y="1118"/>
                  </a:lnTo>
                  <a:close/>
                  <a:moveTo>
                    <a:pt x="1687" y="0"/>
                  </a:moveTo>
                  <a:lnTo>
                    <a:pt x="2156" y="0"/>
                  </a:lnTo>
                  <a:lnTo>
                    <a:pt x="2178" y="4"/>
                  </a:lnTo>
                  <a:lnTo>
                    <a:pt x="2199" y="11"/>
                  </a:lnTo>
                  <a:lnTo>
                    <a:pt x="2218" y="23"/>
                  </a:lnTo>
                  <a:lnTo>
                    <a:pt x="2233" y="39"/>
                  </a:lnTo>
                  <a:lnTo>
                    <a:pt x="2245" y="58"/>
                  </a:lnTo>
                  <a:lnTo>
                    <a:pt x="2252" y="78"/>
                  </a:lnTo>
                  <a:lnTo>
                    <a:pt x="2338" y="539"/>
                  </a:lnTo>
                  <a:lnTo>
                    <a:pt x="2410" y="561"/>
                  </a:lnTo>
                  <a:lnTo>
                    <a:pt x="2480" y="588"/>
                  </a:lnTo>
                  <a:lnTo>
                    <a:pt x="2548" y="618"/>
                  </a:lnTo>
                  <a:lnTo>
                    <a:pt x="2615" y="650"/>
                  </a:lnTo>
                  <a:lnTo>
                    <a:pt x="3009" y="384"/>
                  </a:lnTo>
                  <a:lnTo>
                    <a:pt x="3028" y="373"/>
                  </a:lnTo>
                  <a:lnTo>
                    <a:pt x="3050" y="368"/>
                  </a:lnTo>
                  <a:lnTo>
                    <a:pt x="3072" y="368"/>
                  </a:lnTo>
                  <a:lnTo>
                    <a:pt x="3094" y="373"/>
                  </a:lnTo>
                  <a:lnTo>
                    <a:pt x="3113" y="381"/>
                  </a:lnTo>
                  <a:lnTo>
                    <a:pt x="3131" y="394"/>
                  </a:lnTo>
                  <a:lnTo>
                    <a:pt x="3463" y="725"/>
                  </a:lnTo>
                  <a:lnTo>
                    <a:pt x="3476" y="742"/>
                  </a:lnTo>
                  <a:lnTo>
                    <a:pt x="3484" y="761"/>
                  </a:lnTo>
                  <a:lnTo>
                    <a:pt x="3489" y="783"/>
                  </a:lnTo>
                  <a:lnTo>
                    <a:pt x="3489" y="805"/>
                  </a:lnTo>
                  <a:lnTo>
                    <a:pt x="3484" y="826"/>
                  </a:lnTo>
                  <a:lnTo>
                    <a:pt x="3475" y="845"/>
                  </a:lnTo>
                  <a:lnTo>
                    <a:pt x="3205" y="1237"/>
                  </a:lnTo>
                  <a:lnTo>
                    <a:pt x="3249" y="1322"/>
                  </a:lnTo>
                  <a:lnTo>
                    <a:pt x="3285" y="1412"/>
                  </a:lnTo>
                  <a:lnTo>
                    <a:pt x="3316" y="1504"/>
                  </a:lnTo>
                  <a:lnTo>
                    <a:pt x="3782" y="1590"/>
                  </a:lnTo>
                  <a:lnTo>
                    <a:pt x="3802" y="1597"/>
                  </a:lnTo>
                  <a:lnTo>
                    <a:pt x="3821" y="1609"/>
                  </a:lnTo>
                  <a:lnTo>
                    <a:pt x="3836" y="1624"/>
                  </a:lnTo>
                  <a:lnTo>
                    <a:pt x="3848" y="1643"/>
                  </a:lnTo>
                  <a:lnTo>
                    <a:pt x="3857" y="1664"/>
                  </a:lnTo>
                  <a:lnTo>
                    <a:pt x="3859" y="1684"/>
                  </a:lnTo>
                  <a:lnTo>
                    <a:pt x="3859" y="2150"/>
                  </a:lnTo>
                  <a:lnTo>
                    <a:pt x="3857" y="2172"/>
                  </a:lnTo>
                  <a:lnTo>
                    <a:pt x="3848" y="2192"/>
                  </a:lnTo>
                  <a:lnTo>
                    <a:pt x="3836" y="2212"/>
                  </a:lnTo>
                  <a:lnTo>
                    <a:pt x="3821" y="2226"/>
                  </a:lnTo>
                  <a:lnTo>
                    <a:pt x="3802" y="2238"/>
                  </a:lnTo>
                  <a:lnTo>
                    <a:pt x="3782" y="2244"/>
                  </a:lnTo>
                  <a:lnTo>
                    <a:pt x="3316" y="2332"/>
                  </a:lnTo>
                  <a:lnTo>
                    <a:pt x="3285" y="2426"/>
                  </a:lnTo>
                  <a:lnTo>
                    <a:pt x="3247" y="2517"/>
                  </a:lnTo>
                  <a:lnTo>
                    <a:pt x="3204" y="2605"/>
                  </a:lnTo>
                  <a:lnTo>
                    <a:pt x="3470" y="2992"/>
                  </a:lnTo>
                  <a:lnTo>
                    <a:pt x="3480" y="3011"/>
                  </a:lnTo>
                  <a:lnTo>
                    <a:pt x="3484" y="3031"/>
                  </a:lnTo>
                  <a:lnTo>
                    <a:pt x="3484" y="3054"/>
                  </a:lnTo>
                  <a:lnTo>
                    <a:pt x="3481" y="3074"/>
                  </a:lnTo>
                  <a:lnTo>
                    <a:pt x="3471" y="3095"/>
                  </a:lnTo>
                  <a:lnTo>
                    <a:pt x="3458" y="3112"/>
                  </a:lnTo>
                  <a:lnTo>
                    <a:pt x="3126" y="3442"/>
                  </a:lnTo>
                  <a:lnTo>
                    <a:pt x="3109" y="3455"/>
                  </a:lnTo>
                  <a:lnTo>
                    <a:pt x="3089" y="3464"/>
                  </a:lnTo>
                  <a:lnTo>
                    <a:pt x="3067" y="3469"/>
                  </a:lnTo>
                  <a:lnTo>
                    <a:pt x="3045" y="3467"/>
                  </a:lnTo>
                  <a:lnTo>
                    <a:pt x="3024" y="3463"/>
                  </a:lnTo>
                  <a:lnTo>
                    <a:pt x="3004" y="3453"/>
                  </a:lnTo>
                  <a:lnTo>
                    <a:pt x="2612" y="3187"/>
                  </a:lnTo>
                  <a:lnTo>
                    <a:pt x="2524" y="3230"/>
                  </a:lnTo>
                  <a:lnTo>
                    <a:pt x="2433" y="3267"/>
                  </a:lnTo>
                  <a:lnTo>
                    <a:pt x="2339" y="3298"/>
                  </a:lnTo>
                  <a:lnTo>
                    <a:pt x="2252" y="3758"/>
                  </a:lnTo>
                  <a:lnTo>
                    <a:pt x="2245" y="3779"/>
                  </a:lnTo>
                  <a:lnTo>
                    <a:pt x="2233" y="3797"/>
                  </a:lnTo>
                  <a:lnTo>
                    <a:pt x="2218" y="3812"/>
                  </a:lnTo>
                  <a:lnTo>
                    <a:pt x="2199" y="3826"/>
                  </a:lnTo>
                  <a:lnTo>
                    <a:pt x="2178" y="3833"/>
                  </a:lnTo>
                  <a:lnTo>
                    <a:pt x="2156" y="3835"/>
                  </a:lnTo>
                  <a:lnTo>
                    <a:pt x="1688" y="3835"/>
                  </a:lnTo>
                  <a:lnTo>
                    <a:pt x="1666" y="3833"/>
                  </a:lnTo>
                  <a:lnTo>
                    <a:pt x="1646" y="3826"/>
                  </a:lnTo>
                  <a:lnTo>
                    <a:pt x="1627" y="3812"/>
                  </a:lnTo>
                  <a:lnTo>
                    <a:pt x="1612" y="3797"/>
                  </a:lnTo>
                  <a:lnTo>
                    <a:pt x="1600" y="3779"/>
                  </a:lnTo>
                  <a:lnTo>
                    <a:pt x="1593" y="3758"/>
                  </a:lnTo>
                  <a:lnTo>
                    <a:pt x="1506" y="3293"/>
                  </a:lnTo>
                  <a:lnTo>
                    <a:pt x="1415" y="3263"/>
                  </a:lnTo>
                  <a:lnTo>
                    <a:pt x="1327" y="3227"/>
                  </a:lnTo>
                  <a:lnTo>
                    <a:pt x="1242" y="3185"/>
                  </a:lnTo>
                  <a:lnTo>
                    <a:pt x="856" y="3447"/>
                  </a:lnTo>
                  <a:lnTo>
                    <a:pt x="837" y="3458"/>
                  </a:lnTo>
                  <a:lnTo>
                    <a:pt x="815" y="3463"/>
                  </a:lnTo>
                  <a:lnTo>
                    <a:pt x="793" y="3463"/>
                  </a:lnTo>
                  <a:lnTo>
                    <a:pt x="771" y="3458"/>
                  </a:lnTo>
                  <a:lnTo>
                    <a:pt x="751" y="3449"/>
                  </a:lnTo>
                  <a:lnTo>
                    <a:pt x="734" y="3436"/>
                  </a:lnTo>
                  <a:lnTo>
                    <a:pt x="401" y="3107"/>
                  </a:lnTo>
                  <a:lnTo>
                    <a:pt x="388" y="3089"/>
                  </a:lnTo>
                  <a:lnTo>
                    <a:pt x="380" y="3070"/>
                  </a:lnTo>
                  <a:lnTo>
                    <a:pt x="375" y="3048"/>
                  </a:lnTo>
                  <a:lnTo>
                    <a:pt x="376" y="3025"/>
                  </a:lnTo>
                  <a:lnTo>
                    <a:pt x="381" y="3005"/>
                  </a:lnTo>
                  <a:lnTo>
                    <a:pt x="390" y="2986"/>
                  </a:lnTo>
                  <a:lnTo>
                    <a:pt x="655" y="2601"/>
                  </a:lnTo>
                  <a:lnTo>
                    <a:pt x="612" y="2514"/>
                  </a:lnTo>
                  <a:lnTo>
                    <a:pt x="574" y="2424"/>
                  </a:lnTo>
                  <a:lnTo>
                    <a:pt x="543" y="2332"/>
                  </a:lnTo>
                  <a:lnTo>
                    <a:pt x="78" y="2244"/>
                  </a:lnTo>
                  <a:lnTo>
                    <a:pt x="58" y="2238"/>
                  </a:lnTo>
                  <a:lnTo>
                    <a:pt x="38" y="2226"/>
                  </a:lnTo>
                  <a:lnTo>
                    <a:pt x="23" y="2212"/>
                  </a:lnTo>
                  <a:lnTo>
                    <a:pt x="11" y="2192"/>
                  </a:lnTo>
                  <a:lnTo>
                    <a:pt x="3" y="2172"/>
                  </a:lnTo>
                  <a:lnTo>
                    <a:pt x="0" y="2150"/>
                  </a:lnTo>
                  <a:lnTo>
                    <a:pt x="0" y="1684"/>
                  </a:lnTo>
                  <a:lnTo>
                    <a:pt x="3" y="1664"/>
                  </a:lnTo>
                  <a:lnTo>
                    <a:pt x="11" y="1643"/>
                  </a:lnTo>
                  <a:lnTo>
                    <a:pt x="23" y="1624"/>
                  </a:lnTo>
                  <a:lnTo>
                    <a:pt x="38" y="1609"/>
                  </a:lnTo>
                  <a:lnTo>
                    <a:pt x="58" y="1597"/>
                  </a:lnTo>
                  <a:lnTo>
                    <a:pt x="78" y="1590"/>
                  </a:lnTo>
                  <a:lnTo>
                    <a:pt x="543" y="1504"/>
                  </a:lnTo>
                  <a:lnTo>
                    <a:pt x="574" y="1414"/>
                  </a:lnTo>
                  <a:lnTo>
                    <a:pt x="611" y="1325"/>
                  </a:lnTo>
                  <a:lnTo>
                    <a:pt x="653" y="1239"/>
                  </a:lnTo>
                  <a:lnTo>
                    <a:pt x="386" y="851"/>
                  </a:lnTo>
                  <a:lnTo>
                    <a:pt x="376" y="832"/>
                  </a:lnTo>
                  <a:lnTo>
                    <a:pt x="370" y="810"/>
                  </a:lnTo>
                  <a:lnTo>
                    <a:pt x="370" y="789"/>
                  </a:lnTo>
                  <a:lnTo>
                    <a:pt x="375" y="767"/>
                  </a:lnTo>
                  <a:lnTo>
                    <a:pt x="383" y="747"/>
                  </a:lnTo>
                  <a:lnTo>
                    <a:pt x="397" y="730"/>
                  </a:lnTo>
                  <a:lnTo>
                    <a:pt x="729" y="400"/>
                  </a:lnTo>
                  <a:lnTo>
                    <a:pt x="746" y="387"/>
                  </a:lnTo>
                  <a:lnTo>
                    <a:pt x="767" y="378"/>
                  </a:lnTo>
                  <a:lnTo>
                    <a:pt x="787" y="374"/>
                  </a:lnTo>
                  <a:lnTo>
                    <a:pt x="810" y="374"/>
                  </a:lnTo>
                  <a:lnTo>
                    <a:pt x="832" y="379"/>
                  </a:lnTo>
                  <a:lnTo>
                    <a:pt x="851" y="388"/>
                  </a:lnTo>
                  <a:lnTo>
                    <a:pt x="1240" y="653"/>
                  </a:lnTo>
                  <a:lnTo>
                    <a:pt x="1325" y="611"/>
                  </a:lnTo>
                  <a:lnTo>
                    <a:pt x="1414" y="574"/>
                  </a:lnTo>
                  <a:lnTo>
                    <a:pt x="1506" y="542"/>
                  </a:lnTo>
                  <a:lnTo>
                    <a:pt x="1593" y="78"/>
                  </a:lnTo>
                  <a:lnTo>
                    <a:pt x="1600" y="58"/>
                  </a:lnTo>
                  <a:lnTo>
                    <a:pt x="1611" y="39"/>
                  </a:lnTo>
                  <a:lnTo>
                    <a:pt x="1627" y="23"/>
                  </a:lnTo>
                  <a:lnTo>
                    <a:pt x="1645" y="11"/>
                  </a:lnTo>
                  <a:lnTo>
                    <a:pt x="1665" y="4"/>
                  </a:lnTo>
                  <a:lnTo>
                    <a:pt x="16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979DC033-462E-4EC5-A766-75B43C6A29F5}"/>
              </a:ext>
            </a:extLst>
          </p:cNvPr>
          <p:cNvSpPr/>
          <p:nvPr/>
        </p:nvSpPr>
        <p:spPr>
          <a:xfrm rot="16200000">
            <a:off x="933923" y="2370480"/>
            <a:ext cx="128403" cy="118308"/>
          </a:xfrm>
          <a:prstGeom prst="triangle">
            <a:avLst/>
          </a:prstGeom>
          <a:noFill/>
          <a:ln w="28575">
            <a:solidFill>
              <a:srgbClr val="FF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CB89D6C8-129A-45E2-855F-E839DB5E173F}"/>
              </a:ext>
            </a:extLst>
          </p:cNvPr>
          <p:cNvSpPr/>
          <p:nvPr/>
        </p:nvSpPr>
        <p:spPr>
          <a:xfrm rot="16200000">
            <a:off x="815613" y="4931472"/>
            <a:ext cx="128403" cy="118308"/>
          </a:xfrm>
          <a:prstGeom prst="triangle">
            <a:avLst/>
          </a:prstGeom>
          <a:noFill/>
          <a:ln w="28575">
            <a:solidFill>
              <a:srgbClr val="FF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1DCA141F-3587-43FC-A47A-AF86319C5F35}"/>
              </a:ext>
            </a:extLst>
          </p:cNvPr>
          <p:cNvSpPr/>
          <p:nvPr/>
        </p:nvSpPr>
        <p:spPr>
          <a:xfrm rot="16200000">
            <a:off x="815614" y="5196189"/>
            <a:ext cx="128403" cy="118308"/>
          </a:xfrm>
          <a:prstGeom prst="triangle">
            <a:avLst/>
          </a:prstGeom>
          <a:noFill/>
          <a:ln w="28575">
            <a:solidFill>
              <a:srgbClr val="FF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0074402B-87F4-43FB-B89F-3B285E16A53D}"/>
              </a:ext>
            </a:extLst>
          </p:cNvPr>
          <p:cNvSpPr/>
          <p:nvPr/>
        </p:nvSpPr>
        <p:spPr>
          <a:xfrm rot="16200000">
            <a:off x="804877" y="5466123"/>
            <a:ext cx="128403" cy="118308"/>
          </a:xfrm>
          <a:prstGeom prst="triangle">
            <a:avLst/>
          </a:prstGeom>
          <a:noFill/>
          <a:ln w="28575">
            <a:solidFill>
              <a:srgbClr val="FF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423309B-D856-48C7-9D61-87911E166F49}"/>
              </a:ext>
            </a:extLst>
          </p:cNvPr>
          <p:cNvSpPr/>
          <p:nvPr/>
        </p:nvSpPr>
        <p:spPr>
          <a:xfrm rot="16200000">
            <a:off x="804878" y="5730840"/>
            <a:ext cx="128403" cy="118308"/>
          </a:xfrm>
          <a:prstGeom prst="triangle">
            <a:avLst/>
          </a:prstGeom>
          <a:noFill/>
          <a:ln w="28575">
            <a:solidFill>
              <a:srgbClr val="FF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BCF437E4-27CF-44E4-9984-86CA12F2A327}"/>
              </a:ext>
            </a:extLst>
          </p:cNvPr>
          <p:cNvSpPr/>
          <p:nvPr/>
        </p:nvSpPr>
        <p:spPr>
          <a:xfrm rot="16200000">
            <a:off x="8483726" y="2169965"/>
            <a:ext cx="128403" cy="118308"/>
          </a:xfrm>
          <a:prstGeom prst="triangle">
            <a:avLst/>
          </a:prstGeom>
          <a:noFill/>
          <a:ln w="28575">
            <a:solidFill>
              <a:srgbClr val="0AE4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EF2398C9-B8CB-412B-A1D6-282C64ABC553}"/>
              </a:ext>
            </a:extLst>
          </p:cNvPr>
          <p:cNvSpPr/>
          <p:nvPr/>
        </p:nvSpPr>
        <p:spPr>
          <a:xfrm rot="16200000">
            <a:off x="8483727" y="2434682"/>
            <a:ext cx="128403" cy="118308"/>
          </a:xfrm>
          <a:prstGeom prst="triangle">
            <a:avLst/>
          </a:prstGeom>
          <a:noFill/>
          <a:ln w="28575">
            <a:solidFill>
              <a:srgbClr val="0AE4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709D9B03-9C07-4B5D-A42C-5E463BFA8D5D}"/>
              </a:ext>
            </a:extLst>
          </p:cNvPr>
          <p:cNvSpPr/>
          <p:nvPr/>
        </p:nvSpPr>
        <p:spPr>
          <a:xfrm rot="16200000">
            <a:off x="7468565" y="5251743"/>
            <a:ext cx="128403" cy="118308"/>
          </a:xfrm>
          <a:prstGeom prst="triangle">
            <a:avLst/>
          </a:prstGeom>
          <a:noFill/>
          <a:ln w="28575">
            <a:solidFill>
              <a:srgbClr val="0AE4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C145E6AB-319A-40B7-A5DE-9A0CA000B821}"/>
              </a:ext>
            </a:extLst>
          </p:cNvPr>
          <p:cNvSpPr/>
          <p:nvPr/>
        </p:nvSpPr>
        <p:spPr>
          <a:xfrm rot="16200000">
            <a:off x="7468566" y="5516460"/>
            <a:ext cx="128403" cy="118308"/>
          </a:xfrm>
          <a:prstGeom prst="triangle">
            <a:avLst/>
          </a:prstGeom>
          <a:noFill/>
          <a:ln w="28575">
            <a:solidFill>
              <a:srgbClr val="0AE4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E957AF4D-43E7-40CC-A4CE-502E721DCE0A}"/>
              </a:ext>
            </a:extLst>
          </p:cNvPr>
          <p:cNvSpPr/>
          <p:nvPr/>
        </p:nvSpPr>
        <p:spPr>
          <a:xfrm rot="16200000">
            <a:off x="7478092" y="5803081"/>
            <a:ext cx="128403" cy="118308"/>
          </a:xfrm>
          <a:prstGeom prst="triangle">
            <a:avLst/>
          </a:prstGeom>
          <a:noFill/>
          <a:ln w="28575">
            <a:solidFill>
              <a:srgbClr val="0AE4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40897D8F-A161-4693-BB8A-F6C6633FD10B}"/>
              </a:ext>
            </a:extLst>
          </p:cNvPr>
          <p:cNvSpPr/>
          <p:nvPr/>
        </p:nvSpPr>
        <p:spPr>
          <a:xfrm rot="16200000">
            <a:off x="933923" y="2924287"/>
            <a:ext cx="128403" cy="118308"/>
          </a:xfrm>
          <a:prstGeom prst="triangle">
            <a:avLst/>
          </a:prstGeom>
          <a:noFill/>
          <a:ln w="28575">
            <a:solidFill>
              <a:srgbClr val="FF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2499DF-608A-48C2-AC0A-3D141616BA25}"/>
              </a:ext>
            </a:extLst>
          </p:cNvPr>
          <p:cNvCxnSpPr>
            <a:cxnSpLocks/>
          </p:cNvCxnSpPr>
          <p:nvPr/>
        </p:nvCxnSpPr>
        <p:spPr>
          <a:xfrm>
            <a:off x="5860085" y="930309"/>
            <a:ext cx="973637" cy="0"/>
          </a:xfrm>
          <a:prstGeom prst="line">
            <a:avLst/>
          </a:prstGeom>
          <a:ln w="38100">
            <a:solidFill>
              <a:srgbClr val="0AE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3622819-AA1B-4B20-AD88-320D4EBFBDF9}"/>
              </a:ext>
            </a:extLst>
          </p:cNvPr>
          <p:cNvCxnSpPr>
            <a:cxnSpLocks/>
          </p:cNvCxnSpPr>
          <p:nvPr/>
        </p:nvCxnSpPr>
        <p:spPr>
          <a:xfrm>
            <a:off x="5533907" y="471759"/>
            <a:ext cx="345228" cy="471250"/>
          </a:xfrm>
          <a:prstGeom prst="line">
            <a:avLst/>
          </a:prstGeom>
          <a:ln w="38100">
            <a:solidFill>
              <a:srgbClr val="0AE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37E3602-115C-427A-9AB9-9C1916616BE9}"/>
              </a:ext>
            </a:extLst>
          </p:cNvPr>
          <p:cNvCxnSpPr>
            <a:cxnSpLocks/>
          </p:cNvCxnSpPr>
          <p:nvPr/>
        </p:nvCxnSpPr>
        <p:spPr>
          <a:xfrm>
            <a:off x="5340350" y="892209"/>
            <a:ext cx="171133" cy="0"/>
          </a:xfrm>
          <a:prstGeom prst="line">
            <a:avLst/>
          </a:prstGeom>
          <a:ln w="38100">
            <a:solidFill>
              <a:srgbClr val="FF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53A8D7-8FBA-46D4-A9A9-D939F45EE5AD}"/>
              </a:ext>
            </a:extLst>
          </p:cNvPr>
          <p:cNvCxnSpPr>
            <a:cxnSpLocks/>
          </p:cNvCxnSpPr>
          <p:nvPr/>
        </p:nvCxnSpPr>
        <p:spPr>
          <a:xfrm>
            <a:off x="5531990" y="462216"/>
            <a:ext cx="0" cy="490318"/>
          </a:xfrm>
          <a:prstGeom prst="line">
            <a:avLst/>
          </a:prstGeom>
          <a:ln w="38100">
            <a:solidFill>
              <a:srgbClr val="0AE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66E508D-4577-4340-9BE7-AC523D193DA2}"/>
              </a:ext>
            </a:extLst>
          </p:cNvPr>
          <p:cNvCxnSpPr>
            <a:cxnSpLocks/>
          </p:cNvCxnSpPr>
          <p:nvPr/>
        </p:nvCxnSpPr>
        <p:spPr>
          <a:xfrm>
            <a:off x="5340350" y="930309"/>
            <a:ext cx="171133" cy="0"/>
          </a:xfrm>
          <a:prstGeom prst="line">
            <a:avLst/>
          </a:prstGeom>
          <a:ln w="38100">
            <a:solidFill>
              <a:srgbClr val="0AE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7C542C1-728C-49E0-BEEB-0BDB5B9FD991}"/>
              </a:ext>
            </a:extLst>
          </p:cNvPr>
          <p:cNvCxnSpPr>
            <a:cxnSpLocks/>
          </p:cNvCxnSpPr>
          <p:nvPr/>
        </p:nvCxnSpPr>
        <p:spPr>
          <a:xfrm>
            <a:off x="5873876" y="895418"/>
            <a:ext cx="959846" cy="0"/>
          </a:xfrm>
          <a:prstGeom prst="line">
            <a:avLst/>
          </a:prstGeom>
          <a:ln w="38100">
            <a:solidFill>
              <a:srgbClr val="FF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02572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5B7986-409D-465C-9A2D-150B43E611BF}"/>
              </a:ext>
            </a:extLst>
          </p:cNvPr>
          <p:cNvSpPr/>
          <p:nvPr/>
        </p:nvSpPr>
        <p:spPr>
          <a:xfrm>
            <a:off x="-420386" y="4266645"/>
            <a:ext cx="13032769" cy="600885"/>
          </a:xfrm>
          <a:prstGeom prst="rect">
            <a:avLst/>
          </a:prstGeom>
          <a:noFill/>
          <a:ln w="57150">
            <a:solidFill>
              <a:srgbClr val="FF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EB1D22-A7CF-4FA7-BA70-FFA601669429}"/>
              </a:ext>
            </a:extLst>
          </p:cNvPr>
          <p:cNvSpPr/>
          <p:nvPr/>
        </p:nvSpPr>
        <p:spPr>
          <a:xfrm>
            <a:off x="-457201" y="2316812"/>
            <a:ext cx="13032769" cy="600885"/>
          </a:xfrm>
          <a:prstGeom prst="rect">
            <a:avLst/>
          </a:prstGeom>
          <a:noFill/>
          <a:ln w="57150">
            <a:solidFill>
              <a:srgbClr val="0AE4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C5CC827-616E-49FF-8739-7B175B6E7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501"/>
          <a:stretch/>
        </p:blipFill>
        <p:spPr>
          <a:xfrm>
            <a:off x="3223996" y="3906197"/>
            <a:ext cx="6171333" cy="10779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135E93-94AA-4CED-9487-DE9E197325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79" r="29110"/>
          <a:stretch/>
        </p:blipFill>
        <p:spPr>
          <a:xfrm>
            <a:off x="2972667" y="2189845"/>
            <a:ext cx="6246664" cy="99981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53C886A-75A2-4F99-829B-910E0B09028D}"/>
              </a:ext>
            </a:extLst>
          </p:cNvPr>
          <p:cNvSpPr txBox="1"/>
          <p:nvPr/>
        </p:nvSpPr>
        <p:spPr>
          <a:xfrm>
            <a:off x="3223996" y="349264"/>
            <a:ext cx="5744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BURSTING PATTERNS</a:t>
            </a:r>
            <a:endParaRPr lang="en-US" sz="4000" dirty="0">
              <a:solidFill>
                <a:schemeClr val="accent4">
                  <a:lumMod val="40000"/>
                  <a:lumOff val="60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0EFC5-84A9-4C64-B947-57C17A994B20}"/>
              </a:ext>
            </a:extLst>
          </p:cNvPr>
          <p:cNvSpPr txBox="1"/>
          <p:nvPr/>
        </p:nvSpPr>
        <p:spPr>
          <a:xfrm>
            <a:off x="-1452847" y="2386421"/>
            <a:ext cx="5744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dirty="0">
                <a:solidFill>
                  <a:srgbClr val="0AE4B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SQUARE-WAVE</a:t>
            </a:r>
            <a:endParaRPr lang="en-US" sz="2400" dirty="0">
              <a:solidFill>
                <a:srgbClr val="0AE4B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EF94C1-30CD-4A24-8439-F16E109CA610}"/>
              </a:ext>
            </a:extLst>
          </p:cNvPr>
          <p:cNvSpPr txBox="1"/>
          <p:nvPr/>
        </p:nvSpPr>
        <p:spPr>
          <a:xfrm>
            <a:off x="-1241445" y="4336253"/>
            <a:ext cx="5744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dirty="0">
                <a:solidFill>
                  <a:srgbClr val="FF406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PSEUDO-PLATEAU</a:t>
            </a:r>
            <a:endParaRPr lang="en-US" sz="2400" dirty="0">
              <a:solidFill>
                <a:srgbClr val="FF406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172A1B-DE8C-4617-AECA-50A5C5BA1E12}"/>
              </a:ext>
            </a:extLst>
          </p:cNvPr>
          <p:cNvSpPr txBox="1"/>
          <p:nvPr/>
        </p:nvSpPr>
        <p:spPr>
          <a:xfrm>
            <a:off x="7867098" y="2386420"/>
            <a:ext cx="5744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dirty="0">
                <a:solidFill>
                  <a:srgbClr val="0AE4B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FOLD/HOMOCLINIC</a:t>
            </a:r>
            <a:endParaRPr lang="en-US" sz="2400" dirty="0">
              <a:solidFill>
                <a:srgbClr val="0AE4B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555F7C-785C-48D1-8DF9-DDCD623CEF10}"/>
              </a:ext>
            </a:extLst>
          </p:cNvPr>
          <p:cNvSpPr txBox="1"/>
          <p:nvPr/>
        </p:nvSpPr>
        <p:spPr>
          <a:xfrm>
            <a:off x="7788435" y="4354726"/>
            <a:ext cx="5744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dirty="0">
                <a:solidFill>
                  <a:srgbClr val="FF406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FOLD/SUBHOPF</a:t>
            </a:r>
            <a:endParaRPr lang="en-US" sz="2400" dirty="0">
              <a:solidFill>
                <a:srgbClr val="FF406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C9DDC-FA02-43AB-AAE3-4456963D1EF2}"/>
              </a:ext>
            </a:extLst>
          </p:cNvPr>
          <p:cNvSpPr txBox="1"/>
          <p:nvPr/>
        </p:nvSpPr>
        <p:spPr>
          <a:xfrm>
            <a:off x="3799724" y="3215891"/>
            <a:ext cx="459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Large consistent amplitude spikes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61B521-5567-417E-8240-6CC561678E62}"/>
              </a:ext>
            </a:extLst>
          </p:cNvPr>
          <p:cNvSpPr txBox="1"/>
          <p:nvPr/>
        </p:nvSpPr>
        <p:spPr>
          <a:xfrm>
            <a:off x="3762909" y="5227789"/>
            <a:ext cx="459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Small varying amplitude spikes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45967CC5-254A-4DB1-85D4-22DA8376C550}"/>
              </a:ext>
            </a:extLst>
          </p:cNvPr>
          <p:cNvSpPr/>
          <p:nvPr/>
        </p:nvSpPr>
        <p:spPr>
          <a:xfrm rot="16200000">
            <a:off x="4286114" y="5349639"/>
            <a:ext cx="128403" cy="118308"/>
          </a:xfrm>
          <a:prstGeom prst="triangle">
            <a:avLst/>
          </a:prstGeom>
          <a:noFill/>
          <a:ln w="28575">
            <a:solidFill>
              <a:srgbClr val="FF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119A19-B693-4BEC-B7E1-13AC0E61F38A}"/>
              </a:ext>
            </a:extLst>
          </p:cNvPr>
          <p:cNvSpPr/>
          <p:nvPr/>
        </p:nvSpPr>
        <p:spPr>
          <a:xfrm rot="5400000">
            <a:off x="7708056" y="5358436"/>
            <a:ext cx="128403" cy="118308"/>
          </a:xfrm>
          <a:prstGeom prst="triangle">
            <a:avLst/>
          </a:prstGeom>
          <a:noFill/>
          <a:ln w="28575">
            <a:solidFill>
              <a:srgbClr val="FF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5DBB4013-BD44-471D-9EC7-59A2BAE402BB}"/>
              </a:ext>
            </a:extLst>
          </p:cNvPr>
          <p:cNvSpPr/>
          <p:nvPr/>
        </p:nvSpPr>
        <p:spPr>
          <a:xfrm rot="16200000">
            <a:off x="4171229" y="3341864"/>
            <a:ext cx="128403" cy="118308"/>
          </a:xfrm>
          <a:prstGeom prst="triangle">
            <a:avLst/>
          </a:prstGeom>
          <a:noFill/>
          <a:ln w="28575">
            <a:solidFill>
              <a:srgbClr val="0AE4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AE98084-6642-4524-BFF1-EF6F8FB9B62A}"/>
              </a:ext>
            </a:extLst>
          </p:cNvPr>
          <p:cNvSpPr/>
          <p:nvPr/>
        </p:nvSpPr>
        <p:spPr>
          <a:xfrm rot="5400000">
            <a:off x="7892370" y="3351025"/>
            <a:ext cx="128403" cy="118308"/>
          </a:xfrm>
          <a:prstGeom prst="triangle">
            <a:avLst/>
          </a:prstGeom>
          <a:noFill/>
          <a:ln w="28575">
            <a:solidFill>
              <a:srgbClr val="0AE4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EC8A64-F2A7-4556-8DF4-EFB3D38BE6F3}"/>
              </a:ext>
            </a:extLst>
          </p:cNvPr>
          <p:cNvSpPr txBox="1"/>
          <p:nvPr/>
        </p:nvSpPr>
        <p:spPr>
          <a:xfrm>
            <a:off x="3799724" y="985917"/>
            <a:ext cx="459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Bursting is a very diverse phenomena</a:t>
            </a:r>
          </a:p>
          <a:p>
            <a:pPr algn="ctr"/>
            <a:r>
              <a:rPr lang="en-NZ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We study the following patterns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392D72-C4BD-4058-98A5-A1EA67235923}"/>
              </a:ext>
            </a:extLst>
          </p:cNvPr>
          <p:cNvCxnSpPr>
            <a:cxnSpLocks/>
          </p:cNvCxnSpPr>
          <p:nvPr/>
        </p:nvCxnSpPr>
        <p:spPr>
          <a:xfrm>
            <a:off x="5342318" y="506590"/>
            <a:ext cx="345228" cy="471250"/>
          </a:xfrm>
          <a:prstGeom prst="line">
            <a:avLst/>
          </a:prstGeom>
          <a:ln w="38100">
            <a:solidFill>
              <a:srgbClr val="0AE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E344B1-5A92-4066-A93F-F74B3F8337CF}"/>
              </a:ext>
            </a:extLst>
          </p:cNvPr>
          <p:cNvCxnSpPr>
            <a:cxnSpLocks/>
          </p:cNvCxnSpPr>
          <p:nvPr/>
        </p:nvCxnSpPr>
        <p:spPr>
          <a:xfrm>
            <a:off x="5340401" y="497047"/>
            <a:ext cx="0" cy="490318"/>
          </a:xfrm>
          <a:prstGeom prst="line">
            <a:avLst/>
          </a:prstGeom>
          <a:ln w="38100">
            <a:solidFill>
              <a:srgbClr val="0AE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30EBC9-BB52-43D7-9119-6E1BDAE3D6C9}"/>
              </a:ext>
            </a:extLst>
          </p:cNvPr>
          <p:cNvCxnSpPr>
            <a:cxnSpLocks/>
          </p:cNvCxnSpPr>
          <p:nvPr/>
        </p:nvCxnSpPr>
        <p:spPr>
          <a:xfrm>
            <a:off x="3675017" y="973849"/>
            <a:ext cx="1685162" cy="0"/>
          </a:xfrm>
          <a:prstGeom prst="line">
            <a:avLst/>
          </a:prstGeom>
          <a:ln w="38100">
            <a:solidFill>
              <a:srgbClr val="0AE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0FE5DA-22C5-4D22-AC8D-E66A8A19D782}"/>
              </a:ext>
            </a:extLst>
          </p:cNvPr>
          <p:cNvCxnSpPr>
            <a:cxnSpLocks/>
          </p:cNvCxnSpPr>
          <p:nvPr/>
        </p:nvCxnSpPr>
        <p:spPr>
          <a:xfrm>
            <a:off x="5682287" y="944934"/>
            <a:ext cx="2878239" cy="0"/>
          </a:xfrm>
          <a:prstGeom prst="line">
            <a:avLst/>
          </a:prstGeom>
          <a:ln w="38100">
            <a:solidFill>
              <a:srgbClr val="FF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266FD7D-50D8-4004-B646-8BE2FE31D88D}"/>
              </a:ext>
            </a:extLst>
          </p:cNvPr>
          <p:cNvCxnSpPr>
            <a:cxnSpLocks/>
          </p:cNvCxnSpPr>
          <p:nvPr/>
        </p:nvCxnSpPr>
        <p:spPr>
          <a:xfrm>
            <a:off x="3680627" y="939618"/>
            <a:ext cx="1643089" cy="0"/>
          </a:xfrm>
          <a:prstGeom prst="line">
            <a:avLst/>
          </a:prstGeom>
          <a:ln w="38100">
            <a:solidFill>
              <a:srgbClr val="FF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AD0585-BD06-4949-9DE6-6CD4034DD2E8}"/>
              </a:ext>
            </a:extLst>
          </p:cNvPr>
          <p:cNvCxnSpPr>
            <a:cxnSpLocks/>
          </p:cNvCxnSpPr>
          <p:nvPr/>
        </p:nvCxnSpPr>
        <p:spPr>
          <a:xfrm>
            <a:off x="5670828" y="978202"/>
            <a:ext cx="2886893" cy="0"/>
          </a:xfrm>
          <a:prstGeom prst="line">
            <a:avLst/>
          </a:prstGeom>
          <a:ln w="38100">
            <a:solidFill>
              <a:srgbClr val="0AE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72786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11A476DF-9CE9-4C2D-8BF9-5684CF6E0786}"/>
              </a:ext>
            </a:extLst>
          </p:cNvPr>
          <p:cNvSpPr/>
          <p:nvPr/>
        </p:nvSpPr>
        <p:spPr>
          <a:xfrm>
            <a:off x="2036306" y="1676887"/>
            <a:ext cx="1370282" cy="1370282"/>
          </a:xfrm>
          <a:prstGeom prst="pie">
            <a:avLst>
              <a:gd name="adj1" fmla="val 2034343"/>
              <a:gd name="adj2" fmla="val 16167004"/>
            </a:avLst>
          </a:prstGeom>
          <a:solidFill>
            <a:srgbClr val="0384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77220-5681-40F1-BE7C-824508A127B2}"/>
              </a:ext>
            </a:extLst>
          </p:cNvPr>
          <p:cNvSpPr txBox="1"/>
          <p:nvPr/>
        </p:nvSpPr>
        <p:spPr>
          <a:xfrm>
            <a:off x="890862" y="1582412"/>
            <a:ext cx="2171076" cy="393954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NZ" sz="25000" dirty="0">
                <a:ln w="38100">
                  <a:solidFill>
                    <a:srgbClr val="2E353F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{</a:t>
            </a:r>
            <a:endParaRPr lang="en-US" sz="25000" dirty="0">
              <a:ln w="38100">
                <a:solidFill>
                  <a:srgbClr val="2E353F"/>
                </a:solidFill>
              </a:ln>
              <a:solidFill>
                <a:schemeClr val="accent4">
                  <a:lumMod val="40000"/>
                  <a:lumOff val="60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2">
                <a:extLst>
                  <a:ext uri="{FF2B5EF4-FFF2-40B4-BE49-F238E27FC236}">
                    <a16:creationId xmlns:a16="http://schemas.microsoft.com/office/drawing/2014/main" id="{71AA3D63-481E-4B1A-BCB2-1E749A5602ED}"/>
                  </a:ext>
                </a:extLst>
              </p:cNvPr>
              <p:cNvSpPr txBox="1"/>
              <p:nvPr/>
            </p:nvSpPr>
            <p:spPr>
              <a:xfrm>
                <a:off x="2438655" y="1896014"/>
                <a:ext cx="6557103" cy="69392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>
                          <a:solidFill>
                            <a:srgbClr val="0AE4B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600" b="0" i="1">
                          <a:solidFill>
                            <a:srgbClr val="0AE4B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𝑠𝑎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rgbClr val="0AE4B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600" b="0" i="1">
                              <a:solidFill>
                                <a:srgbClr val="0AE4B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b="0" i="1">
                              <a:solidFill>
                                <a:srgbClr val="0AE4B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3600" b="0" i="1">
                          <a:solidFill>
                            <a:srgbClr val="0AE4B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3600" b="0" i="1">
                          <a:solidFill>
                            <a:srgbClr val="0AE4B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rgbClr val="0AE4B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600" b="0" i="1">
                              <a:solidFill>
                                <a:srgbClr val="0AE4B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b="0" i="1">
                              <a:solidFill>
                                <a:srgbClr val="0AE4B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>
                          <a:solidFill>
                            <a:srgbClr val="0AE4B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3600" b="0" i="1">
                          <a:solidFill>
                            <a:srgbClr val="0AE4B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3600" b="0" i="1">
                          <a:solidFill>
                            <a:srgbClr val="0AE4B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3600" b="0" i="1">
                          <a:solidFill>
                            <a:srgbClr val="0AE4B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𝑏𝑧</m:t>
                      </m:r>
                    </m:oMath>
                  </m:oMathPara>
                </a14:m>
                <a:endParaRPr lang="en-US" sz="1600" dirty="0">
                  <a:solidFill>
                    <a:srgbClr val="0AE4B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 Box 2">
                <a:extLst>
                  <a:ext uri="{FF2B5EF4-FFF2-40B4-BE49-F238E27FC236}">
                    <a16:creationId xmlns:a16="http://schemas.microsoft.com/office/drawing/2014/main" id="{71AA3D63-481E-4B1A-BCB2-1E749A560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655" y="1896014"/>
                <a:ext cx="6557103" cy="6939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5CDF61-45BA-46FB-B5F8-9713EFBD391D}"/>
                  </a:ext>
                </a:extLst>
              </p:cNvPr>
              <p:cNvSpPr txBox="1"/>
              <p:nvPr/>
            </p:nvSpPr>
            <p:spPr>
              <a:xfrm>
                <a:off x="2721447" y="3398278"/>
                <a:ext cx="3892230" cy="787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>
                          <a:solidFill>
                            <a:srgbClr val="0AE4B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600" b="0" i="1">
                          <a:solidFill>
                            <a:srgbClr val="0AE4B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sz="3600" b="0" i="1">
                          <a:solidFill>
                            <a:srgbClr val="0AE4B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rgbClr val="0AE4B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600" b="0" i="1">
                              <a:solidFill>
                                <a:srgbClr val="0AE4B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b="0" i="1">
                              <a:solidFill>
                                <a:srgbClr val="0AE4B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>
                          <a:solidFill>
                            <a:srgbClr val="0AE4B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3600" b="0" i="1">
                          <a:solidFill>
                            <a:srgbClr val="0AE4B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3600" b="0" i="1">
                          <a:solidFill>
                            <a:srgbClr val="0AE4B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AE4B0"/>
                  </a:solidFill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5CDF61-45BA-46FB-B5F8-9713EFBD3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447" y="3398278"/>
                <a:ext cx="3892230" cy="7877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62C42E-AD19-4507-B528-4596916008EE}"/>
                  </a:ext>
                </a:extLst>
              </p:cNvPr>
              <p:cNvSpPr txBox="1"/>
              <p:nvPr/>
            </p:nvSpPr>
            <p:spPr>
              <a:xfrm>
                <a:off x="3199932" y="4879544"/>
                <a:ext cx="4479195" cy="685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>
                          <a:solidFill>
                            <a:srgbClr val="FF4061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600" b="0" i="1">
                          <a:solidFill>
                            <a:srgbClr val="FF4061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FF406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600" b="0" i="1">
                              <a:solidFill>
                                <a:srgbClr val="FF406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FF406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solidFill>
                                    <a:srgbClr val="FF406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600" b="0" i="1">
                                  <a:solidFill>
                                    <a:srgbClr val="FF406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b="0" i="1">
                              <a:solidFill>
                                <a:srgbClr val="FF406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3600" b="0" i="1">
                              <a:solidFill>
                                <a:srgbClr val="FF406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FF406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solidFill>
                                    <a:srgbClr val="FF406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600" b="0" i="1">
                                  <a:solidFill>
                                    <a:srgbClr val="FF406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b="0" i="1">
                              <a:solidFill>
                                <a:srgbClr val="FF406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3600" b="0" i="1">
                              <a:solidFill>
                                <a:srgbClr val="FF406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𝑘𝑧</m:t>
                          </m:r>
                        </m:e>
                      </m:d>
                    </m:oMath>
                  </m:oMathPara>
                </a14:m>
                <a:br>
                  <a:rPr lang="en-NZ" sz="3200" b="0" i="1" dirty="0">
                    <a:solidFill>
                      <a:srgbClr val="FF4061"/>
                    </a:solidFill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</a:br>
                <a:endParaRPr lang="en-US" sz="1400" dirty="0">
                  <a:solidFill>
                    <a:srgbClr val="FF4061"/>
                  </a:solidFill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62C42E-AD19-4507-B528-459691600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932" y="4879544"/>
                <a:ext cx="4479195" cy="6851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2AC7A02B-5467-4432-992C-C4EBF79458A0}"/>
              </a:ext>
            </a:extLst>
          </p:cNvPr>
          <p:cNvSpPr/>
          <p:nvPr/>
        </p:nvSpPr>
        <p:spPr>
          <a:xfrm>
            <a:off x="2011715" y="225453"/>
            <a:ext cx="1307141" cy="1307141"/>
          </a:xfrm>
          <a:prstGeom prst="ellipse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6AD8652-8517-4BC8-8F80-BE7B5C3236C4}"/>
              </a:ext>
            </a:extLst>
          </p:cNvPr>
          <p:cNvSpPr/>
          <p:nvPr/>
        </p:nvSpPr>
        <p:spPr>
          <a:xfrm>
            <a:off x="2194901" y="1837440"/>
            <a:ext cx="1036012" cy="1036012"/>
          </a:xfrm>
          <a:prstGeom prst="ellipse">
            <a:avLst/>
          </a:prstGeom>
          <a:solidFill>
            <a:srgbClr val="2E353F"/>
          </a:solidFill>
          <a:ln w="38100">
            <a:solidFill>
              <a:srgbClr val="0AE4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C7D45B5-3223-48CD-8832-C9ABAC3DA248}"/>
              </a:ext>
            </a:extLst>
          </p:cNvPr>
          <p:cNvGrpSpPr/>
          <p:nvPr/>
        </p:nvGrpSpPr>
        <p:grpSpPr>
          <a:xfrm>
            <a:off x="2011715" y="4620514"/>
            <a:ext cx="1370282" cy="1370282"/>
            <a:chOff x="2003175" y="4790179"/>
            <a:chExt cx="1370282" cy="1370282"/>
          </a:xfrm>
        </p:grpSpPr>
        <p:sp>
          <p:nvSpPr>
            <p:cNvPr id="31" name="Partial Circle 30">
              <a:extLst>
                <a:ext uri="{FF2B5EF4-FFF2-40B4-BE49-F238E27FC236}">
                  <a16:creationId xmlns:a16="http://schemas.microsoft.com/office/drawing/2014/main" id="{BD84F3A4-5E84-43C6-8209-719A54E80730}"/>
                </a:ext>
              </a:extLst>
            </p:cNvPr>
            <p:cNvSpPr/>
            <p:nvPr/>
          </p:nvSpPr>
          <p:spPr>
            <a:xfrm>
              <a:off x="2003175" y="4790179"/>
              <a:ext cx="1370282" cy="1370282"/>
            </a:xfrm>
            <a:prstGeom prst="pie">
              <a:avLst>
                <a:gd name="adj1" fmla="val 2034343"/>
                <a:gd name="adj2" fmla="val 16167004"/>
              </a:avLst>
            </a:prstGeom>
            <a:solidFill>
              <a:srgbClr val="CC006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AA34522-A16F-4542-B103-AF5FC761C919}"/>
                </a:ext>
              </a:extLst>
            </p:cNvPr>
            <p:cNvSpPr/>
            <p:nvPr/>
          </p:nvSpPr>
          <p:spPr>
            <a:xfrm>
              <a:off x="2170310" y="4957314"/>
              <a:ext cx="1036012" cy="1036012"/>
            </a:xfrm>
            <a:prstGeom prst="ellipse">
              <a:avLst/>
            </a:prstGeom>
            <a:solidFill>
              <a:srgbClr val="2E353F"/>
            </a:solidFill>
            <a:ln w="38100">
              <a:solidFill>
                <a:srgbClr val="FF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Partial Circle 28">
            <a:extLst>
              <a:ext uri="{FF2B5EF4-FFF2-40B4-BE49-F238E27FC236}">
                <a16:creationId xmlns:a16="http://schemas.microsoft.com/office/drawing/2014/main" id="{5DAAEE94-6C5E-40BD-8C13-820919AD09FC}"/>
              </a:ext>
            </a:extLst>
          </p:cNvPr>
          <p:cNvSpPr/>
          <p:nvPr/>
        </p:nvSpPr>
        <p:spPr>
          <a:xfrm>
            <a:off x="2011715" y="3144970"/>
            <a:ext cx="1370282" cy="1370282"/>
          </a:xfrm>
          <a:prstGeom prst="pie">
            <a:avLst>
              <a:gd name="adj1" fmla="val 2034343"/>
              <a:gd name="adj2" fmla="val 16167004"/>
            </a:avLst>
          </a:prstGeom>
          <a:solidFill>
            <a:srgbClr val="0384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23675E3-BFA5-4127-A05A-97B575ACCC34}"/>
              </a:ext>
            </a:extLst>
          </p:cNvPr>
          <p:cNvSpPr/>
          <p:nvPr/>
        </p:nvSpPr>
        <p:spPr>
          <a:xfrm>
            <a:off x="2170310" y="3305523"/>
            <a:ext cx="1036012" cy="1036012"/>
          </a:xfrm>
          <a:prstGeom prst="ellipse">
            <a:avLst/>
          </a:prstGeom>
          <a:solidFill>
            <a:srgbClr val="2E353F"/>
          </a:solidFill>
          <a:ln w="38100">
            <a:solidFill>
              <a:srgbClr val="0AE4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C0F29BF-85AC-4D33-9998-9AB4CAE734A4}"/>
                  </a:ext>
                </a:extLst>
              </p:cNvPr>
              <p:cNvSpPr txBox="1"/>
              <p:nvPr/>
            </p:nvSpPr>
            <p:spPr>
              <a:xfrm>
                <a:off x="2001611" y="1976080"/>
                <a:ext cx="14225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3600" i="1">
                              <a:solidFill>
                                <a:srgbClr val="0AE4B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rgbClr val="0AE4B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C0F29BF-85AC-4D33-9998-9AB4CAE73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611" y="1976080"/>
                <a:ext cx="142259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A5561F3-24D2-4A9B-8E74-E4761B044E42}"/>
                  </a:ext>
                </a:extLst>
              </p:cNvPr>
              <p:cNvSpPr/>
              <p:nvPr/>
            </p:nvSpPr>
            <p:spPr>
              <a:xfrm>
                <a:off x="2327425" y="3467809"/>
                <a:ext cx="76916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3600" i="1">
                              <a:solidFill>
                                <a:srgbClr val="0AE4B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rgbClr val="0AE4B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A5561F3-24D2-4A9B-8E74-E4761B044E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425" y="3467809"/>
                <a:ext cx="769164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9836B7E-BA08-428F-A7FB-1E9165EECAB2}"/>
                  </a:ext>
                </a:extLst>
              </p:cNvPr>
              <p:cNvSpPr/>
              <p:nvPr/>
            </p:nvSpPr>
            <p:spPr>
              <a:xfrm>
                <a:off x="2336865" y="4937732"/>
                <a:ext cx="76916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3600" i="1">
                              <a:solidFill>
                                <a:srgbClr val="FF406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rgbClr val="FF406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9836B7E-BA08-428F-A7FB-1E9165EECA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865" y="4937732"/>
                <a:ext cx="769164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FA360F23-0E23-46E3-8A17-0340FAEE2516}"/>
              </a:ext>
            </a:extLst>
          </p:cNvPr>
          <p:cNvSpPr/>
          <p:nvPr/>
        </p:nvSpPr>
        <p:spPr>
          <a:xfrm>
            <a:off x="2366935" y="81160"/>
            <a:ext cx="1175940" cy="1338220"/>
          </a:xfrm>
          <a:prstGeom prst="ellipse">
            <a:avLst/>
          </a:prstGeom>
          <a:solidFill>
            <a:srgbClr val="2E353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457">
            <a:extLst>
              <a:ext uri="{FF2B5EF4-FFF2-40B4-BE49-F238E27FC236}">
                <a16:creationId xmlns:a16="http://schemas.microsoft.com/office/drawing/2014/main" id="{A1E1C4AC-905E-4B6F-9DBF-A2CD8C4BEA9B}"/>
              </a:ext>
            </a:extLst>
          </p:cNvPr>
          <p:cNvSpPr>
            <a:spLocks noChangeAspect="1"/>
          </p:cNvSpPr>
          <p:nvPr/>
        </p:nvSpPr>
        <p:spPr>
          <a:xfrm>
            <a:off x="2661609" y="423232"/>
            <a:ext cx="546174" cy="819930"/>
          </a:xfrm>
          <a:custGeom>
            <a:avLst/>
            <a:gdLst>
              <a:gd name="connsiteX0" fmla="*/ 108177 w 216354"/>
              <a:gd name="connsiteY0" fmla="*/ 60848 h 324530"/>
              <a:gd name="connsiteX1" fmla="*/ 129199 w 216354"/>
              <a:gd name="connsiteY1" fmla="*/ 64229 h 324530"/>
              <a:gd name="connsiteX2" fmla="*/ 147581 w 216354"/>
              <a:gd name="connsiteY2" fmla="*/ 75638 h 324530"/>
              <a:gd name="connsiteX3" fmla="*/ 155504 w 216354"/>
              <a:gd name="connsiteY3" fmla="*/ 94654 h 324530"/>
              <a:gd name="connsiteX4" fmla="*/ 153497 w 216354"/>
              <a:gd name="connsiteY4" fmla="*/ 99408 h 324530"/>
              <a:gd name="connsiteX5" fmla="*/ 148744 w 216354"/>
              <a:gd name="connsiteY5" fmla="*/ 101415 h 324530"/>
              <a:gd name="connsiteX6" fmla="*/ 143989 w 216354"/>
              <a:gd name="connsiteY6" fmla="*/ 99408 h 324530"/>
              <a:gd name="connsiteX7" fmla="*/ 141982 w 216354"/>
              <a:gd name="connsiteY7" fmla="*/ 94654 h 324530"/>
              <a:gd name="connsiteX8" fmla="*/ 130573 w 216354"/>
              <a:gd name="connsiteY8" fmla="*/ 79653 h 324530"/>
              <a:gd name="connsiteX9" fmla="*/ 108177 w 216354"/>
              <a:gd name="connsiteY9" fmla="*/ 74371 h 324530"/>
              <a:gd name="connsiteX10" fmla="*/ 103422 w 216354"/>
              <a:gd name="connsiteY10" fmla="*/ 72364 h 324530"/>
              <a:gd name="connsiteX11" fmla="*/ 101415 w 216354"/>
              <a:gd name="connsiteY11" fmla="*/ 67610 h 324530"/>
              <a:gd name="connsiteX12" fmla="*/ 103422 w 216354"/>
              <a:gd name="connsiteY12" fmla="*/ 62856 h 324530"/>
              <a:gd name="connsiteX13" fmla="*/ 108177 w 216354"/>
              <a:gd name="connsiteY13" fmla="*/ 60848 h 324530"/>
              <a:gd name="connsiteX14" fmla="*/ 108177 w 216354"/>
              <a:gd name="connsiteY14" fmla="*/ 27044 h 324530"/>
              <a:gd name="connsiteX15" fmla="*/ 79337 w 216354"/>
              <a:gd name="connsiteY15" fmla="*/ 31797 h 324530"/>
              <a:gd name="connsiteX16" fmla="*/ 53349 w 216354"/>
              <a:gd name="connsiteY16" fmla="*/ 44897 h 324530"/>
              <a:gd name="connsiteX17" fmla="*/ 34333 w 216354"/>
              <a:gd name="connsiteY17" fmla="*/ 66343 h 324530"/>
              <a:gd name="connsiteX18" fmla="*/ 27044 w 216354"/>
              <a:gd name="connsiteY18" fmla="*/ 94655 h 324530"/>
              <a:gd name="connsiteX19" fmla="*/ 41411 w 216354"/>
              <a:gd name="connsiteY19" fmla="*/ 132686 h 324530"/>
              <a:gd name="connsiteX20" fmla="*/ 47856 w 216354"/>
              <a:gd name="connsiteY20" fmla="*/ 139658 h 324530"/>
              <a:gd name="connsiteX21" fmla="*/ 54300 w 216354"/>
              <a:gd name="connsiteY21" fmla="*/ 146630 h 324530"/>
              <a:gd name="connsiteX22" fmla="*/ 84091 w 216354"/>
              <a:gd name="connsiteY22" fmla="*/ 209593 h 324530"/>
              <a:gd name="connsiteX23" fmla="*/ 132263 w 216354"/>
              <a:gd name="connsiteY23" fmla="*/ 209593 h 324530"/>
              <a:gd name="connsiteX24" fmla="*/ 162054 w 216354"/>
              <a:gd name="connsiteY24" fmla="*/ 146630 h 324530"/>
              <a:gd name="connsiteX25" fmla="*/ 168498 w 216354"/>
              <a:gd name="connsiteY25" fmla="*/ 139658 h 324530"/>
              <a:gd name="connsiteX26" fmla="*/ 174943 w 216354"/>
              <a:gd name="connsiteY26" fmla="*/ 132686 h 324530"/>
              <a:gd name="connsiteX27" fmla="*/ 189310 w 216354"/>
              <a:gd name="connsiteY27" fmla="*/ 94655 h 324530"/>
              <a:gd name="connsiteX28" fmla="*/ 182021 w 216354"/>
              <a:gd name="connsiteY28" fmla="*/ 66343 h 324530"/>
              <a:gd name="connsiteX29" fmla="*/ 163005 w 216354"/>
              <a:gd name="connsiteY29" fmla="*/ 44897 h 324530"/>
              <a:gd name="connsiteX30" fmla="*/ 137017 w 216354"/>
              <a:gd name="connsiteY30" fmla="*/ 31797 h 324530"/>
              <a:gd name="connsiteX31" fmla="*/ 108177 w 216354"/>
              <a:gd name="connsiteY31" fmla="*/ 27044 h 324530"/>
              <a:gd name="connsiteX32" fmla="*/ 108177 w 216354"/>
              <a:gd name="connsiteY32" fmla="*/ 0 h 324530"/>
              <a:gd name="connsiteX33" fmla="*/ 147581 w 216354"/>
              <a:gd name="connsiteY33" fmla="*/ 6866 h 324530"/>
              <a:gd name="connsiteX34" fmla="*/ 182231 w 216354"/>
              <a:gd name="connsiteY34" fmla="*/ 25671 h 324530"/>
              <a:gd name="connsiteX35" fmla="*/ 206952 w 216354"/>
              <a:gd name="connsiteY35" fmla="*/ 55672 h 324530"/>
              <a:gd name="connsiteX36" fmla="*/ 216354 w 216354"/>
              <a:gd name="connsiteY36" fmla="*/ 94655 h 324530"/>
              <a:gd name="connsiteX37" fmla="*/ 194592 w 216354"/>
              <a:gd name="connsiteY37" fmla="*/ 151279 h 324530"/>
              <a:gd name="connsiteX38" fmla="*/ 178851 w 216354"/>
              <a:gd name="connsiteY38" fmla="*/ 169660 h 324530"/>
              <a:gd name="connsiteX39" fmla="*/ 166280 w 216354"/>
              <a:gd name="connsiteY39" fmla="*/ 189838 h 324530"/>
              <a:gd name="connsiteX40" fmla="*/ 159096 w 216354"/>
              <a:gd name="connsiteY40" fmla="*/ 212551 h 324530"/>
              <a:gd name="connsiteX41" fmla="*/ 169027 w 216354"/>
              <a:gd name="connsiteY41" fmla="*/ 229876 h 324530"/>
              <a:gd name="connsiteX42" fmla="*/ 163745 w 216354"/>
              <a:gd name="connsiteY42" fmla="*/ 243398 h 324530"/>
              <a:gd name="connsiteX43" fmla="*/ 169027 w 216354"/>
              <a:gd name="connsiteY43" fmla="*/ 256920 h 324530"/>
              <a:gd name="connsiteX44" fmla="*/ 159519 w 216354"/>
              <a:gd name="connsiteY44" fmla="*/ 274034 h 324530"/>
              <a:gd name="connsiteX45" fmla="*/ 162266 w 216354"/>
              <a:gd name="connsiteY45" fmla="*/ 283964 h 324530"/>
              <a:gd name="connsiteX46" fmla="*/ 155610 w 216354"/>
              <a:gd name="connsiteY46" fmla="*/ 298965 h 324530"/>
              <a:gd name="connsiteX47" fmla="*/ 139235 w 216354"/>
              <a:gd name="connsiteY47" fmla="*/ 304247 h 324530"/>
              <a:gd name="connsiteX48" fmla="*/ 126559 w 216354"/>
              <a:gd name="connsiteY48" fmla="*/ 319037 h 324530"/>
              <a:gd name="connsiteX49" fmla="*/ 108177 w 216354"/>
              <a:gd name="connsiteY49" fmla="*/ 324530 h 324530"/>
              <a:gd name="connsiteX50" fmla="*/ 89795 w 216354"/>
              <a:gd name="connsiteY50" fmla="*/ 319037 h 324530"/>
              <a:gd name="connsiteX51" fmla="*/ 77119 w 216354"/>
              <a:gd name="connsiteY51" fmla="*/ 304247 h 324530"/>
              <a:gd name="connsiteX52" fmla="*/ 60744 w 216354"/>
              <a:gd name="connsiteY52" fmla="*/ 298965 h 324530"/>
              <a:gd name="connsiteX53" fmla="*/ 54088 w 216354"/>
              <a:gd name="connsiteY53" fmla="*/ 283964 h 324530"/>
              <a:gd name="connsiteX54" fmla="*/ 56835 w 216354"/>
              <a:gd name="connsiteY54" fmla="*/ 274034 h 324530"/>
              <a:gd name="connsiteX55" fmla="*/ 47327 w 216354"/>
              <a:gd name="connsiteY55" fmla="*/ 256920 h 324530"/>
              <a:gd name="connsiteX56" fmla="*/ 52609 w 216354"/>
              <a:gd name="connsiteY56" fmla="*/ 243398 h 324530"/>
              <a:gd name="connsiteX57" fmla="*/ 47327 w 216354"/>
              <a:gd name="connsiteY57" fmla="*/ 229876 h 324530"/>
              <a:gd name="connsiteX58" fmla="*/ 57258 w 216354"/>
              <a:gd name="connsiteY58" fmla="*/ 212551 h 324530"/>
              <a:gd name="connsiteX59" fmla="*/ 50074 w 216354"/>
              <a:gd name="connsiteY59" fmla="*/ 189838 h 324530"/>
              <a:gd name="connsiteX60" fmla="*/ 37503 w 216354"/>
              <a:gd name="connsiteY60" fmla="*/ 169660 h 324530"/>
              <a:gd name="connsiteX61" fmla="*/ 21762 w 216354"/>
              <a:gd name="connsiteY61" fmla="*/ 151279 h 324530"/>
              <a:gd name="connsiteX62" fmla="*/ 0 w 216354"/>
              <a:gd name="connsiteY62" fmla="*/ 94655 h 324530"/>
              <a:gd name="connsiteX63" fmla="*/ 9402 w 216354"/>
              <a:gd name="connsiteY63" fmla="*/ 55672 h 324530"/>
              <a:gd name="connsiteX64" fmla="*/ 34123 w 216354"/>
              <a:gd name="connsiteY64" fmla="*/ 25671 h 324530"/>
              <a:gd name="connsiteX65" fmla="*/ 68773 w 216354"/>
              <a:gd name="connsiteY65" fmla="*/ 6866 h 324530"/>
              <a:gd name="connsiteX66" fmla="*/ 108177 w 216354"/>
              <a:gd name="connsiteY66" fmla="*/ 0 h 324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16354" h="324530">
                <a:moveTo>
                  <a:pt x="108177" y="60848"/>
                </a:moveTo>
                <a:cubicBezTo>
                  <a:pt x="115219" y="60848"/>
                  <a:pt x="122227" y="61976"/>
                  <a:pt x="129199" y="64229"/>
                </a:cubicBezTo>
                <a:cubicBezTo>
                  <a:pt x="136172" y="66483"/>
                  <a:pt x="142299" y="70286"/>
                  <a:pt x="147581" y="75638"/>
                </a:cubicBezTo>
                <a:cubicBezTo>
                  <a:pt x="152863" y="80991"/>
                  <a:pt x="155504" y="87329"/>
                  <a:pt x="155504" y="94654"/>
                </a:cubicBezTo>
                <a:cubicBezTo>
                  <a:pt x="155504" y="96485"/>
                  <a:pt x="154835" y="98069"/>
                  <a:pt x="153497" y="99408"/>
                </a:cubicBezTo>
                <a:cubicBezTo>
                  <a:pt x="152158" y="100746"/>
                  <a:pt x="150574" y="101415"/>
                  <a:pt x="148744" y="101415"/>
                </a:cubicBezTo>
                <a:cubicBezTo>
                  <a:pt x="146911" y="101415"/>
                  <a:pt x="145327" y="100746"/>
                  <a:pt x="143989" y="99408"/>
                </a:cubicBezTo>
                <a:cubicBezTo>
                  <a:pt x="142651" y="98069"/>
                  <a:pt x="141982" y="96485"/>
                  <a:pt x="141982" y="94654"/>
                </a:cubicBezTo>
                <a:cubicBezTo>
                  <a:pt x="141982" y="88175"/>
                  <a:pt x="138179" y="83174"/>
                  <a:pt x="130573" y="79653"/>
                </a:cubicBezTo>
                <a:cubicBezTo>
                  <a:pt x="122967" y="76132"/>
                  <a:pt x="115501" y="74371"/>
                  <a:pt x="108177" y="74371"/>
                </a:cubicBezTo>
                <a:cubicBezTo>
                  <a:pt x="106345" y="74371"/>
                  <a:pt x="104760" y="73702"/>
                  <a:pt x="103422" y="72364"/>
                </a:cubicBezTo>
                <a:cubicBezTo>
                  <a:pt x="102084" y="71026"/>
                  <a:pt x="101415" y="69441"/>
                  <a:pt x="101415" y="67610"/>
                </a:cubicBezTo>
                <a:cubicBezTo>
                  <a:pt x="101415" y="65779"/>
                  <a:pt x="102084" y="64194"/>
                  <a:pt x="103422" y="62856"/>
                </a:cubicBezTo>
                <a:cubicBezTo>
                  <a:pt x="104760" y="61517"/>
                  <a:pt x="106345" y="60848"/>
                  <a:pt x="108177" y="60848"/>
                </a:cubicBezTo>
                <a:close/>
                <a:moveTo>
                  <a:pt x="108177" y="27044"/>
                </a:moveTo>
                <a:cubicBezTo>
                  <a:pt x="98458" y="27044"/>
                  <a:pt x="88845" y="28629"/>
                  <a:pt x="79337" y="31797"/>
                </a:cubicBezTo>
                <a:cubicBezTo>
                  <a:pt x="69829" y="34967"/>
                  <a:pt x="61167" y="39333"/>
                  <a:pt x="53349" y="44897"/>
                </a:cubicBezTo>
                <a:cubicBezTo>
                  <a:pt x="45532" y="50461"/>
                  <a:pt x="39193" y="57609"/>
                  <a:pt x="34333" y="66343"/>
                </a:cubicBezTo>
                <a:cubicBezTo>
                  <a:pt x="29474" y="75076"/>
                  <a:pt x="27044" y="84513"/>
                  <a:pt x="27044" y="94655"/>
                </a:cubicBezTo>
                <a:cubicBezTo>
                  <a:pt x="27044" y="108881"/>
                  <a:pt x="31834" y="121558"/>
                  <a:pt x="41411" y="132686"/>
                </a:cubicBezTo>
                <a:cubicBezTo>
                  <a:pt x="42820" y="134235"/>
                  <a:pt x="44968" y="136559"/>
                  <a:pt x="47856" y="139658"/>
                </a:cubicBezTo>
                <a:cubicBezTo>
                  <a:pt x="50743" y="142757"/>
                  <a:pt x="52891" y="145081"/>
                  <a:pt x="54300" y="146630"/>
                </a:cubicBezTo>
                <a:cubicBezTo>
                  <a:pt x="72329" y="168181"/>
                  <a:pt x="82259" y="189169"/>
                  <a:pt x="84091" y="209593"/>
                </a:cubicBezTo>
                <a:lnTo>
                  <a:pt x="132263" y="209593"/>
                </a:lnTo>
                <a:cubicBezTo>
                  <a:pt x="134094" y="189169"/>
                  <a:pt x="144024" y="168181"/>
                  <a:pt x="162054" y="146630"/>
                </a:cubicBezTo>
                <a:cubicBezTo>
                  <a:pt x="163463" y="145081"/>
                  <a:pt x="165611" y="142757"/>
                  <a:pt x="168498" y="139658"/>
                </a:cubicBezTo>
                <a:cubicBezTo>
                  <a:pt x="171386" y="136559"/>
                  <a:pt x="173534" y="134235"/>
                  <a:pt x="174943" y="132686"/>
                </a:cubicBezTo>
                <a:cubicBezTo>
                  <a:pt x="184520" y="121558"/>
                  <a:pt x="189310" y="108881"/>
                  <a:pt x="189310" y="94655"/>
                </a:cubicBezTo>
                <a:cubicBezTo>
                  <a:pt x="189310" y="84513"/>
                  <a:pt x="186880" y="75076"/>
                  <a:pt x="182021" y="66343"/>
                </a:cubicBezTo>
                <a:cubicBezTo>
                  <a:pt x="177161" y="57609"/>
                  <a:pt x="170822" y="50461"/>
                  <a:pt x="163005" y="44897"/>
                </a:cubicBezTo>
                <a:cubicBezTo>
                  <a:pt x="155187" y="39333"/>
                  <a:pt x="146525" y="34967"/>
                  <a:pt x="137017" y="31797"/>
                </a:cubicBezTo>
                <a:cubicBezTo>
                  <a:pt x="127509" y="28629"/>
                  <a:pt x="117896" y="27044"/>
                  <a:pt x="108177" y="27044"/>
                </a:cubicBezTo>
                <a:close/>
                <a:moveTo>
                  <a:pt x="108177" y="0"/>
                </a:moveTo>
                <a:cubicBezTo>
                  <a:pt x="121558" y="0"/>
                  <a:pt x="134693" y="2289"/>
                  <a:pt x="147581" y="6866"/>
                </a:cubicBezTo>
                <a:cubicBezTo>
                  <a:pt x="160469" y="11444"/>
                  <a:pt x="172019" y="17712"/>
                  <a:pt x="182231" y="25671"/>
                </a:cubicBezTo>
                <a:cubicBezTo>
                  <a:pt x="192443" y="33629"/>
                  <a:pt x="200684" y="43629"/>
                  <a:pt x="206952" y="55672"/>
                </a:cubicBezTo>
                <a:cubicBezTo>
                  <a:pt x="213220" y="67716"/>
                  <a:pt x="216354" y="80710"/>
                  <a:pt x="216354" y="94655"/>
                </a:cubicBezTo>
                <a:cubicBezTo>
                  <a:pt x="216354" y="116487"/>
                  <a:pt x="209099" y="135362"/>
                  <a:pt x="194592" y="151279"/>
                </a:cubicBezTo>
                <a:cubicBezTo>
                  <a:pt x="188253" y="158180"/>
                  <a:pt x="183006" y="164308"/>
                  <a:pt x="178851" y="169660"/>
                </a:cubicBezTo>
                <a:cubicBezTo>
                  <a:pt x="174696" y="175013"/>
                  <a:pt x="170506" y="181739"/>
                  <a:pt x="166280" y="189838"/>
                </a:cubicBezTo>
                <a:cubicBezTo>
                  <a:pt x="162054" y="197937"/>
                  <a:pt x="159659" y="205508"/>
                  <a:pt x="159096" y="212551"/>
                </a:cubicBezTo>
                <a:cubicBezTo>
                  <a:pt x="165716" y="216494"/>
                  <a:pt x="169027" y="222269"/>
                  <a:pt x="169027" y="229876"/>
                </a:cubicBezTo>
                <a:cubicBezTo>
                  <a:pt x="169027" y="235088"/>
                  <a:pt x="167266" y="239594"/>
                  <a:pt x="163745" y="243398"/>
                </a:cubicBezTo>
                <a:cubicBezTo>
                  <a:pt x="167266" y="247201"/>
                  <a:pt x="169027" y="251708"/>
                  <a:pt x="169027" y="256920"/>
                </a:cubicBezTo>
                <a:cubicBezTo>
                  <a:pt x="169027" y="264245"/>
                  <a:pt x="165857" y="269949"/>
                  <a:pt x="159519" y="274034"/>
                </a:cubicBezTo>
                <a:cubicBezTo>
                  <a:pt x="161350" y="277274"/>
                  <a:pt x="162266" y="280583"/>
                  <a:pt x="162266" y="283964"/>
                </a:cubicBezTo>
                <a:cubicBezTo>
                  <a:pt x="162266" y="290444"/>
                  <a:pt x="160047" y="295444"/>
                  <a:pt x="155610" y="298965"/>
                </a:cubicBezTo>
                <a:cubicBezTo>
                  <a:pt x="151173" y="302486"/>
                  <a:pt x="145715" y="304247"/>
                  <a:pt x="139235" y="304247"/>
                </a:cubicBezTo>
                <a:cubicBezTo>
                  <a:pt x="136418" y="310444"/>
                  <a:pt x="132193" y="315374"/>
                  <a:pt x="126559" y="319037"/>
                </a:cubicBezTo>
                <a:cubicBezTo>
                  <a:pt x="120924" y="322699"/>
                  <a:pt x="114797" y="324530"/>
                  <a:pt x="108177" y="324530"/>
                </a:cubicBezTo>
                <a:cubicBezTo>
                  <a:pt x="101557" y="324530"/>
                  <a:pt x="95429" y="322699"/>
                  <a:pt x="89795" y="319037"/>
                </a:cubicBezTo>
                <a:cubicBezTo>
                  <a:pt x="84161" y="315374"/>
                  <a:pt x="79935" y="310444"/>
                  <a:pt x="77119" y="304247"/>
                </a:cubicBezTo>
                <a:cubicBezTo>
                  <a:pt x="70639" y="304247"/>
                  <a:pt x="65181" y="302486"/>
                  <a:pt x="60744" y="298965"/>
                </a:cubicBezTo>
                <a:cubicBezTo>
                  <a:pt x="56307" y="295444"/>
                  <a:pt x="54088" y="290444"/>
                  <a:pt x="54088" y="283964"/>
                </a:cubicBezTo>
                <a:cubicBezTo>
                  <a:pt x="54088" y="280583"/>
                  <a:pt x="55004" y="277274"/>
                  <a:pt x="56835" y="274034"/>
                </a:cubicBezTo>
                <a:cubicBezTo>
                  <a:pt x="50497" y="269949"/>
                  <a:pt x="47327" y="264245"/>
                  <a:pt x="47327" y="256920"/>
                </a:cubicBezTo>
                <a:cubicBezTo>
                  <a:pt x="47327" y="251708"/>
                  <a:pt x="49088" y="247201"/>
                  <a:pt x="52609" y="243398"/>
                </a:cubicBezTo>
                <a:cubicBezTo>
                  <a:pt x="49088" y="239594"/>
                  <a:pt x="47327" y="235088"/>
                  <a:pt x="47327" y="229876"/>
                </a:cubicBezTo>
                <a:cubicBezTo>
                  <a:pt x="47327" y="222269"/>
                  <a:pt x="50638" y="216494"/>
                  <a:pt x="57258" y="212551"/>
                </a:cubicBezTo>
                <a:cubicBezTo>
                  <a:pt x="56694" y="205508"/>
                  <a:pt x="54300" y="197937"/>
                  <a:pt x="50074" y="189838"/>
                </a:cubicBezTo>
                <a:cubicBezTo>
                  <a:pt x="45848" y="181739"/>
                  <a:pt x="41658" y="175013"/>
                  <a:pt x="37503" y="169660"/>
                </a:cubicBezTo>
                <a:cubicBezTo>
                  <a:pt x="33347" y="164308"/>
                  <a:pt x="28100" y="158180"/>
                  <a:pt x="21762" y="151279"/>
                </a:cubicBezTo>
                <a:cubicBezTo>
                  <a:pt x="7254" y="135362"/>
                  <a:pt x="0" y="116487"/>
                  <a:pt x="0" y="94655"/>
                </a:cubicBezTo>
                <a:cubicBezTo>
                  <a:pt x="0" y="80710"/>
                  <a:pt x="3134" y="67716"/>
                  <a:pt x="9402" y="55672"/>
                </a:cubicBezTo>
                <a:cubicBezTo>
                  <a:pt x="15670" y="43629"/>
                  <a:pt x="23910" y="33629"/>
                  <a:pt x="34123" y="25671"/>
                </a:cubicBezTo>
                <a:cubicBezTo>
                  <a:pt x="44334" y="17712"/>
                  <a:pt x="55885" y="11444"/>
                  <a:pt x="68773" y="6866"/>
                </a:cubicBezTo>
                <a:cubicBezTo>
                  <a:pt x="81661" y="2289"/>
                  <a:pt x="94795" y="0"/>
                  <a:pt x="108177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0BBFFA-1AFE-4DCC-8223-97AC19B4D1F7}"/>
              </a:ext>
            </a:extLst>
          </p:cNvPr>
          <p:cNvSpPr txBox="1"/>
          <p:nvPr/>
        </p:nvSpPr>
        <p:spPr>
          <a:xfrm>
            <a:off x="2792199" y="450679"/>
            <a:ext cx="4180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EQUATIONS</a:t>
            </a:r>
            <a:endParaRPr lang="en-US" sz="4000" dirty="0">
              <a:solidFill>
                <a:schemeClr val="accent4">
                  <a:lumMod val="40000"/>
                  <a:lumOff val="60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67A89FE-BB6D-4A74-9DD5-D1DC65D7B824}"/>
              </a:ext>
            </a:extLst>
          </p:cNvPr>
          <p:cNvCxnSpPr>
            <a:cxnSpLocks/>
          </p:cNvCxnSpPr>
          <p:nvPr/>
        </p:nvCxnSpPr>
        <p:spPr>
          <a:xfrm>
            <a:off x="3496574" y="1109260"/>
            <a:ext cx="2220950" cy="0"/>
          </a:xfrm>
          <a:prstGeom prst="line">
            <a:avLst/>
          </a:prstGeom>
          <a:ln w="38100">
            <a:solidFill>
              <a:srgbClr val="0AE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F0F94B6-CE16-4559-9C92-090CCBBD87DF}"/>
              </a:ext>
            </a:extLst>
          </p:cNvPr>
          <p:cNvCxnSpPr>
            <a:cxnSpLocks/>
          </p:cNvCxnSpPr>
          <p:nvPr/>
        </p:nvCxnSpPr>
        <p:spPr>
          <a:xfrm>
            <a:off x="5699007" y="605109"/>
            <a:ext cx="345228" cy="471250"/>
          </a:xfrm>
          <a:prstGeom prst="line">
            <a:avLst/>
          </a:prstGeom>
          <a:ln w="38100">
            <a:solidFill>
              <a:srgbClr val="0AE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286862D-1819-41CB-86F2-7C7983BB0E5D}"/>
              </a:ext>
            </a:extLst>
          </p:cNvPr>
          <p:cNvCxnSpPr>
            <a:cxnSpLocks/>
          </p:cNvCxnSpPr>
          <p:nvPr/>
        </p:nvCxnSpPr>
        <p:spPr>
          <a:xfrm>
            <a:off x="3496433" y="1074666"/>
            <a:ext cx="2220763" cy="0"/>
          </a:xfrm>
          <a:prstGeom prst="line">
            <a:avLst/>
          </a:prstGeom>
          <a:ln w="38100">
            <a:solidFill>
              <a:srgbClr val="FF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AAFE1D-9DDD-4FCF-8E07-42C78A746B70}"/>
              </a:ext>
            </a:extLst>
          </p:cNvPr>
          <p:cNvCxnSpPr>
            <a:cxnSpLocks/>
          </p:cNvCxnSpPr>
          <p:nvPr/>
        </p:nvCxnSpPr>
        <p:spPr>
          <a:xfrm>
            <a:off x="6032855" y="1064084"/>
            <a:ext cx="243970" cy="0"/>
          </a:xfrm>
          <a:prstGeom prst="line">
            <a:avLst/>
          </a:prstGeom>
          <a:ln w="38100">
            <a:solidFill>
              <a:srgbClr val="FF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503303-CF9F-4A0E-B22D-5709CD33A37E}"/>
              </a:ext>
            </a:extLst>
          </p:cNvPr>
          <p:cNvCxnSpPr>
            <a:cxnSpLocks/>
          </p:cNvCxnSpPr>
          <p:nvPr/>
        </p:nvCxnSpPr>
        <p:spPr>
          <a:xfrm>
            <a:off x="5697090" y="595566"/>
            <a:ext cx="0" cy="490318"/>
          </a:xfrm>
          <a:prstGeom prst="line">
            <a:avLst/>
          </a:prstGeom>
          <a:ln w="38100">
            <a:solidFill>
              <a:srgbClr val="0AE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5087B7E-E4F8-4CF8-9264-D4AD350A2D40}"/>
              </a:ext>
            </a:extLst>
          </p:cNvPr>
          <p:cNvCxnSpPr>
            <a:cxnSpLocks/>
          </p:cNvCxnSpPr>
          <p:nvPr/>
        </p:nvCxnSpPr>
        <p:spPr>
          <a:xfrm>
            <a:off x="6032855" y="1104934"/>
            <a:ext cx="243970" cy="0"/>
          </a:xfrm>
          <a:prstGeom prst="line">
            <a:avLst/>
          </a:prstGeom>
          <a:ln w="38100">
            <a:solidFill>
              <a:srgbClr val="0AE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95FC636-55F7-439F-9236-ED580D89EFC4}"/>
                  </a:ext>
                </a:extLst>
              </p:cNvPr>
              <p:cNvSpPr txBox="1"/>
              <p:nvPr/>
            </p:nvSpPr>
            <p:spPr>
              <a:xfrm>
                <a:off x="8926683" y="2716976"/>
                <a:ext cx="2900696" cy="2831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24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KEY</a:t>
                </a:r>
              </a:p>
              <a:p>
                <a:r>
                  <a:rPr lang="en-NZ" sz="1400" dirty="0">
                    <a:solidFill>
                      <a:srgbClr val="0AE4B0"/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     FAST</a:t>
                </a:r>
              </a:p>
              <a:p>
                <a:endParaRPr lang="en-NZ" sz="1400" dirty="0">
                  <a:solidFill>
                    <a:srgbClr val="0AE4B0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endParaRPr>
              </a:p>
              <a:p>
                <a:r>
                  <a:rPr lang="en-NZ" sz="1400" dirty="0">
                    <a:solidFill>
                      <a:srgbClr val="FF4061"/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     SLOW</a:t>
                </a:r>
              </a:p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NZ" sz="16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  controls type of bursting</a:t>
                </a:r>
              </a:p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NZ" sz="16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  controls speed of slow</a:t>
                </a:r>
                <a:br>
                  <a:rPr lang="en-NZ" sz="16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</a:br>
                <a:r>
                  <a:rPr lang="en-NZ" sz="16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    subsystem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NZ" sz="1600" b="0" i="0" smtClean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NZ" sz="16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controls route to bursting</a:t>
                </a:r>
              </a:p>
              <a:p>
                <a:r>
                  <a:rPr lang="en-NZ" sz="16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 </a:t>
                </a:r>
              </a:p>
              <a:p>
                <a:endParaRPr lang="en-US" sz="3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95FC636-55F7-439F-9236-ED580D89E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683" y="2716976"/>
                <a:ext cx="2900696" cy="2831544"/>
              </a:xfrm>
              <a:prstGeom prst="rect">
                <a:avLst/>
              </a:prstGeom>
              <a:blipFill>
                <a:blip r:embed="rId8"/>
                <a:stretch>
                  <a:fillRect l="-3151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C1453091-CFBF-41B2-A60B-BAA1789CDC3F}"/>
              </a:ext>
            </a:extLst>
          </p:cNvPr>
          <p:cNvGrpSpPr/>
          <p:nvPr/>
        </p:nvGrpSpPr>
        <p:grpSpPr>
          <a:xfrm>
            <a:off x="8917983" y="3082950"/>
            <a:ext cx="346050" cy="346050"/>
            <a:chOff x="310268" y="1319399"/>
            <a:chExt cx="1338805" cy="1338805"/>
          </a:xfrm>
        </p:grpSpPr>
        <p:sp>
          <p:nvSpPr>
            <p:cNvPr id="72" name="Partial Circle 71">
              <a:extLst>
                <a:ext uri="{FF2B5EF4-FFF2-40B4-BE49-F238E27FC236}">
                  <a16:creationId xmlns:a16="http://schemas.microsoft.com/office/drawing/2014/main" id="{3F1CC706-CDAE-4313-8F1F-F2D4724690E6}"/>
                </a:ext>
              </a:extLst>
            </p:cNvPr>
            <p:cNvSpPr/>
            <p:nvPr/>
          </p:nvSpPr>
          <p:spPr>
            <a:xfrm>
              <a:off x="310268" y="1319399"/>
              <a:ext cx="1338805" cy="1338805"/>
            </a:xfrm>
            <a:prstGeom prst="pie">
              <a:avLst>
                <a:gd name="adj1" fmla="val 2034343"/>
                <a:gd name="adj2" fmla="val 16167004"/>
              </a:avLst>
            </a:prstGeom>
            <a:solidFill>
              <a:srgbClr val="03849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1D05373-4B9F-4539-8570-0144172CC387}"/>
                </a:ext>
              </a:extLst>
            </p:cNvPr>
            <p:cNvSpPr/>
            <p:nvPr/>
          </p:nvSpPr>
          <p:spPr>
            <a:xfrm>
              <a:off x="468863" y="1479952"/>
              <a:ext cx="1012214" cy="1012214"/>
            </a:xfrm>
            <a:prstGeom prst="ellipse">
              <a:avLst/>
            </a:prstGeom>
            <a:solidFill>
              <a:srgbClr val="2E353F"/>
            </a:solidFill>
            <a:ln w="38100">
              <a:solidFill>
                <a:srgbClr val="0AE4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A6822FF-E11D-4AB4-8FD0-759BFBE9EC7E}"/>
              </a:ext>
            </a:extLst>
          </p:cNvPr>
          <p:cNvGrpSpPr/>
          <p:nvPr/>
        </p:nvGrpSpPr>
        <p:grpSpPr>
          <a:xfrm>
            <a:off x="8930667" y="3492910"/>
            <a:ext cx="310625" cy="310625"/>
            <a:chOff x="2003175" y="4790179"/>
            <a:chExt cx="1370282" cy="1370282"/>
          </a:xfrm>
        </p:grpSpPr>
        <p:sp>
          <p:nvSpPr>
            <p:cNvPr id="75" name="Partial Circle 74">
              <a:extLst>
                <a:ext uri="{FF2B5EF4-FFF2-40B4-BE49-F238E27FC236}">
                  <a16:creationId xmlns:a16="http://schemas.microsoft.com/office/drawing/2014/main" id="{D75DBD34-D7CA-470C-BA4C-7836F797EB01}"/>
                </a:ext>
              </a:extLst>
            </p:cNvPr>
            <p:cNvSpPr/>
            <p:nvPr/>
          </p:nvSpPr>
          <p:spPr>
            <a:xfrm>
              <a:off x="2003175" y="4790179"/>
              <a:ext cx="1370282" cy="1370282"/>
            </a:xfrm>
            <a:prstGeom prst="pie">
              <a:avLst>
                <a:gd name="adj1" fmla="val 2034343"/>
                <a:gd name="adj2" fmla="val 16167004"/>
              </a:avLst>
            </a:prstGeom>
            <a:solidFill>
              <a:srgbClr val="CC006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F2288C2-037A-403C-9DC8-7554BA0EB351}"/>
                </a:ext>
              </a:extLst>
            </p:cNvPr>
            <p:cNvSpPr/>
            <p:nvPr/>
          </p:nvSpPr>
          <p:spPr>
            <a:xfrm>
              <a:off x="2170310" y="4957314"/>
              <a:ext cx="1036012" cy="1036012"/>
            </a:xfrm>
            <a:prstGeom prst="ellipse">
              <a:avLst/>
            </a:prstGeom>
            <a:solidFill>
              <a:srgbClr val="2E353F"/>
            </a:solidFill>
            <a:ln w="38100">
              <a:solidFill>
                <a:srgbClr val="FF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159402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52B1898D-C5CB-45E1-A259-714FB24BA132}"/>
              </a:ext>
            </a:extLst>
          </p:cNvPr>
          <p:cNvSpPr txBox="1"/>
          <p:nvPr/>
        </p:nvSpPr>
        <p:spPr>
          <a:xfrm>
            <a:off x="2466717" y="225195"/>
            <a:ext cx="662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dirty="0">
                <a:solidFill>
                  <a:srgbClr val="2E353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BIFURCATIONS</a:t>
            </a:r>
            <a:endParaRPr lang="en-US" sz="4000" dirty="0">
              <a:solidFill>
                <a:srgbClr val="2E353F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0F3253-0CEB-4FF5-B6B6-C2866A5D380D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7" b="18165"/>
          <a:stretch/>
        </p:blipFill>
        <p:spPr bwMode="auto">
          <a:xfrm>
            <a:off x="2707376" y="1490957"/>
            <a:ext cx="6445706" cy="25849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B274F2F-9E5F-4B05-9A46-5ACE69D4AE5D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46"/>
          <a:stretch/>
        </p:blipFill>
        <p:spPr>
          <a:xfrm>
            <a:off x="2738709" y="3988978"/>
            <a:ext cx="6380978" cy="2756130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267E4C1-145A-4554-A9CA-642C3306D294}"/>
              </a:ext>
            </a:extLst>
          </p:cNvPr>
          <p:cNvGrpSpPr/>
          <p:nvPr/>
        </p:nvGrpSpPr>
        <p:grpSpPr>
          <a:xfrm>
            <a:off x="182366" y="2300582"/>
            <a:ext cx="2515485" cy="1370282"/>
            <a:chOff x="216622" y="1070451"/>
            <a:chExt cx="2515485" cy="1370282"/>
          </a:xfrm>
        </p:grpSpPr>
        <p:sp>
          <p:nvSpPr>
            <p:cNvPr id="40" name="Partial Circle 39">
              <a:extLst>
                <a:ext uri="{FF2B5EF4-FFF2-40B4-BE49-F238E27FC236}">
                  <a16:creationId xmlns:a16="http://schemas.microsoft.com/office/drawing/2014/main" id="{C57ABF65-D27B-4E43-9A67-E8D63C6D9459}"/>
                </a:ext>
              </a:extLst>
            </p:cNvPr>
            <p:cNvSpPr/>
            <p:nvPr/>
          </p:nvSpPr>
          <p:spPr>
            <a:xfrm>
              <a:off x="216622" y="1070451"/>
              <a:ext cx="1370282" cy="1370282"/>
            </a:xfrm>
            <a:prstGeom prst="pie">
              <a:avLst>
                <a:gd name="adj1" fmla="val 2034343"/>
                <a:gd name="adj2" fmla="val 16167004"/>
              </a:avLst>
            </a:prstGeom>
            <a:solidFill>
              <a:srgbClr val="03849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2640619-598E-4CFA-BB9F-713189140EE8}"/>
                </a:ext>
              </a:extLst>
            </p:cNvPr>
            <p:cNvSpPr/>
            <p:nvPr/>
          </p:nvSpPr>
          <p:spPr>
            <a:xfrm>
              <a:off x="375217" y="1231004"/>
              <a:ext cx="1036012" cy="1036012"/>
            </a:xfrm>
            <a:prstGeom prst="ellipse">
              <a:avLst/>
            </a:prstGeom>
            <a:solidFill>
              <a:srgbClr val="2E353F"/>
            </a:solidFill>
            <a:ln w="38100">
              <a:solidFill>
                <a:srgbClr val="0AE4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D17BD5C-CDC9-439B-B53D-F972450ABF96}"/>
                </a:ext>
              </a:extLst>
            </p:cNvPr>
            <p:cNvSpPr txBox="1"/>
            <p:nvPr/>
          </p:nvSpPr>
          <p:spPr>
            <a:xfrm>
              <a:off x="617377" y="1456622"/>
              <a:ext cx="2114730" cy="584775"/>
            </a:xfrm>
            <a:prstGeom prst="rect">
              <a:avLst/>
            </a:prstGeom>
            <a:solidFill>
              <a:srgbClr val="2E353F"/>
            </a:solidFill>
          </p:spPr>
          <p:txBody>
            <a:bodyPr wrap="square" rtlCol="0">
              <a:spAutoFit/>
            </a:bodyPr>
            <a:lstStyle/>
            <a:p>
              <a:r>
                <a:rPr lang="en-NZ" sz="1600" dirty="0">
                  <a:solidFill>
                    <a:srgbClr val="0AE4B0"/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SUPERCRITICIAL HOPF BIFURCATION</a:t>
              </a:r>
              <a:endParaRPr lang="en-US" sz="1600" dirty="0">
                <a:solidFill>
                  <a:srgbClr val="0AE4B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7C75C7-29D4-4CCD-BDCC-FA91EF0D5B49}"/>
              </a:ext>
            </a:extLst>
          </p:cNvPr>
          <p:cNvGrpSpPr/>
          <p:nvPr/>
        </p:nvGrpSpPr>
        <p:grpSpPr>
          <a:xfrm>
            <a:off x="172841" y="4834302"/>
            <a:ext cx="2515485" cy="1370282"/>
            <a:chOff x="216622" y="1070451"/>
            <a:chExt cx="2515485" cy="1370282"/>
          </a:xfrm>
        </p:grpSpPr>
        <p:sp>
          <p:nvSpPr>
            <p:cNvPr id="44" name="Partial Circle 43">
              <a:extLst>
                <a:ext uri="{FF2B5EF4-FFF2-40B4-BE49-F238E27FC236}">
                  <a16:creationId xmlns:a16="http://schemas.microsoft.com/office/drawing/2014/main" id="{5550031C-BC17-4FF0-807D-36C8C1C2F302}"/>
                </a:ext>
              </a:extLst>
            </p:cNvPr>
            <p:cNvSpPr/>
            <p:nvPr/>
          </p:nvSpPr>
          <p:spPr>
            <a:xfrm>
              <a:off x="216622" y="1070451"/>
              <a:ext cx="1370282" cy="1370282"/>
            </a:xfrm>
            <a:prstGeom prst="pie">
              <a:avLst>
                <a:gd name="adj1" fmla="val 2034343"/>
                <a:gd name="adj2" fmla="val 16167004"/>
              </a:avLst>
            </a:prstGeom>
            <a:solidFill>
              <a:srgbClr val="CC006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0A454B4-2D3A-4C56-970D-9B045E18A62D}"/>
                </a:ext>
              </a:extLst>
            </p:cNvPr>
            <p:cNvSpPr/>
            <p:nvPr/>
          </p:nvSpPr>
          <p:spPr>
            <a:xfrm>
              <a:off x="375217" y="1231004"/>
              <a:ext cx="1036012" cy="1036012"/>
            </a:xfrm>
            <a:prstGeom prst="ellipse">
              <a:avLst/>
            </a:prstGeom>
            <a:solidFill>
              <a:srgbClr val="2E353F"/>
            </a:solidFill>
            <a:ln w="38100">
              <a:solidFill>
                <a:srgbClr val="FF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B87969-3407-4378-B484-AEB55B308780}"/>
                </a:ext>
              </a:extLst>
            </p:cNvPr>
            <p:cNvSpPr txBox="1"/>
            <p:nvPr/>
          </p:nvSpPr>
          <p:spPr>
            <a:xfrm>
              <a:off x="617377" y="1456622"/>
              <a:ext cx="2114730" cy="584775"/>
            </a:xfrm>
            <a:prstGeom prst="rect">
              <a:avLst/>
            </a:prstGeom>
            <a:solidFill>
              <a:srgbClr val="2E353F"/>
            </a:solidFill>
          </p:spPr>
          <p:txBody>
            <a:bodyPr wrap="square" rtlCol="0">
              <a:spAutoFit/>
            </a:bodyPr>
            <a:lstStyle/>
            <a:p>
              <a:r>
                <a:rPr lang="en-NZ" sz="1600" dirty="0">
                  <a:solidFill>
                    <a:srgbClr val="FF4061"/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SUPERCRITICIAL HOPF BIFURCATION</a:t>
              </a:r>
              <a:endParaRPr lang="en-US" sz="1600" dirty="0">
                <a:solidFill>
                  <a:srgbClr val="FF406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8ECD543-E4D7-4C13-9498-00F9166FEF76}"/>
              </a:ext>
            </a:extLst>
          </p:cNvPr>
          <p:cNvSpPr txBox="1"/>
          <p:nvPr/>
        </p:nvSpPr>
        <p:spPr>
          <a:xfrm>
            <a:off x="2830379" y="882241"/>
            <a:ext cx="645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>
                <a:solidFill>
                  <a:srgbClr val="2E353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“A bifurcation occurs when the change of a parameter causes a qualitative change in the behaviour of the system”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E1BB38E-2729-4499-B33A-F142F334583A}"/>
              </a:ext>
            </a:extLst>
          </p:cNvPr>
          <p:cNvSpPr/>
          <p:nvPr/>
        </p:nvSpPr>
        <p:spPr>
          <a:xfrm>
            <a:off x="7361579" y="2486025"/>
            <a:ext cx="1125196" cy="1125196"/>
          </a:xfrm>
          <a:prstGeom prst="ellipse">
            <a:avLst/>
          </a:prstGeom>
          <a:noFill/>
          <a:ln w="57150">
            <a:solidFill>
              <a:srgbClr val="0AE4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A1DF126-2230-4C48-9923-09C758DA9371}"/>
              </a:ext>
            </a:extLst>
          </p:cNvPr>
          <p:cNvSpPr/>
          <p:nvPr/>
        </p:nvSpPr>
        <p:spPr>
          <a:xfrm>
            <a:off x="3133725" y="4994855"/>
            <a:ext cx="1085850" cy="1085850"/>
          </a:xfrm>
          <a:prstGeom prst="ellipse">
            <a:avLst/>
          </a:prstGeom>
          <a:noFill/>
          <a:ln w="57150">
            <a:solidFill>
              <a:srgbClr val="FF406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4C9C537-4843-4922-A6C1-1335D9DB9874}"/>
              </a:ext>
            </a:extLst>
          </p:cNvPr>
          <p:cNvGrpSpPr/>
          <p:nvPr/>
        </p:nvGrpSpPr>
        <p:grpSpPr>
          <a:xfrm flipH="1">
            <a:off x="9287807" y="2300582"/>
            <a:ext cx="2515485" cy="1370282"/>
            <a:chOff x="216622" y="1070451"/>
            <a:chExt cx="2515485" cy="1370282"/>
          </a:xfrm>
        </p:grpSpPr>
        <p:sp>
          <p:nvSpPr>
            <p:cNvPr id="50" name="Partial Circle 49">
              <a:extLst>
                <a:ext uri="{FF2B5EF4-FFF2-40B4-BE49-F238E27FC236}">
                  <a16:creationId xmlns:a16="http://schemas.microsoft.com/office/drawing/2014/main" id="{F0F93D46-53AB-4C30-8BC2-806367E98FC9}"/>
                </a:ext>
              </a:extLst>
            </p:cNvPr>
            <p:cNvSpPr/>
            <p:nvPr/>
          </p:nvSpPr>
          <p:spPr>
            <a:xfrm>
              <a:off x="216622" y="1070451"/>
              <a:ext cx="1370282" cy="1370282"/>
            </a:xfrm>
            <a:prstGeom prst="pie">
              <a:avLst>
                <a:gd name="adj1" fmla="val 2034343"/>
                <a:gd name="adj2" fmla="val 16167004"/>
              </a:avLst>
            </a:prstGeom>
            <a:solidFill>
              <a:srgbClr val="03849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CB1858A-E85E-4432-83E3-009C73DE625B}"/>
                </a:ext>
              </a:extLst>
            </p:cNvPr>
            <p:cNvSpPr/>
            <p:nvPr/>
          </p:nvSpPr>
          <p:spPr>
            <a:xfrm>
              <a:off x="375217" y="1231004"/>
              <a:ext cx="1036012" cy="1036012"/>
            </a:xfrm>
            <a:prstGeom prst="ellipse">
              <a:avLst/>
            </a:prstGeom>
            <a:solidFill>
              <a:srgbClr val="2E353F"/>
            </a:solidFill>
            <a:ln w="38100">
              <a:solidFill>
                <a:srgbClr val="0AE4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20F0A97-F6FF-4739-8799-1A9BF1C0CCF2}"/>
                </a:ext>
              </a:extLst>
            </p:cNvPr>
            <p:cNvSpPr txBox="1"/>
            <p:nvPr/>
          </p:nvSpPr>
          <p:spPr>
            <a:xfrm>
              <a:off x="617377" y="1456622"/>
              <a:ext cx="2114730" cy="584775"/>
            </a:xfrm>
            <a:prstGeom prst="rect">
              <a:avLst/>
            </a:prstGeom>
            <a:solidFill>
              <a:srgbClr val="2E353F"/>
            </a:solidFill>
          </p:spPr>
          <p:txBody>
            <a:bodyPr wrap="square" rtlCol="0">
              <a:spAutoFit/>
            </a:bodyPr>
            <a:lstStyle/>
            <a:p>
              <a:r>
                <a:rPr lang="en-NZ" sz="1600" dirty="0">
                  <a:solidFill>
                    <a:srgbClr val="0AE4B0"/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STABLE PERIODIC ORBIT CREATED</a:t>
              </a:r>
              <a:endParaRPr lang="en-US" sz="1600" dirty="0">
                <a:solidFill>
                  <a:srgbClr val="0AE4B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C18877C-488E-45C9-8F06-19E5B03A0184}"/>
              </a:ext>
            </a:extLst>
          </p:cNvPr>
          <p:cNvGrpSpPr/>
          <p:nvPr/>
        </p:nvGrpSpPr>
        <p:grpSpPr>
          <a:xfrm flipH="1">
            <a:off x="9278282" y="4834302"/>
            <a:ext cx="2515485" cy="1370282"/>
            <a:chOff x="216622" y="1070451"/>
            <a:chExt cx="2515485" cy="1370282"/>
          </a:xfrm>
        </p:grpSpPr>
        <p:sp>
          <p:nvSpPr>
            <p:cNvPr id="54" name="Partial Circle 53">
              <a:extLst>
                <a:ext uri="{FF2B5EF4-FFF2-40B4-BE49-F238E27FC236}">
                  <a16:creationId xmlns:a16="http://schemas.microsoft.com/office/drawing/2014/main" id="{5DBBBFDF-D481-4DF8-8F43-BB701100C5FA}"/>
                </a:ext>
              </a:extLst>
            </p:cNvPr>
            <p:cNvSpPr/>
            <p:nvPr/>
          </p:nvSpPr>
          <p:spPr>
            <a:xfrm>
              <a:off x="216622" y="1070451"/>
              <a:ext cx="1370282" cy="1370282"/>
            </a:xfrm>
            <a:prstGeom prst="pie">
              <a:avLst>
                <a:gd name="adj1" fmla="val 2034343"/>
                <a:gd name="adj2" fmla="val 16167004"/>
              </a:avLst>
            </a:prstGeom>
            <a:solidFill>
              <a:srgbClr val="CC006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88783BE-6138-43CE-AD6A-BBBE6186343A}"/>
                </a:ext>
              </a:extLst>
            </p:cNvPr>
            <p:cNvSpPr/>
            <p:nvPr/>
          </p:nvSpPr>
          <p:spPr>
            <a:xfrm>
              <a:off x="375217" y="1231004"/>
              <a:ext cx="1036012" cy="1036012"/>
            </a:xfrm>
            <a:prstGeom prst="ellipse">
              <a:avLst/>
            </a:prstGeom>
            <a:solidFill>
              <a:srgbClr val="2E353F"/>
            </a:solidFill>
            <a:ln w="38100">
              <a:solidFill>
                <a:srgbClr val="FF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A85FB7A-97A7-4542-9193-62D938B5E769}"/>
                </a:ext>
              </a:extLst>
            </p:cNvPr>
            <p:cNvSpPr txBox="1"/>
            <p:nvPr/>
          </p:nvSpPr>
          <p:spPr>
            <a:xfrm>
              <a:off x="523239" y="1456622"/>
              <a:ext cx="2208868" cy="584775"/>
            </a:xfrm>
            <a:prstGeom prst="rect">
              <a:avLst/>
            </a:prstGeom>
            <a:solidFill>
              <a:srgbClr val="2E353F"/>
            </a:solidFill>
          </p:spPr>
          <p:txBody>
            <a:bodyPr wrap="square" rtlCol="0">
              <a:spAutoFit/>
            </a:bodyPr>
            <a:lstStyle/>
            <a:p>
              <a:r>
                <a:rPr lang="en-NZ" sz="1600" dirty="0">
                  <a:solidFill>
                    <a:srgbClr val="FF4061"/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UNSTABLE PERIODIC ORBIT DESTROYED</a:t>
              </a:r>
              <a:endParaRPr lang="en-US" sz="1600" dirty="0">
                <a:solidFill>
                  <a:srgbClr val="FF406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096098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1a.avi">
            <a:hlinkClick r:id="" action="ppaction://media"/>
            <a:extLst>
              <a:ext uri="{FF2B5EF4-FFF2-40B4-BE49-F238E27FC236}">
                <a16:creationId xmlns:a16="http://schemas.microsoft.com/office/drawing/2014/main" id="{8EEFE9C5-F7D0-404C-BE40-7DDEF556C4B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528019" y="2875853"/>
            <a:ext cx="3881115" cy="307627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4730A3B-0772-4758-96E2-75C295F7169D}"/>
              </a:ext>
            </a:extLst>
          </p:cNvPr>
          <p:cNvSpPr txBox="1"/>
          <p:nvPr/>
        </p:nvSpPr>
        <p:spPr>
          <a:xfrm>
            <a:off x="2466717" y="225195"/>
            <a:ext cx="662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FAST-SLOW ANALYSIS</a:t>
            </a:r>
            <a:endParaRPr lang="en-US" sz="4000" dirty="0">
              <a:solidFill>
                <a:schemeClr val="accent4">
                  <a:lumMod val="40000"/>
                  <a:lumOff val="60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0C40F03-4109-42BE-B181-EF293B221C8F}"/>
                  </a:ext>
                </a:extLst>
              </p:cNvPr>
              <p:cNvSpPr txBox="1"/>
              <p:nvPr/>
            </p:nvSpPr>
            <p:spPr>
              <a:xfrm>
                <a:off x="2818969" y="877750"/>
                <a:ext cx="59180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sz="16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Taking the limit as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sz="1600" i="1" smtClean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NZ" sz="1600" b="0" i="1" smtClean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NZ" sz="16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 we treat </a:t>
                </a:r>
                <a14:m>
                  <m:oMath xmlns:m="http://schemas.openxmlformats.org/officeDocument/2006/math">
                    <m:r>
                      <a:rPr lang="en-NZ" sz="1600" b="0" i="1" smtClean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icrosoft JhengHei UI Light" panose="020B0304030504040204" pitchFamily="34" charset="-120"/>
                      </a:rPr>
                      <m:t>𝑧</m:t>
                    </m:r>
                  </m:oMath>
                </a14:m>
                <a:r>
                  <a:rPr lang="en-NZ" sz="16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 as a bifurcation parameter and plot the corresponding bifurcation diagrams</a:t>
                </a:r>
              </a:p>
              <a:p>
                <a:pPr algn="ctr"/>
                <a:r>
                  <a:rPr lang="en-NZ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Dotted lines represent instability, solid lines are stable</a:t>
                </a:r>
              </a:p>
              <a:p>
                <a:pPr algn="ctr"/>
                <a:r>
                  <a:rPr lang="en-NZ" sz="1200" dirty="0">
                    <a:solidFill>
                      <a:srgbClr val="0AE4B0"/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Green lines </a:t>
                </a:r>
                <a:r>
                  <a:rPr lang="en-NZ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are equilibrium points, </a:t>
                </a:r>
                <a:r>
                  <a:rPr lang="en-NZ" sz="1200" dirty="0">
                    <a:solidFill>
                      <a:srgbClr val="FF4061"/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red</a:t>
                </a:r>
                <a:r>
                  <a:rPr lang="en-NZ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 lines are periodic orbits </a:t>
                </a:r>
              </a:p>
              <a:p>
                <a:pPr algn="ctr"/>
                <a:r>
                  <a:rPr lang="en-NZ" sz="16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    </a:t>
                </a:r>
                <a:endPara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0C40F03-4109-42BE-B181-EF293B221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969" y="877750"/>
                <a:ext cx="5918016" cy="1200329"/>
              </a:xfrm>
              <a:prstGeom prst="rect">
                <a:avLst/>
              </a:prstGeom>
              <a:blipFill>
                <a:blip r:embed="rId7"/>
                <a:stretch>
                  <a:fillRect t="-1523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D1281653-7A30-4C36-ACA7-2AB2CD0EE812}"/>
              </a:ext>
            </a:extLst>
          </p:cNvPr>
          <p:cNvSpPr txBox="1"/>
          <p:nvPr/>
        </p:nvSpPr>
        <p:spPr>
          <a:xfrm>
            <a:off x="1204570" y="1930568"/>
            <a:ext cx="3393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600" dirty="0">
                <a:solidFill>
                  <a:srgbClr val="0AE4B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SQUARE-WAVE</a:t>
            </a:r>
          </a:p>
          <a:p>
            <a:pPr algn="ctr"/>
            <a:r>
              <a:rPr lang="en-NZ" sz="1400" dirty="0">
                <a:solidFill>
                  <a:srgbClr val="0AE4B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FOLD/HOMOCLINIC BURSTING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DCDF432-B33C-405E-BE3A-4AED9AC9C15D}"/>
              </a:ext>
            </a:extLst>
          </p:cNvPr>
          <p:cNvSpPr txBox="1"/>
          <p:nvPr/>
        </p:nvSpPr>
        <p:spPr>
          <a:xfrm>
            <a:off x="6935188" y="1930252"/>
            <a:ext cx="4245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600" dirty="0">
                <a:solidFill>
                  <a:srgbClr val="FF406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PSEUDO-PLATEAU</a:t>
            </a:r>
          </a:p>
          <a:p>
            <a:pPr algn="ctr"/>
            <a:r>
              <a:rPr lang="en-NZ" sz="1400" dirty="0">
                <a:solidFill>
                  <a:srgbClr val="FF406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FOLD/SUBHOPF BURSTING</a:t>
            </a:r>
          </a:p>
          <a:p>
            <a:pPr algn="ctr"/>
            <a:r>
              <a:rPr lang="en-NZ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endParaRPr lang="en-US" sz="2800" dirty="0">
              <a:solidFill>
                <a:schemeClr val="accent4">
                  <a:lumMod val="40000"/>
                  <a:lumOff val="60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7197E39-EB80-4814-B2D5-5E3866CD80C0}"/>
              </a:ext>
            </a:extLst>
          </p:cNvPr>
          <p:cNvCxnSpPr>
            <a:cxnSpLocks/>
          </p:cNvCxnSpPr>
          <p:nvPr/>
        </p:nvCxnSpPr>
        <p:spPr>
          <a:xfrm>
            <a:off x="3233351" y="849385"/>
            <a:ext cx="3292251" cy="0"/>
          </a:xfrm>
          <a:prstGeom prst="line">
            <a:avLst/>
          </a:prstGeom>
          <a:ln w="38100">
            <a:solidFill>
              <a:srgbClr val="0AE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D73C6C8-00AD-4D80-8DC3-186274ED18B7}"/>
              </a:ext>
            </a:extLst>
          </p:cNvPr>
          <p:cNvCxnSpPr>
            <a:cxnSpLocks/>
          </p:cNvCxnSpPr>
          <p:nvPr/>
        </p:nvCxnSpPr>
        <p:spPr>
          <a:xfrm>
            <a:off x="6507160" y="382381"/>
            <a:ext cx="345228" cy="471250"/>
          </a:xfrm>
          <a:prstGeom prst="line">
            <a:avLst/>
          </a:prstGeom>
          <a:ln w="38100">
            <a:solidFill>
              <a:srgbClr val="0AE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E19A5B1-87E0-4C32-B4F8-756F7F47DECD}"/>
              </a:ext>
            </a:extLst>
          </p:cNvPr>
          <p:cNvCxnSpPr>
            <a:cxnSpLocks/>
          </p:cNvCxnSpPr>
          <p:nvPr/>
        </p:nvCxnSpPr>
        <p:spPr>
          <a:xfrm>
            <a:off x="3233351" y="806630"/>
            <a:ext cx="3261565" cy="0"/>
          </a:xfrm>
          <a:prstGeom prst="line">
            <a:avLst/>
          </a:prstGeom>
          <a:ln w="38100">
            <a:solidFill>
              <a:srgbClr val="FF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27DA57D-BC9E-4419-8CE1-F378D4765768}"/>
              </a:ext>
            </a:extLst>
          </p:cNvPr>
          <p:cNvCxnSpPr>
            <a:cxnSpLocks/>
          </p:cNvCxnSpPr>
          <p:nvPr/>
        </p:nvCxnSpPr>
        <p:spPr>
          <a:xfrm>
            <a:off x="6505243" y="372838"/>
            <a:ext cx="0" cy="490318"/>
          </a:xfrm>
          <a:prstGeom prst="line">
            <a:avLst/>
          </a:prstGeom>
          <a:ln w="38100">
            <a:solidFill>
              <a:srgbClr val="0AE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E0F43D7-3618-4B7E-8116-32BF500594AC}"/>
              </a:ext>
            </a:extLst>
          </p:cNvPr>
          <p:cNvCxnSpPr>
            <a:cxnSpLocks/>
          </p:cNvCxnSpPr>
          <p:nvPr/>
        </p:nvCxnSpPr>
        <p:spPr>
          <a:xfrm>
            <a:off x="6834250" y="845393"/>
            <a:ext cx="975220" cy="0"/>
          </a:xfrm>
          <a:prstGeom prst="line">
            <a:avLst/>
          </a:prstGeom>
          <a:ln w="38100">
            <a:solidFill>
              <a:srgbClr val="0AE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3D36982-D3DA-4E90-8DCA-E42982336E85}"/>
              </a:ext>
            </a:extLst>
          </p:cNvPr>
          <p:cNvCxnSpPr>
            <a:cxnSpLocks/>
          </p:cNvCxnSpPr>
          <p:nvPr/>
        </p:nvCxnSpPr>
        <p:spPr>
          <a:xfrm>
            <a:off x="6835161" y="806630"/>
            <a:ext cx="1331938" cy="0"/>
          </a:xfrm>
          <a:prstGeom prst="line">
            <a:avLst/>
          </a:prstGeom>
          <a:ln w="38100">
            <a:solidFill>
              <a:srgbClr val="FF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9750F46-E7E6-4B71-85EC-D7449340EC5A}"/>
              </a:ext>
            </a:extLst>
          </p:cNvPr>
          <p:cNvGrpSpPr/>
          <p:nvPr/>
        </p:nvGrpSpPr>
        <p:grpSpPr>
          <a:xfrm>
            <a:off x="6540155" y="2876982"/>
            <a:ext cx="4930313" cy="3938956"/>
            <a:chOff x="-33463" y="2394036"/>
            <a:chExt cx="4930313" cy="3938956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49D714DB-A9BB-4053-B8D4-9CFE66930EC2}"/>
                </a:ext>
              </a:extLst>
            </p:cNvPr>
            <p:cNvGrpSpPr/>
            <p:nvPr/>
          </p:nvGrpSpPr>
          <p:grpSpPr>
            <a:xfrm>
              <a:off x="258488" y="2394036"/>
              <a:ext cx="4638362" cy="3938956"/>
              <a:chOff x="75612" y="2632573"/>
              <a:chExt cx="4638362" cy="3938956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E2A8A79-DB76-4796-A9E2-FEA1B8953E5E}"/>
                  </a:ext>
                </a:extLst>
              </p:cNvPr>
              <p:cNvGrpSpPr/>
              <p:nvPr/>
            </p:nvGrpSpPr>
            <p:grpSpPr>
              <a:xfrm>
                <a:off x="75612" y="2637136"/>
                <a:ext cx="4638362" cy="3934393"/>
                <a:chOff x="-5352764" y="3767371"/>
                <a:chExt cx="5266271" cy="4467007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0287C325-FAFB-4555-AAB6-AAF7943437DC}"/>
                    </a:ext>
                  </a:extLst>
                </p:cNvPr>
                <p:cNvGrpSpPr/>
                <p:nvPr/>
              </p:nvGrpSpPr>
              <p:grpSpPr>
                <a:xfrm>
                  <a:off x="-5352764" y="3767371"/>
                  <a:ext cx="5266271" cy="4110510"/>
                  <a:chOff x="-5384276" y="3931824"/>
                  <a:chExt cx="5266271" cy="4110510"/>
                </a:xfrm>
              </p:grpSpPr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258A3E57-ECC6-4CD6-8C25-5BE2911E26A4}"/>
                      </a:ext>
                    </a:extLst>
                  </p:cNvPr>
                  <p:cNvGrpSpPr/>
                  <p:nvPr/>
                </p:nvGrpSpPr>
                <p:grpSpPr>
                  <a:xfrm>
                    <a:off x="-5384276" y="3931824"/>
                    <a:ext cx="4824682" cy="2912816"/>
                    <a:chOff x="-5384276" y="3931824"/>
                    <a:chExt cx="4824682" cy="2912816"/>
                  </a:xfrm>
                </p:grpSpPr>
                <p:grpSp>
                  <p:nvGrpSpPr>
                    <p:cNvPr id="14" name="Group 13">
                      <a:extLst>
                        <a:ext uri="{FF2B5EF4-FFF2-40B4-BE49-F238E27FC236}">
                          <a16:creationId xmlns:a16="http://schemas.microsoft.com/office/drawing/2014/main" id="{3ADD4E5B-E9F3-4E22-BF58-C7FB080567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4483453" y="4570903"/>
                      <a:ext cx="3923859" cy="2273737"/>
                      <a:chOff x="-4689615" y="4675604"/>
                      <a:chExt cx="3923859" cy="2273737"/>
                    </a:xfrm>
                  </p:grpSpPr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C82A0EE7-8DCA-4A29-8A85-DD02BA11E8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2597060" y="4675604"/>
                        <a:ext cx="623496" cy="3843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NZ" sz="1600" dirty="0">
                            <a:solidFill>
                              <a:srgbClr val="FF4061"/>
                            </a:solidFill>
                            <a:latin typeface="Microsoft JhengHei UI" panose="020B0604030504040204" pitchFamily="34" charset="-120"/>
                            <a:ea typeface="Microsoft JhengHei UI" panose="020B0604030504040204" pitchFamily="34" charset="-120"/>
                          </a:rPr>
                          <a:t>HB</a:t>
                        </a:r>
                        <a:r>
                          <a:rPr lang="en-NZ" sz="1600" baseline="-25000" dirty="0">
                            <a:solidFill>
                              <a:srgbClr val="FF4061"/>
                            </a:solidFill>
                            <a:latin typeface="Microsoft JhengHei UI" panose="020B0604030504040204" pitchFamily="34" charset="-120"/>
                            <a:ea typeface="Microsoft JhengHei UI" panose="020B0604030504040204" pitchFamily="34" charset="-120"/>
                          </a:rPr>
                          <a:t>1</a:t>
                        </a:r>
                        <a:endParaRPr lang="en-US" sz="1600" dirty="0">
                          <a:solidFill>
                            <a:srgbClr val="FF406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92AD7735-BDC1-4EBE-BFB2-5866A409453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1389252" y="5292037"/>
                        <a:ext cx="623496" cy="3843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NZ" sz="1600" dirty="0">
                            <a:solidFill>
                              <a:srgbClr val="0AE4B0"/>
                            </a:solidFill>
                            <a:latin typeface="Microsoft JhengHei UI" panose="020B0604030504040204" pitchFamily="34" charset="-120"/>
                            <a:ea typeface="Microsoft JhengHei UI" panose="020B0604030504040204" pitchFamily="34" charset="-120"/>
                          </a:rPr>
                          <a:t>SN</a:t>
                        </a:r>
                        <a:r>
                          <a:rPr lang="en-NZ" sz="1600" baseline="-25000" dirty="0">
                            <a:solidFill>
                              <a:srgbClr val="0AE4B0"/>
                            </a:solidFill>
                            <a:latin typeface="Microsoft JhengHei UI" panose="020B0604030504040204" pitchFamily="34" charset="-120"/>
                            <a:ea typeface="Microsoft JhengHei UI" panose="020B0604030504040204" pitchFamily="34" charset="-120"/>
                          </a:rPr>
                          <a:t>1</a:t>
                        </a:r>
                        <a:endParaRPr lang="en-US" sz="1600" dirty="0">
                          <a:solidFill>
                            <a:srgbClr val="0AE4B0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4611620D-C4E1-4E15-8236-28D59F235B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4689615" y="6564956"/>
                        <a:ext cx="623496" cy="3843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NZ" sz="1600" dirty="0">
                            <a:solidFill>
                              <a:srgbClr val="0AE4B0"/>
                            </a:solidFill>
                            <a:latin typeface="Microsoft JhengHei UI" panose="020B0604030504040204" pitchFamily="34" charset="-120"/>
                            <a:ea typeface="Microsoft JhengHei UI" panose="020B0604030504040204" pitchFamily="34" charset="-120"/>
                          </a:rPr>
                          <a:t>SN</a:t>
                        </a:r>
                        <a:r>
                          <a:rPr lang="en-NZ" sz="1600" baseline="-25000" dirty="0">
                            <a:solidFill>
                              <a:srgbClr val="0AE4B0"/>
                            </a:solidFill>
                            <a:latin typeface="Microsoft JhengHei UI" panose="020B0604030504040204" pitchFamily="34" charset="-120"/>
                            <a:ea typeface="Microsoft JhengHei UI" panose="020B0604030504040204" pitchFamily="34" charset="-120"/>
                          </a:rPr>
                          <a:t>2</a:t>
                        </a:r>
                        <a:endParaRPr lang="en-US" sz="1600" dirty="0">
                          <a:solidFill>
                            <a:srgbClr val="0AE4B0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endParaRPr>
                      </a:p>
                    </p:txBody>
                  </p:sp>
                </p:grp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9023C5D9-FE43-46E3-8F3C-067425C908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5254361" y="3931824"/>
                      <a:ext cx="466352" cy="34944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NZ" sz="14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1.5</a:t>
                      </a:r>
                      <a:endParaRPr lang="en-US" sz="140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p:txBody>
                </p:sp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B2809BFE-4991-493F-9015-CFD507EC33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5384276" y="5477335"/>
                      <a:ext cx="642487" cy="34944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NZ" sz="14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0.75</a:t>
                      </a:r>
                      <a:endParaRPr lang="en-US" sz="140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p:txBody>
                </p:sp>
              </p:grp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5AEDF42-56E2-469E-AB61-D1E8D01BEEE0}"/>
                      </a:ext>
                    </a:extLst>
                  </p:cNvPr>
                  <p:cNvSpPr txBox="1"/>
                  <p:nvPr/>
                </p:nvSpPr>
                <p:spPr>
                  <a:xfrm>
                    <a:off x="-2766630" y="7692892"/>
                    <a:ext cx="486195" cy="34944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NZ" sz="140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rPr>
                      <a:t>0.2</a:t>
                    </a:r>
                    <a:endParaRPr lang="en-US" sz="14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UI Light" panose="020B0304030504040204" pitchFamily="34" charset="-120"/>
                      <a:ea typeface="Microsoft JhengHei UI Light" panose="020B0304030504040204" pitchFamily="34" charset="-120"/>
                    </a:endParaRP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0A310992-B1F5-47E6-BA8A-3F0B06640EE5}"/>
                      </a:ext>
                    </a:extLst>
                  </p:cNvPr>
                  <p:cNvSpPr txBox="1"/>
                  <p:nvPr/>
                </p:nvSpPr>
                <p:spPr>
                  <a:xfrm>
                    <a:off x="-604200" y="7629035"/>
                    <a:ext cx="486195" cy="34944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NZ" sz="140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rPr>
                      <a:t>0.5</a:t>
                    </a:r>
                    <a:endParaRPr lang="en-US" sz="14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UI Light" panose="020B0304030504040204" pitchFamily="34" charset="-120"/>
                      <a:ea typeface="Microsoft JhengHei UI Light" panose="020B0304030504040204" pitchFamily="34" charset="-120"/>
                    </a:endParaRP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99F274C-CA6D-4186-82B1-295A27D65BCA}"/>
                      </a:ext>
                    </a:extLst>
                  </p:cNvPr>
                  <p:cNvSpPr txBox="1"/>
                  <p:nvPr/>
                </p:nvSpPr>
                <p:spPr>
                  <a:xfrm>
                    <a:off x="-4894035" y="7667841"/>
                    <a:ext cx="486195" cy="34944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NZ" sz="140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rPr>
                      <a:t>0.1</a:t>
                    </a:r>
                    <a:endParaRPr lang="en-US" sz="14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UI Light" panose="020B0304030504040204" pitchFamily="34" charset="-120"/>
                      <a:ea typeface="Microsoft JhengHei UI Light" panose="020B0304030504040204" pitchFamily="34" charset="-12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29EC869F-3254-4EA3-AB1E-1A1CB7771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735117" y="7710216"/>
                      <a:ext cx="486195" cy="524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NZ" sz="2400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icrosoft JhengHei UI Light" panose="020B0304030504040204" pitchFamily="34" charset="-12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29EC869F-3254-4EA3-AB1E-1A1CB77714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735117" y="7710216"/>
                      <a:ext cx="486195" cy="52416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8E606F5-251B-4153-9FF6-2A864BBFC946}"/>
                  </a:ext>
                </a:extLst>
              </p:cNvPr>
              <p:cNvSpPr txBox="1"/>
              <p:nvPr/>
            </p:nvSpPr>
            <p:spPr>
              <a:xfrm>
                <a:off x="2192139" y="4592431"/>
                <a:ext cx="549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600" dirty="0">
                    <a:solidFill>
                      <a:srgbClr val="FF406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HC</a:t>
                </a:r>
                <a:endParaRPr lang="en-US" sz="1600" dirty="0">
                  <a:solidFill>
                    <a:srgbClr val="FF406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29EDF057-90C6-4FCD-BF27-C91BE9236C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527" y="2632573"/>
                <a:ext cx="0" cy="3263260"/>
              </a:xfrm>
              <a:prstGeom prst="line">
                <a:avLst/>
              </a:prstGeom>
              <a:ln w="381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9384EF0D-564F-494C-A9CF-7B9439007D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325" y="5713574"/>
                <a:ext cx="4101153" cy="0"/>
              </a:xfrm>
              <a:prstGeom prst="line">
                <a:avLst/>
              </a:prstGeom>
              <a:ln w="381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B11B702-58E2-437D-B3E6-13A934DF2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3545" y="5734046"/>
                <a:ext cx="0" cy="182259"/>
              </a:xfrm>
              <a:prstGeom prst="line">
                <a:avLst/>
              </a:prstGeom>
              <a:ln w="381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D9A4D7D-CF2E-4EA3-87DB-7F3CA2618B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1444" y="5713574"/>
                <a:ext cx="0" cy="182259"/>
              </a:xfrm>
              <a:prstGeom prst="line">
                <a:avLst/>
              </a:prstGeom>
              <a:ln w="381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1B09B5F-8F10-4E73-91FD-21BCA59FB2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80398" y="4057646"/>
                <a:ext cx="0" cy="182259"/>
              </a:xfrm>
              <a:prstGeom prst="line">
                <a:avLst/>
              </a:prstGeom>
              <a:ln w="381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A19122A3-0C51-4C32-91F3-8E229DEAA83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80398" y="2696857"/>
                <a:ext cx="0" cy="182259"/>
              </a:xfrm>
              <a:prstGeom prst="line">
                <a:avLst/>
              </a:prstGeom>
              <a:ln w="381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2C09A53-368A-411E-83B3-CB44011F71A8}"/>
                  </a:ext>
                </a:extLst>
              </p:cNvPr>
              <p:cNvSpPr txBox="1"/>
              <p:nvPr/>
            </p:nvSpPr>
            <p:spPr>
              <a:xfrm>
                <a:off x="222755" y="5560731"/>
                <a:ext cx="42822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NZ" sz="14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0.0</a:t>
                </a:r>
                <a:endPara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16B72395-02CA-4846-8C31-AA3E1EFFEA15}"/>
                    </a:ext>
                  </a:extLst>
                </p:cNvPr>
                <p:cNvSpPr txBox="1"/>
                <p:nvPr/>
              </p:nvSpPr>
              <p:spPr>
                <a:xfrm>
                  <a:off x="-33463" y="3647651"/>
                  <a:ext cx="42822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16B72395-02CA-4846-8C31-AA3E1EFFE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463" y="3647651"/>
                  <a:ext cx="428225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8" name="video2a.avi">
            <a:hlinkClick r:id="" action="ppaction://media"/>
            <a:extLst>
              <a:ext uri="{FF2B5EF4-FFF2-40B4-BE49-F238E27FC236}">
                <a16:creationId xmlns:a16="http://schemas.microsoft.com/office/drawing/2014/main" id="{15C3F759-4C81-4FC9-9C5F-9655D6B5CA5E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1488" end="779.3"/>
                </p14:media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06026" y="2875976"/>
            <a:ext cx="3913921" cy="3102279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C67EB5D4-9A4D-4D86-B083-38858648CAAD}"/>
              </a:ext>
            </a:extLst>
          </p:cNvPr>
          <p:cNvGrpSpPr/>
          <p:nvPr/>
        </p:nvGrpSpPr>
        <p:grpSpPr>
          <a:xfrm>
            <a:off x="96156" y="2882554"/>
            <a:ext cx="4930313" cy="3938956"/>
            <a:chOff x="-33463" y="2394036"/>
            <a:chExt cx="4930313" cy="3938956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1A433F1-AD55-43B7-9001-F8A5A71CFF89}"/>
                </a:ext>
              </a:extLst>
            </p:cNvPr>
            <p:cNvGrpSpPr/>
            <p:nvPr/>
          </p:nvGrpSpPr>
          <p:grpSpPr>
            <a:xfrm>
              <a:off x="258488" y="2394036"/>
              <a:ext cx="4638362" cy="3938956"/>
              <a:chOff x="75612" y="2632573"/>
              <a:chExt cx="4638362" cy="3938956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EB7EF823-86D8-4801-A6CD-E68C340B6ABA}"/>
                  </a:ext>
                </a:extLst>
              </p:cNvPr>
              <p:cNvGrpSpPr/>
              <p:nvPr/>
            </p:nvGrpSpPr>
            <p:grpSpPr>
              <a:xfrm>
                <a:off x="75612" y="2637136"/>
                <a:ext cx="4638362" cy="3934393"/>
                <a:chOff x="-5352764" y="3767371"/>
                <a:chExt cx="5266271" cy="4467007"/>
              </a:xfrm>
            </p:grpSpPr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F27A920D-9248-4288-AAA3-777A12F2BE78}"/>
                    </a:ext>
                  </a:extLst>
                </p:cNvPr>
                <p:cNvGrpSpPr/>
                <p:nvPr/>
              </p:nvGrpSpPr>
              <p:grpSpPr>
                <a:xfrm>
                  <a:off x="-5352764" y="3767371"/>
                  <a:ext cx="5266271" cy="4110510"/>
                  <a:chOff x="-5384276" y="3931824"/>
                  <a:chExt cx="5266271" cy="4110510"/>
                </a:xfrm>
              </p:grpSpPr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DACE635C-EC31-4666-A11F-0B27485B9ABC}"/>
                      </a:ext>
                    </a:extLst>
                  </p:cNvPr>
                  <p:cNvGrpSpPr/>
                  <p:nvPr/>
                </p:nvGrpSpPr>
                <p:grpSpPr>
                  <a:xfrm>
                    <a:off x="-5384276" y="3931824"/>
                    <a:ext cx="5091823" cy="2787101"/>
                    <a:chOff x="-5384276" y="3931824"/>
                    <a:chExt cx="5091823" cy="2787101"/>
                  </a:xfrm>
                </p:grpSpPr>
                <p:grpSp>
                  <p:nvGrpSpPr>
                    <p:cNvPr id="107" name="Group 106">
                      <a:extLst>
                        <a:ext uri="{FF2B5EF4-FFF2-40B4-BE49-F238E27FC236}">
                          <a16:creationId xmlns:a16="http://schemas.microsoft.com/office/drawing/2014/main" id="{739651C1-9183-4855-96A2-EF6BEEB7B0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4457286" y="4554130"/>
                      <a:ext cx="4164833" cy="2164795"/>
                      <a:chOff x="-4663448" y="4658831"/>
                      <a:chExt cx="4164833" cy="2164795"/>
                    </a:xfrm>
                  </p:grpSpPr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3150E7C1-F1EC-4EA4-99C1-D32C68A0D7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4663448" y="4658831"/>
                        <a:ext cx="623496" cy="3843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NZ" sz="1600" dirty="0">
                            <a:solidFill>
                              <a:srgbClr val="FF4061"/>
                            </a:solidFill>
                            <a:latin typeface="Microsoft JhengHei UI" panose="020B0604030504040204" pitchFamily="34" charset="-120"/>
                            <a:ea typeface="Microsoft JhengHei UI" panose="020B0604030504040204" pitchFamily="34" charset="-120"/>
                          </a:rPr>
                          <a:t>HB</a:t>
                        </a:r>
                        <a:r>
                          <a:rPr lang="en-NZ" sz="1600" baseline="-25000" dirty="0">
                            <a:solidFill>
                              <a:srgbClr val="FF4061"/>
                            </a:solidFill>
                            <a:latin typeface="Microsoft JhengHei UI" panose="020B0604030504040204" pitchFamily="34" charset="-120"/>
                            <a:ea typeface="Microsoft JhengHei UI" panose="020B0604030504040204" pitchFamily="34" charset="-120"/>
                          </a:rPr>
                          <a:t>1</a:t>
                        </a:r>
                        <a:endParaRPr lang="en-US" sz="1600" dirty="0">
                          <a:solidFill>
                            <a:srgbClr val="FF406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293FA346-18C7-4EEB-A1B4-97CD256B30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1122111" y="5408028"/>
                        <a:ext cx="623496" cy="3843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NZ" sz="1600" dirty="0">
                            <a:solidFill>
                              <a:srgbClr val="0AE4B0"/>
                            </a:solidFill>
                            <a:latin typeface="Microsoft JhengHei UI" panose="020B0604030504040204" pitchFamily="34" charset="-120"/>
                            <a:ea typeface="Microsoft JhengHei UI" panose="020B0604030504040204" pitchFamily="34" charset="-120"/>
                          </a:rPr>
                          <a:t>SN</a:t>
                        </a:r>
                        <a:r>
                          <a:rPr lang="en-NZ" sz="1600" baseline="-25000" dirty="0">
                            <a:solidFill>
                              <a:srgbClr val="0AE4B0"/>
                            </a:solidFill>
                            <a:latin typeface="Microsoft JhengHei UI" panose="020B0604030504040204" pitchFamily="34" charset="-120"/>
                            <a:ea typeface="Microsoft JhengHei UI" panose="020B0604030504040204" pitchFamily="34" charset="-120"/>
                          </a:rPr>
                          <a:t>1</a:t>
                        </a:r>
                        <a:endParaRPr lang="en-US" sz="1600" dirty="0">
                          <a:solidFill>
                            <a:srgbClr val="0AE4B0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6BCEFDAE-BADD-4666-B25A-E66B3DFEF34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3475638" y="6439241"/>
                        <a:ext cx="623496" cy="3843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NZ" sz="1600" dirty="0">
                            <a:solidFill>
                              <a:srgbClr val="0AE4B0"/>
                            </a:solidFill>
                            <a:latin typeface="Microsoft JhengHei UI" panose="020B0604030504040204" pitchFamily="34" charset="-120"/>
                            <a:ea typeface="Microsoft JhengHei UI" panose="020B0604030504040204" pitchFamily="34" charset="-120"/>
                          </a:rPr>
                          <a:t>SN</a:t>
                        </a:r>
                        <a:r>
                          <a:rPr lang="en-NZ" sz="1600" baseline="-25000" dirty="0">
                            <a:solidFill>
                              <a:srgbClr val="0AE4B0"/>
                            </a:solidFill>
                            <a:latin typeface="Microsoft JhengHei UI" panose="020B0604030504040204" pitchFamily="34" charset="-120"/>
                            <a:ea typeface="Microsoft JhengHei UI" panose="020B0604030504040204" pitchFamily="34" charset="-120"/>
                          </a:rPr>
                          <a:t>2</a:t>
                        </a:r>
                        <a:endParaRPr lang="en-US" sz="1600" dirty="0">
                          <a:solidFill>
                            <a:srgbClr val="0AE4B0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endParaRPr>
                      </a:p>
                    </p:txBody>
                  </p:sp>
                </p:grpSp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7713D635-DDD3-4DB2-B44B-99E201087D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5254361" y="3931824"/>
                      <a:ext cx="466352" cy="34944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NZ" sz="14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1.0</a:t>
                      </a:r>
                      <a:endParaRPr lang="en-US" sz="140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p:txBody>
                </p:sp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70C39DEC-9F29-4090-ACB3-BBC1FD7AA9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5384276" y="5477335"/>
                      <a:ext cx="642487" cy="34944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NZ" sz="14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0.5</a:t>
                      </a:r>
                      <a:endParaRPr lang="en-US" sz="140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p:txBody>
                </p:sp>
              </p:grpSp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3A3FBD6E-CA10-405D-A30F-2258D95D5E22}"/>
                      </a:ext>
                    </a:extLst>
                  </p:cNvPr>
                  <p:cNvSpPr txBox="1"/>
                  <p:nvPr/>
                </p:nvSpPr>
                <p:spPr>
                  <a:xfrm>
                    <a:off x="-2766630" y="7692892"/>
                    <a:ext cx="643678" cy="34944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NZ" sz="140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rPr>
                      <a:t>0.05</a:t>
                    </a:r>
                    <a:endParaRPr lang="en-US" sz="14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UI Light" panose="020B0304030504040204" pitchFamily="34" charset="-120"/>
                      <a:ea typeface="Microsoft JhengHei UI Light" panose="020B0304030504040204" pitchFamily="34" charset="-120"/>
                    </a:endParaRPr>
                  </a:p>
                </p:txBody>
              </p:sp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F9A8FD78-90DB-410A-ADCA-67AE4292DF30}"/>
                      </a:ext>
                    </a:extLst>
                  </p:cNvPr>
                  <p:cNvSpPr txBox="1"/>
                  <p:nvPr/>
                </p:nvSpPr>
                <p:spPr>
                  <a:xfrm>
                    <a:off x="-604200" y="7629035"/>
                    <a:ext cx="486195" cy="34944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NZ" sz="140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rPr>
                      <a:t>0.1</a:t>
                    </a:r>
                    <a:endParaRPr lang="en-US" sz="14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UI Light" panose="020B0304030504040204" pitchFamily="34" charset="-120"/>
                      <a:ea typeface="Microsoft JhengHei UI Light" panose="020B0304030504040204" pitchFamily="34" charset="-120"/>
                    </a:endParaRPr>
                  </a:p>
                </p:txBody>
              </p:sp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699A652F-DE92-4408-A661-A61CE3F3B638}"/>
                      </a:ext>
                    </a:extLst>
                  </p:cNvPr>
                  <p:cNvSpPr txBox="1"/>
                  <p:nvPr/>
                </p:nvSpPr>
                <p:spPr>
                  <a:xfrm>
                    <a:off x="-4894036" y="7667841"/>
                    <a:ext cx="643684" cy="34944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NZ" sz="140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rPr>
                      <a:t>-0.1</a:t>
                    </a:r>
                    <a:endParaRPr lang="en-US" sz="14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UI Light" panose="020B0304030504040204" pitchFamily="34" charset="-120"/>
                      <a:ea typeface="Microsoft JhengHei UI Light" panose="020B0304030504040204" pitchFamily="34" charset="-12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1147B246-73E0-4289-AC43-C62E55166D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735117" y="7710216"/>
                      <a:ext cx="486195" cy="524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NZ" sz="2400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icrosoft JhengHei UI Light" panose="020B0304030504040204" pitchFamily="34" charset="-12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1147B246-73E0-4289-AC43-C62E55166D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735117" y="7710216"/>
                      <a:ext cx="486195" cy="52416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1EFF0A8-8605-4C25-9174-0FA8EAA282BD}"/>
                  </a:ext>
                </a:extLst>
              </p:cNvPr>
              <p:cNvSpPr txBox="1"/>
              <p:nvPr/>
            </p:nvSpPr>
            <p:spPr>
              <a:xfrm>
                <a:off x="3080413" y="4541534"/>
                <a:ext cx="549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600" dirty="0">
                    <a:solidFill>
                      <a:srgbClr val="FF406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HC</a:t>
                </a:r>
                <a:endParaRPr lang="en-US" sz="1600" dirty="0">
                  <a:solidFill>
                    <a:srgbClr val="FF406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D9D66656-14D2-493E-AC7F-BA74C5E0F8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527" y="2632573"/>
                <a:ext cx="0" cy="3263260"/>
              </a:xfrm>
              <a:prstGeom prst="line">
                <a:avLst/>
              </a:prstGeom>
              <a:ln w="381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EC058A2B-A361-4974-AB63-2274C970BC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325" y="5713574"/>
                <a:ext cx="4101153" cy="0"/>
              </a:xfrm>
              <a:prstGeom prst="line">
                <a:avLst/>
              </a:prstGeom>
              <a:ln w="381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CE526C7-83C2-410C-B86A-E6375D25F8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3545" y="5734046"/>
                <a:ext cx="0" cy="182259"/>
              </a:xfrm>
              <a:prstGeom prst="line">
                <a:avLst/>
              </a:prstGeom>
              <a:ln w="381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2AB43A2-F116-49D0-96AA-E6324F8409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1444" y="5713574"/>
                <a:ext cx="0" cy="182259"/>
              </a:xfrm>
              <a:prstGeom prst="line">
                <a:avLst/>
              </a:prstGeom>
              <a:ln w="381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5A36B38F-D6C2-4C82-9FD9-4BB78EB2D2C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80398" y="4057646"/>
                <a:ext cx="0" cy="182259"/>
              </a:xfrm>
              <a:prstGeom prst="line">
                <a:avLst/>
              </a:prstGeom>
              <a:ln w="381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AB1FAA05-29C8-4FA1-B873-1C86CBCA734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80398" y="2696857"/>
                <a:ext cx="0" cy="182259"/>
              </a:xfrm>
              <a:prstGeom prst="line">
                <a:avLst/>
              </a:prstGeom>
              <a:ln w="381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0F02343-457B-4B1E-9AC4-ACE0620B304B}"/>
                  </a:ext>
                </a:extLst>
              </p:cNvPr>
              <p:cNvSpPr txBox="1"/>
              <p:nvPr/>
            </p:nvSpPr>
            <p:spPr>
              <a:xfrm>
                <a:off x="222755" y="5560731"/>
                <a:ext cx="42822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NZ" sz="14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0.0</a:t>
                </a:r>
                <a:endPara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4A24CF3-37FF-413F-BD13-C9DF49138077}"/>
                    </a:ext>
                  </a:extLst>
                </p:cNvPr>
                <p:cNvSpPr txBox="1"/>
                <p:nvPr/>
              </p:nvSpPr>
              <p:spPr>
                <a:xfrm>
                  <a:off x="-33463" y="3647651"/>
                  <a:ext cx="42822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4A24CF3-37FF-413F-BD13-C9DF491380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463" y="3647651"/>
                  <a:ext cx="428225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ED48BFD-2875-4E74-99CB-FBBE7BD2CF8C}"/>
              </a:ext>
            </a:extLst>
          </p:cNvPr>
          <p:cNvGrpSpPr/>
          <p:nvPr/>
        </p:nvGrpSpPr>
        <p:grpSpPr>
          <a:xfrm>
            <a:off x="310268" y="1507660"/>
            <a:ext cx="2113979" cy="1370282"/>
            <a:chOff x="216622" y="1070451"/>
            <a:chExt cx="2113979" cy="1370282"/>
          </a:xfrm>
        </p:grpSpPr>
        <p:sp>
          <p:nvSpPr>
            <p:cNvPr id="113" name="Partial Circle 112">
              <a:extLst>
                <a:ext uri="{FF2B5EF4-FFF2-40B4-BE49-F238E27FC236}">
                  <a16:creationId xmlns:a16="http://schemas.microsoft.com/office/drawing/2014/main" id="{336FE150-4D3C-4F8E-BD9F-A242C4CEBB00}"/>
                </a:ext>
              </a:extLst>
            </p:cNvPr>
            <p:cNvSpPr/>
            <p:nvPr/>
          </p:nvSpPr>
          <p:spPr>
            <a:xfrm>
              <a:off x="216622" y="1070451"/>
              <a:ext cx="1370282" cy="1370282"/>
            </a:xfrm>
            <a:prstGeom prst="pie">
              <a:avLst>
                <a:gd name="adj1" fmla="val 2034343"/>
                <a:gd name="adj2" fmla="val 16167004"/>
              </a:avLst>
            </a:prstGeom>
            <a:solidFill>
              <a:srgbClr val="03849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F33CC82-A740-4B59-8037-135EBF9346FE}"/>
                </a:ext>
              </a:extLst>
            </p:cNvPr>
            <p:cNvSpPr/>
            <p:nvPr/>
          </p:nvSpPr>
          <p:spPr>
            <a:xfrm>
              <a:off x="375217" y="1231004"/>
              <a:ext cx="1036012" cy="1036012"/>
            </a:xfrm>
            <a:prstGeom prst="ellipse">
              <a:avLst/>
            </a:prstGeom>
            <a:solidFill>
              <a:srgbClr val="2E353F"/>
            </a:solidFill>
            <a:ln w="38100">
              <a:solidFill>
                <a:srgbClr val="0AE4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FA38FAF-BC01-408D-B7E3-49A66578B1D0}"/>
                    </a:ext>
                  </a:extLst>
                </p:cNvPr>
                <p:cNvSpPr txBox="1"/>
                <p:nvPr/>
              </p:nvSpPr>
              <p:spPr>
                <a:xfrm>
                  <a:off x="403242" y="1581428"/>
                  <a:ext cx="192735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NZ" sz="1600" i="1" smtClean="0">
                          <a:solidFill>
                            <a:srgbClr val="0AE4B0"/>
                          </a:solidFill>
                          <a:latin typeface="Cambria Math" panose="02040503050406030204" pitchFamily="18" charset="0"/>
                          <a:ea typeface="Microsoft JhengHei UI Light" panose="020B0304030504040204" pitchFamily="34" charset="-120"/>
                        </a:rPr>
                        <m:t>𝑠</m:t>
                      </m:r>
                      <m:r>
                        <a:rPr lang="en-NZ" sz="1600" i="1" smtClean="0">
                          <a:solidFill>
                            <a:srgbClr val="0AE4B0"/>
                          </a:solidFill>
                          <a:latin typeface="Cambria Math" panose="02040503050406030204" pitchFamily="18" charset="0"/>
                          <a:ea typeface="Microsoft JhengHei UI Light" panose="020B0304030504040204" pitchFamily="34" charset="-120"/>
                        </a:rPr>
                        <m:t>=</m:t>
                      </m:r>
                      <m:r>
                        <a:rPr lang="en-NZ" sz="1600">
                          <a:solidFill>
                            <a:srgbClr val="0AE4B0"/>
                          </a:solidFill>
                          <a:latin typeface="Cambria Math" panose="02040503050406030204" pitchFamily="18" charset="0"/>
                          <a:ea typeface="Microsoft JhengHei UI Light" panose="020B0304030504040204" pitchFamily="34" charset="-120"/>
                        </a:rPr>
                        <m:t>−</m:t>
                      </m:r>
                      <m:r>
                        <a:rPr lang="en-NZ" sz="1600" b="0" i="0" smtClean="0">
                          <a:solidFill>
                            <a:srgbClr val="0AE4B0"/>
                          </a:solidFill>
                          <a:latin typeface="Cambria Math" panose="02040503050406030204" pitchFamily="18" charset="0"/>
                          <a:ea typeface="Microsoft JhengHei UI Light" panose="020B0304030504040204" pitchFamily="34" charset="-120"/>
                        </a:rPr>
                        <m:t>1</m:t>
                      </m:r>
                      <m:r>
                        <a:rPr lang="en-NZ" sz="1600">
                          <a:solidFill>
                            <a:srgbClr val="0AE4B0"/>
                          </a:solidFill>
                          <a:latin typeface="Cambria Math" panose="02040503050406030204" pitchFamily="18" charset="0"/>
                          <a:ea typeface="Microsoft JhengHei UI Light" panose="020B0304030504040204" pitchFamily="34" charset="-120"/>
                        </a:rPr>
                        <m:t>.6</m:t>
                      </m:r>
                    </m:oMath>
                  </a14:m>
                  <a:r>
                    <a:rPr lang="en-NZ" sz="1600" dirty="0">
                      <a:solidFill>
                        <a:srgbClr val="0AE4B0"/>
                      </a:solidFill>
                      <a:latin typeface="Microsoft JhengHei UI Light" panose="020B0304030504040204" pitchFamily="34" charset="-120"/>
                      <a:ea typeface="Microsoft JhengHei UI Light" panose="020B0304030504040204" pitchFamily="34" charset="-120"/>
                    </a:rPr>
                    <a:t> </a:t>
                  </a:r>
                  <a:endParaRPr lang="en-US" sz="1600" dirty="0">
                    <a:solidFill>
                      <a:srgbClr val="0AE4B0"/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endParaRPr>
                </a:p>
                <a:p>
                  <a:endParaRPr lang="en-US" sz="16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FA38FAF-BC01-408D-B7E3-49A66578B1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242" y="1581428"/>
                  <a:ext cx="1927359" cy="58477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834263F-0A07-4418-A2D3-3144C32190AC}"/>
              </a:ext>
            </a:extLst>
          </p:cNvPr>
          <p:cNvGrpSpPr/>
          <p:nvPr/>
        </p:nvGrpSpPr>
        <p:grpSpPr>
          <a:xfrm flipH="1">
            <a:off x="10514330" y="1513628"/>
            <a:ext cx="2175366" cy="1370282"/>
            <a:chOff x="-588462" y="1070451"/>
            <a:chExt cx="2175366" cy="1370282"/>
          </a:xfrm>
        </p:grpSpPr>
        <p:sp>
          <p:nvSpPr>
            <p:cNvPr id="120" name="Partial Circle 119">
              <a:extLst>
                <a:ext uri="{FF2B5EF4-FFF2-40B4-BE49-F238E27FC236}">
                  <a16:creationId xmlns:a16="http://schemas.microsoft.com/office/drawing/2014/main" id="{754AD736-E5F2-475B-BF98-2B4FF0C94711}"/>
                </a:ext>
              </a:extLst>
            </p:cNvPr>
            <p:cNvSpPr/>
            <p:nvPr/>
          </p:nvSpPr>
          <p:spPr>
            <a:xfrm>
              <a:off x="216622" y="1070451"/>
              <a:ext cx="1370282" cy="1370282"/>
            </a:xfrm>
            <a:prstGeom prst="pie">
              <a:avLst>
                <a:gd name="adj1" fmla="val 2034343"/>
                <a:gd name="adj2" fmla="val 16167004"/>
              </a:avLst>
            </a:prstGeom>
            <a:solidFill>
              <a:srgbClr val="CC006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F1A43AD-D624-4189-BD28-C1560806B236}"/>
                </a:ext>
              </a:extLst>
            </p:cNvPr>
            <p:cNvSpPr/>
            <p:nvPr/>
          </p:nvSpPr>
          <p:spPr>
            <a:xfrm>
              <a:off x="375217" y="1231004"/>
              <a:ext cx="1036012" cy="1036012"/>
            </a:xfrm>
            <a:prstGeom prst="ellipse">
              <a:avLst/>
            </a:prstGeom>
            <a:solidFill>
              <a:srgbClr val="2E353F"/>
            </a:solidFill>
            <a:ln w="38100">
              <a:solidFill>
                <a:srgbClr val="FF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4A3C6D6-74CE-415B-9655-A4A95D399091}"/>
                    </a:ext>
                  </a:extLst>
                </p:cNvPr>
                <p:cNvSpPr txBox="1"/>
                <p:nvPr/>
              </p:nvSpPr>
              <p:spPr>
                <a:xfrm>
                  <a:off x="-588462" y="1562803"/>
                  <a:ext cx="192735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NZ" sz="1600" i="1" smtClean="0">
                          <a:solidFill>
                            <a:srgbClr val="FF4061"/>
                          </a:solidFill>
                          <a:latin typeface="Cambria Math" panose="02040503050406030204" pitchFamily="18" charset="0"/>
                          <a:ea typeface="Microsoft JhengHei UI Light" panose="020B0304030504040204" pitchFamily="34" charset="-120"/>
                        </a:rPr>
                        <m:t>𝑠</m:t>
                      </m:r>
                      <m:r>
                        <a:rPr lang="en-NZ" sz="1600" i="1" smtClean="0">
                          <a:solidFill>
                            <a:srgbClr val="FF4061"/>
                          </a:solidFill>
                          <a:latin typeface="Cambria Math" panose="02040503050406030204" pitchFamily="18" charset="0"/>
                          <a:ea typeface="Microsoft JhengHei UI Light" panose="020B0304030504040204" pitchFamily="34" charset="-120"/>
                        </a:rPr>
                        <m:t>=</m:t>
                      </m:r>
                      <m:r>
                        <a:rPr lang="en-NZ" sz="1600">
                          <a:solidFill>
                            <a:srgbClr val="FF4061"/>
                          </a:solidFill>
                          <a:latin typeface="Cambria Math" panose="02040503050406030204" pitchFamily="18" charset="0"/>
                          <a:ea typeface="Microsoft JhengHei UI Light" panose="020B0304030504040204" pitchFamily="34" charset="-120"/>
                        </a:rPr>
                        <m:t>−</m:t>
                      </m:r>
                      <m:r>
                        <a:rPr lang="en-NZ" sz="1600" b="0" i="0" smtClean="0">
                          <a:solidFill>
                            <a:srgbClr val="FF4061"/>
                          </a:solidFill>
                          <a:latin typeface="Cambria Math" panose="02040503050406030204" pitchFamily="18" charset="0"/>
                          <a:ea typeface="Microsoft JhengHei UI Light" panose="020B0304030504040204" pitchFamily="34" charset="-120"/>
                        </a:rPr>
                        <m:t>2</m:t>
                      </m:r>
                      <m:r>
                        <a:rPr lang="en-NZ" sz="1600">
                          <a:solidFill>
                            <a:srgbClr val="FF4061"/>
                          </a:solidFill>
                          <a:latin typeface="Cambria Math" panose="02040503050406030204" pitchFamily="18" charset="0"/>
                          <a:ea typeface="Microsoft JhengHei UI Light" panose="020B0304030504040204" pitchFamily="34" charset="-120"/>
                        </a:rPr>
                        <m:t>.6</m:t>
                      </m:r>
                    </m:oMath>
                  </a14:m>
                  <a:r>
                    <a:rPr lang="en-NZ" sz="1600" dirty="0">
                      <a:solidFill>
                        <a:srgbClr val="FF4061"/>
                      </a:solidFill>
                      <a:latin typeface="Microsoft JhengHei UI Light" panose="020B0304030504040204" pitchFamily="34" charset="-120"/>
                      <a:ea typeface="Microsoft JhengHei UI Light" panose="020B0304030504040204" pitchFamily="34" charset="-120"/>
                    </a:rPr>
                    <a:t> </a:t>
                  </a:r>
                  <a:endParaRPr lang="en-US" sz="1600" dirty="0">
                    <a:solidFill>
                      <a:srgbClr val="FF4061"/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endParaRPr>
                </a:p>
                <a:p>
                  <a:endParaRPr lang="en-US" sz="1600" dirty="0"/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4A3C6D6-74CE-415B-9655-A4A95D3990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88462" y="1562803"/>
                  <a:ext cx="1927359" cy="58477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4947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5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0566" fill="hold"/>
                                        <p:tgtEl>
                                          <p:spTgt spid="8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4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9" dur="1" fill="hold"/>
                                        <p:tgtEl>
                                          <p:spTgt spid="8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video>
              <p:cMediaNode vol="80000">
                <p:cTn id="20" repeatCount="indefinite" fill="hold" display="0">
                  <p:stCondLst>
                    <p:cond delay="indefinite"/>
                  </p:stCondLst>
                </p:cTn>
                <p:tgtEl>
                  <p:spTgt spid="88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6F594D4B-9559-45B9-B39C-14A769EA1725}"/>
              </a:ext>
            </a:extLst>
          </p:cNvPr>
          <p:cNvSpPr txBox="1"/>
          <p:nvPr/>
        </p:nvSpPr>
        <p:spPr>
          <a:xfrm>
            <a:off x="1943107" y="225195"/>
            <a:ext cx="8305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BURSTING VIA FOLD OF ORBITS</a:t>
            </a:r>
            <a:endParaRPr lang="en-US" sz="4000" dirty="0">
              <a:solidFill>
                <a:schemeClr val="accent4">
                  <a:lumMod val="40000"/>
                  <a:lumOff val="60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84BF6A0-C9FC-4C14-87DE-A6D785991D3B}"/>
                  </a:ext>
                </a:extLst>
              </p:cNvPr>
              <p:cNvSpPr txBox="1"/>
              <p:nvPr/>
            </p:nvSpPr>
            <p:spPr>
              <a:xfrm>
                <a:off x="3034767" y="881867"/>
                <a:ext cx="666792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6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Full system bifurcation analysis, treat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NZ" sz="1600" b="0" i="0" smtClean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NZ" sz="16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as a bifurcation parameter</a:t>
                </a:r>
              </a:p>
              <a:p>
                <a:endParaRPr lang="en-NZ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endParaRPr>
              </a:p>
              <a:p>
                <a:r>
                  <a:rPr lang="en-NZ" sz="16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Branches of spike-adding </a:t>
                </a:r>
                <a:r>
                  <a:rPr lang="en-NZ" sz="1600" dirty="0">
                    <a:solidFill>
                      <a:srgbClr val="0AE4B0"/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fold bifurcations of periodic orbits </a:t>
                </a:r>
                <a:r>
                  <a:rPr lang="en-NZ" sz="16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created</a:t>
                </a:r>
              </a:p>
              <a:p>
                <a:endParaRPr lang="en-NZ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NZ" sz="1600" b="0" i="1" smtClean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=−0.01</m:t>
                    </m:r>
                  </m:oMath>
                </a14:m>
                <a:r>
                  <a:rPr lang="en-NZ" sz="16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, causes FP to be between HC </a:t>
                </a:r>
                <a:r>
                  <a:rPr lang="en-NZ" sz="16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and SN</a:t>
                </a:r>
                <a:r>
                  <a:rPr lang="en-NZ" sz="1600" baseline="-250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2</a:t>
                </a:r>
                <a:endPara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endParaRPr>
              </a:p>
              <a:p>
                <a:r>
                  <a:rPr lang="en-NZ" sz="16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 </a:t>
                </a:r>
              </a:p>
              <a:p>
                <a:pPr algn="ctr"/>
                <a:endPara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84BF6A0-C9FC-4C14-87DE-A6D785991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767" y="881867"/>
                <a:ext cx="6667927" cy="1815882"/>
              </a:xfrm>
              <a:prstGeom prst="rect">
                <a:avLst/>
              </a:prstGeom>
              <a:blipFill>
                <a:blip r:embed="rId2"/>
                <a:stretch>
                  <a:fillRect l="-548" t="-1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A3E187A-D646-4767-AB0B-C19439408D8A}"/>
              </a:ext>
            </a:extLst>
          </p:cNvPr>
          <p:cNvGrpSpPr/>
          <p:nvPr/>
        </p:nvGrpSpPr>
        <p:grpSpPr>
          <a:xfrm>
            <a:off x="5942172" y="2458537"/>
            <a:ext cx="6131867" cy="3964969"/>
            <a:chOff x="5942172" y="1570261"/>
            <a:chExt cx="6131867" cy="3964969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904952E8-E24B-4F05-B84A-901BBF9E932B}"/>
                </a:ext>
              </a:extLst>
            </p:cNvPr>
            <p:cNvGrpSpPr/>
            <p:nvPr/>
          </p:nvGrpSpPr>
          <p:grpSpPr>
            <a:xfrm>
              <a:off x="5942172" y="1570261"/>
              <a:ext cx="6131867" cy="3964969"/>
              <a:chOff x="5367367" y="1422302"/>
              <a:chExt cx="6626582" cy="4284860"/>
            </a:xfrm>
          </p:grpSpPr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0B725465-C584-4745-9609-2239F2B557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649" r="9885" b="12740"/>
              <a:stretch/>
            </p:blipFill>
            <p:spPr>
              <a:xfrm>
                <a:off x="6286015" y="1422302"/>
                <a:ext cx="5208441" cy="3477650"/>
              </a:xfrm>
              <a:prstGeom prst="rect">
                <a:avLst/>
              </a:prstGeom>
            </p:spPr>
          </p:pic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DF393E00-EDE2-415D-9BCA-7056FBFA101F}"/>
                  </a:ext>
                </a:extLst>
              </p:cNvPr>
              <p:cNvGrpSpPr/>
              <p:nvPr/>
            </p:nvGrpSpPr>
            <p:grpSpPr>
              <a:xfrm>
                <a:off x="5367367" y="1662563"/>
                <a:ext cx="6626582" cy="4044599"/>
                <a:chOff x="-155040" y="1924130"/>
                <a:chExt cx="6756644" cy="4123983"/>
              </a:xfrm>
            </p:grpSpPr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F76A6E1B-07D1-4BB9-BA46-49200DE3EE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6004" y="1924130"/>
                  <a:ext cx="0" cy="3603213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B970E522-8D19-4F4F-A149-3D7E865D18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09544" y="5386402"/>
                  <a:ext cx="5112135" cy="66821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C79F758C-FA15-4BDC-BE2F-AC5B69AA3D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14721" y="5048839"/>
                  <a:ext cx="717795" cy="401432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2CC8761A-3214-4393-A0CD-62289F27AC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545" y="2323806"/>
                  <a:ext cx="126459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2D19A917-AA18-42CB-B2DF-860178822D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543" y="3658235"/>
                  <a:ext cx="126459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F8CCAB7A-8E68-4C2C-8814-FCD65ED14E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543" y="4992663"/>
                  <a:ext cx="126459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D998C0F4-4B82-42CE-A93D-64CE90988A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513" y="5486243"/>
                  <a:ext cx="126459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F7AB4E41-4EB8-4819-A258-D6909D244D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799843" y="5507027"/>
                  <a:ext cx="126459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8F115570-2551-4D8A-9CE7-E3501435A0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791438" y="5430202"/>
                  <a:ext cx="126459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499A4F5E-2F0D-459A-94ED-D59CD09F9F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6231847" y="5191580"/>
                  <a:ext cx="126459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C75A36CD-9440-42AE-8A4D-D6DE63FF5E7A}"/>
                    </a:ext>
                  </a:extLst>
                </p:cNvPr>
                <p:cNvSpPr txBox="1"/>
                <p:nvPr/>
              </p:nvSpPr>
              <p:spPr>
                <a:xfrm>
                  <a:off x="314599" y="2185306"/>
                  <a:ext cx="41074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1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UI Light" panose="020B0304030504040204" pitchFamily="34" charset="-120"/>
                      <a:ea typeface="Microsoft JhengHei UI Light" panose="020B0304030504040204" pitchFamily="34" charset="-120"/>
                    </a:rPr>
                    <a:t>1.5</a:t>
                  </a:r>
                  <a:endParaRPr lang="en-US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E650B3AC-3B5C-4F67-B968-5132754FB168}"/>
                    </a:ext>
                  </a:extLst>
                </p:cNvPr>
                <p:cNvSpPr txBox="1"/>
                <p:nvPr/>
              </p:nvSpPr>
              <p:spPr>
                <a:xfrm>
                  <a:off x="187343" y="3519733"/>
                  <a:ext cx="492370" cy="3124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1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UI Light" panose="020B0304030504040204" pitchFamily="34" charset="-120"/>
                      <a:ea typeface="Microsoft JhengHei UI Light" panose="020B0304030504040204" pitchFamily="34" charset="-120"/>
                    </a:rPr>
                    <a:t>0.5</a:t>
                  </a:r>
                  <a:endParaRPr lang="en-US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endParaRP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DDDCCA99-B08C-4A47-9160-0C49AFED4DE3}"/>
                    </a:ext>
                  </a:extLst>
                </p:cNvPr>
                <p:cNvSpPr txBox="1"/>
                <p:nvPr/>
              </p:nvSpPr>
              <p:spPr>
                <a:xfrm>
                  <a:off x="64499" y="4860103"/>
                  <a:ext cx="610776" cy="3052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1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UI Light" panose="020B0304030504040204" pitchFamily="34" charset="-120"/>
                      <a:ea typeface="Microsoft JhengHei UI Light" panose="020B0304030504040204" pitchFamily="34" charset="-120"/>
                    </a:rPr>
                    <a:t>-0.5</a:t>
                  </a:r>
                  <a:endParaRPr lang="en-US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endParaRP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DEEF5920-897B-4A5E-9C7D-86BFFFEC3B04}"/>
                    </a:ext>
                  </a:extLst>
                </p:cNvPr>
                <p:cNvSpPr txBox="1"/>
                <p:nvPr/>
              </p:nvSpPr>
              <p:spPr>
                <a:xfrm>
                  <a:off x="550067" y="5502059"/>
                  <a:ext cx="787799" cy="4707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1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Light" panose="020B0304030504040204" pitchFamily="34" charset="-120"/>
                      <a:ea typeface="Microsoft JhengHei Light" panose="020B0304030504040204" pitchFamily="34" charset="-120"/>
                    </a:rPr>
                    <a:t>0</a:t>
                  </a:r>
                  <a:endParaRPr lang="en-US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endParaRPr>
                </a:p>
                <a:p>
                  <a:r>
                    <a:rPr lang="en-NZ" sz="1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UI Light" panose="020B0304030504040204" pitchFamily="34" charset="-120"/>
                      <a:ea typeface="Microsoft JhengHei UI Light" panose="020B0304030504040204" pitchFamily="34" charset="-120"/>
                    </a:rPr>
                    <a:t> </a:t>
                  </a: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4A82D60-A288-4EDB-B6E5-D3572DA097AA}"/>
                    </a:ext>
                  </a:extLst>
                </p:cNvPr>
                <p:cNvSpPr txBox="1"/>
                <p:nvPr/>
              </p:nvSpPr>
              <p:spPr>
                <a:xfrm>
                  <a:off x="2569241" y="5515305"/>
                  <a:ext cx="656121" cy="4707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1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Light" panose="020B0304030504040204" pitchFamily="34" charset="-120"/>
                      <a:ea typeface="Microsoft JhengHei Light" panose="020B0304030504040204" pitchFamily="34" charset="-120"/>
                    </a:rPr>
                    <a:t>0.05</a:t>
                  </a:r>
                  <a:endParaRPr lang="en-US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endParaRPr>
                </a:p>
                <a:p>
                  <a:r>
                    <a:rPr lang="en-NZ" sz="1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UI Light" panose="020B0304030504040204" pitchFamily="34" charset="-120"/>
                      <a:ea typeface="Microsoft JhengHei UI Light" panose="020B0304030504040204" pitchFamily="34" charset="-120"/>
                    </a:rPr>
                    <a:t> 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A9CCF32-D547-44AD-AAB9-9431C06F3F60}"/>
                    </a:ext>
                  </a:extLst>
                </p:cNvPr>
                <p:cNvSpPr txBox="1"/>
                <p:nvPr/>
              </p:nvSpPr>
              <p:spPr>
                <a:xfrm>
                  <a:off x="4683014" y="5540311"/>
                  <a:ext cx="447034" cy="4707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1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Light" panose="020B0304030504040204" pitchFamily="34" charset="-120"/>
                      <a:ea typeface="Microsoft JhengHei Light" panose="020B0304030504040204" pitchFamily="34" charset="-120"/>
                    </a:rPr>
                    <a:t>0.1</a:t>
                  </a:r>
                  <a:endParaRPr lang="en-US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endParaRPr>
                </a:p>
                <a:p>
                  <a:r>
                    <a:rPr lang="en-NZ" sz="1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UI Light" panose="020B0304030504040204" pitchFamily="34" charset="-120"/>
                      <a:ea typeface="Microsoft JhengHei UI Light" panose="020B0304030504040204" pitchFamily="34" charset="-120"/>
                    </a:rPr>
                    <a:t> 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FA16E5C5-5303-47FD-9FFF-E50B640E2525}"/>
                    </a:ext>
                  </a:extLst>
                </p:cNvPr>
                <p:cNvSpPr txBox="1"/>
                <p:nvPr/>
              </p:nvSpPr>
              <p:spPr>
                <a:xfrm>
                  <a:off x="6154570" y="5225060"/>
                  <a:ext cx="447034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1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UI Light" panose="020B0304030504040204" pitchFamily="34" charset="-120"/>
                      <a:ea typeface="Microsoft JhengHei UI Light" panose="020B0304030504040204" pitchFamily="34" charset="-120"/>
                    </a:rPr>
                    <a:t>0.6 </a:t>
                  </a: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257B2A5A-2D92-4B0E-A7B3-B1558C3AAE17}"/>
                    </a:ext>
                  </a:extLst>
                </p:cNvPr>
                <p:cNvSpPr txBox="1"/>
                <p:nvPr/>
              </p:nvSpPr>
              <p:spPr>
                <a:xfrm>
                  <a:off x="5682776" y="5531837"/>
                  <a:ext cx="447034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1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UI Light" panose="020B0304030504040204" pitchFamily="34" charset="-120"/>
                      <a:ea typeface="Microsoft JhengHei UI Light" panose="020B0304030504040204" pitchFamily="34" charset="-120"/>
                    </a:rPr>
                    <a:t>0.0 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7529B3DD-2C07-4526-8C10-A1C3C9FE8F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92308" y="5465354"/>
                      <a:ext cx="428225" cy="4616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NZ" sz="2400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icrosoft JhengHei UI Light" panose="020B0304030504040204" pitchFamily="34" charset="-12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7529B3DD-2C07-4526-8C10-A1C3C9FE8F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2308" y="5465354"/>
                      <a:ext cx="428225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B757B97E-7F5F-43A4-8B05-BE7B4ACF72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65410" y="5586448"/>
                      <a:ext cx="428225" cy="4616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NZ" sz="2400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B757B97E-7F5F-43A4-8B05-BE7B4ACF72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65410" y="5586448"/>
                      <a:ext cx="428225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B57035B3-9893-4558-A44B-4CBEE4CAAF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155040" y="3322145"/>
                      <a:ext cx="428225" cy="4616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NZ" sz="2400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icrosoft JhengHei UI Light" panose="020B0304030504040204" pitchFamily="34" charset="-12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B57035B3-9893-4558-A44B-4CBEE4CAAFE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55040" y="3322145"/>
                      <a:ext cx="428225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78B5931C-3C36-4511-A51E-313543191208}"/>
                </a:ext>
              </a:extLst>
            </p:cNvPr>
            <p:cNvSpPr txBox="1"/>
            <p:nvPr/>
          </p:nvSpPr>
          <p:spPr>
            <a:xfrm>
              <a:off x="10694886" y="3414202"/>
              <a:ext cx="8892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1 Spike</a:t>
              </a:r>
              <a:endPara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0A9684F-1DE1-4864-93CF-ECDD35942D59}"/>
                </a:ext>
              </a:extLst>
            </p:cNvPr>
            <p:cNvSpPr txBox="1"/>
            <p:nvPr/>
          </p:nvSpPr>
          <p:spPr>
            <a:xfrm>
              <a:off x="8864832" y="3396917"/>
              <a:ext cx="11077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600" dirty="0">
                  <a:solidFill>
                    <a:srgbClr val="00B05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4 Spikes</a:t>
              </a:r>
              <a:endParaRPr lang="en-US" sz="1600" dirty="0">
                <a:solidFill>
                  <a:srgbClr val="00B05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B854F61-4D53-4E3C-8068-D6B523946F74}"/>
                </a:ext>
              </a:extLst>
            </p:cNvPr>
            <p:cNvSpPr txBox="1"/>
            <p:nvPr/>
          </p:nvSpPr>
          <p:spPr>
            <a:xfrm>
              <a:off x="7016368" y="3354909"/>
              <a:ext cx="11077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600" dirty="0">
                  <a:solidFill>
                    <a:schemeClr val="accent6">
                      <a:lumMod val="75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8 Spikes</a:t>
              </a:r>
              <a:endParaRPr lang="en-US" sz="1600" dirty="0">
                <a:solidFill>
                  <a:schemeClr val="accent6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33FDAC1-A3CD-445C-B081-FE0274D14E36}"/>
              </a:ext>
            </a:extLst>
          </p:cNvPr>
          <p:cNvGrpSpPr/>
          <p:nvPr/>
        </p:nvGrpSpPr>
        <p:grpSpPr>
          <a:xfrm>
            <a:off x="10025" y="2296475"/>
            <a:ext cx="5628678" cy="4120945"/>
            <a:chOff x="10025" y="2296475"/>
            <a:chExt cx="5628678" cy="4120945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D04C9FF4-0F6B-4E3B-8A9F-72CF5223028A}"/>
                </a:ext>
              </a:extLst>
            </p:cNvPr>
            <p:cNvGrpSpPr/>
            <p:nvPr/>
          </p:nvGrpSpPr>
          <p:grpSpPr>
            <a:xfrm>
              <a:off x="10025" y="2296475"/>
              <a:ext cx="5628678" cy="4120945"/>
              <a:chOff x="10025" y="1408199"/>
              <a:chExt cx="5628678" cy="4120945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F4A0A0FF-C47A-42D2-AAF8-EFF9E18A28B6}"/>
                  </a:ext>
                </a:extLst>
              </p:cNvPr>
              <p:cNvGrpSpPr/>
              <p:nvPr/>
            </p:nvGrpSpPr>
            <p:grpSpPr>
              <a:xfrm>
                <a:off x="10025" y="1408199"/>
                <a:ext cx="5628678" cy="4120945"/>
                <a:chOff x="-152858" y="1616733"/>
                <a:chExt cx="6121895" cy="4482046"/>
              </a:xfrm>
            </p:grpSpPr>
            <p:pic>
              <p:nvPicPr>
                <p:cNvPr id="44" name="Picture 43">
                  <a:extLst>
                    <a:ext uri="{FF2B5EF4-FFF2-40B4-BE49-F238E27FC236}">
                      <a16:creationId xmlns:a16="http://schemas.microsoft.com/office/drawing/2014/main" id="{E94FE42A-DAF4-4332-B89E-3806C24217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6043" r="2434" b="20054"/>
                <a:stretch/>
              </p:blipFill>
              <p:spPr>
                <a:xfrm>
                  <a:off x="792293" y="1616733"/>
                  <a:ext cx="4948156" cy="3327106"/>
                </a:xfrm>
                <a:prstGeom prst="rect">
                  <a:avLst/>
                </a:prstGeom>
              </p:spPr>
            </p:pic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E87763E3-4F04-4541-B2AA-20DB953301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6004" y="1924130"/>
                  <a:ext cx="0" cy="3603213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3A0416C9-1B10-456D-9E1F-40EF2B509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09543" y="5386401"/>
                  <a:ext cx="4551241" cy="8572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F21805B9-9E49-4FD9-8F2F-1DE6370901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124327" y="5052637"/>
                  <a:ext cx="551578" cy="419484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5DA0705B-2837-4AF4-8E7D-302446540E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545" y="2323806"/>
                  <a:ext cx="126459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57DCAAE5-DE50-499B-9131-5C3C4BA54E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543" y="3658235"/>
                  <a:ext cx="126459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62EBCA3-1985-415D-BE8E-53F30CDB31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543" y="4992663"/>
                  <a:ext cx="126459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F7E8158F-207C-4022-9399-FC0DB65C39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077788" y="5478702"/>
                  <a:ext cx="126459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146DC4EF-08AF-44C6-80C9-5DC9DE3033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470147" y="5507027"/>
                  <a:ext cx="126459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5F01483D-59BE-47EE-8CCB-9D64FDE22F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877302" y="5541931"/>
                  <a:ext cx="126459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E2DC4C45-9E7D-420E-9EA3-1A5EF6D88E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101070" y="5507026"/>
                  <a:ext cx="126459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37CB48F7-DA85-4326-90ED-9C3CF2C0B3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612676" y="5106946"/>
                  <a:ext cx="126459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89A26DB-597E-4AEF-B5B6-59EE5D1CF124}"/>
                    </a:ext>
                  </a:extLst>
                </p:cNvPr>
                <p:cNvSpPr txBox="1"/>
                <p:nvPr/>
              </p:nvSpPr>
              <p:spPr>
                <a:xfrm>
                  <a:off x="314599" y="2185306"/>
                  <a:ext cx="41074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1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UI Light" panose="020B0304030504040204" pitchFamily="34" charset="-120"/>
                      <a:ea typeface="Microsoft JhengHei UI Light" panose="020B0304030504040204" pitchFamily="34" charset="-120"/>
                    </a:rPr>
                    <a:t>1.5</a:t>
                  </a:r>
                  <a:endParaRPr lang="en-US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endParaRP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0EECF265-A44F-47D1-BDA8-F1B0654CA775}"/>
                    </a:ext>
                  </a:extLst>
                </p:cNvPr>
                <p:cNvSpPr txBox="1"/>
                <p:nvPr/>
              </p:nvSpPr>
              <p:spPr>
                <a:xfrm>
                  <a:off x="199346" y="3519733"/>
                  <a:ext cx="569619" cy="3012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1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UI Light" panose="020B0304030504040204" pitchFamily="34" charset="-120"/>
                      <a:ea typeface="Microsoft JhengHei UI Light" panose="020B0304030504040204" pitchFamily="34" charset="-120"/>
                    </a:rPr>
                    <a:t>0.5</a:t>
                  </a:r>
                  <a:endParaRPr lang="en-US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endParaRP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CD45515-01CA-4BF0-A94C-E76507627475}"/>
                    </a:ext>
                  </a:extLst>
                </p:cNvPr>
                <p:cNvSpPr txBox="1"/>
                <p:nvPr/>
              </p:nvSpPr>
              <p:spPr>
                <a:xfrm>
                  <a:off x="50895" y="4860103"/>
                  <a:ext cx="624379" cy="3012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1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UI Light" panose="020B0304030504040204" pitchFamily="34" charset="-120"/>
                      <a:ea typeface="Microsoft JhengHei UI Light" panose="020B0304030504040204" pitchFamily="34" charset="-120"/>
                    </a:rPr>
                    <a:t>-0.5</a:t>
                  </a:r>
                  <a:endParaRPr lang="en-US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4DC2D97-C755-46B1-A50D-8B91BD2BAB23}"/>
                    </a:ext>
                  </a:extLst>
                </p:cNvPr>
                <p:cNvSpPr txBox="1"/>
                <p:nvPr/>
              </p:nvSpPr>
              <p:spPr>
                <a:xfrm>
                  <a:off x="550067" y="5502059"/>
                  <a:ext cx="78779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1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Light" panose="020B0304030504040204" pitchFamily="34" charset="-120"/>
                      <a:ea typeface="Microsoft JhengHei Light" panose="020B0304030504040204" pitchFamily="34" charset="-120"/>
                    </a:rPr>
                    <a:t>10</a:t>
                  </a:r>
                  <a:r>
                    <a:rPr lang="en-NZ" sz="1200" baseline="300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Light" panose="020B0304030504040204" pitchFamily="34" charset="-120"/>
                      <a:ea typeface="Microsoft JhengHei Light" panose="020B0304030504040204" pitchFamily="34" charset="-120"/>
                    </a:rPr>
                    <a:t>-3</a:t>
                  </a:r>
                  <a:endParaRPr lang="en-US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endParaRPr>
                </a:p>
                <a:p>
                  <a:r>
                    <a:rPr lang="en-NZ" sz="1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UI Light" panose="020B0304030504040204" pitchFamily="34" charset="-120"/>
                      <a:ea typeface="Microsoft JhengHei UI Light" panose="020B0304030504040204" pitchFamily="34" charset="-120"/>
                    </a:rPr>
                    <a:t> 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AD49C9F-9AF2-449E-AD8A-9925ADD4C66F}"/>
                    </a:ext>
                  </a:extLst>
                </p:cNvPr>
                <p:cNvSpPr txBox="1"/>
                <p:nvPr/>
              </p:nvSpPr>
              <p:spPr>
                <a:xfrm>
                  <a:off x="1948147" y="5530870"/>
                  <a:ext cx="635422" cy="5021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1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Light" panose="020B0304030504040204" pitchFamily="34" charset="-120"/>
                      <a:ea typeface="Microsoft JhengHei Light" panose="020B0304030504040204" pitchFamily="34" charset="-120"/>
                    </a:rPr>
                    <a:t>10</a:t>
                  </a:r>
                  <a:r>
                    <a:rPr lang="en-NZ" sz="1200" baseline="300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Light" panose="020B0304030504040204" pitchFamily="34" charset="-120"/>
                      <a:ea typeface="Microsoft JhengHei Light" panose="020B0304030504040204" pitchFamily="34" charset="-120"/>
                    </a:rPr>
                    <a:t>-2</a:t>
                  </a:r>
                  <a:endParaRPr lang="en-US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endParaRPr>
                </a:p>
                <a:p>
                  <a:r>
                    <a:rPr lang="en-NZ" sz="1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UI Light" panose="020B0304030504040204" pitchFamily="34" charset="-120"/>
                      <a:ea typeface="Microsoft JhengHei UI Light" panose="020B0304030504040204" pitchFamily="34" charset="-120"/>
                    </a:rPr>
                    <a:t> 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64C22BF-9938-478C-80A6-44ACE11682F6}"/>
                    </a:ext>
                  </a:extLst>
                </p:cNvPr>
                <p:cNvSpPr txBox="1"/>
                <p:nvPr/>
              </p:nvSpPr>
              <p:spPr>
                <a:xfrm>
                  <a:off x="3355301" y="5550883"/>
                  <a:ext cx="606470" cy="5021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1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Light" panose="020B0304030504040204" pitchFamily="34" charset="-120"/>
                      <a:ea typeface="Microsoft JhengHei Light" panose="020B0304030504040204" pitchFamily="34" charset="-120"/>
                    </a:rPr>
                    <a:t>10</a:t>
                  </a:r>
                  <a:r>
                    <a:rPr lang="en-NZ" sz="1200" baseline="300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Light" panose="020B0304030504040204" pitchFamily="34" charset="-120"/>
                      <a:ea typeface="Microsoft JhengHei Light" panose="020B0304030504040204" pitchFamily="34" charset="-120"/>
                    </a:rPr>
                    <a:t>-1</a:t>
                  </a:r>
                  <a:endParaRPr lang="en-US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endParaRPr>
                </a:p>
                <a:p>
                  <a:r>
                    <a:rPr lang="en-NZ" sz="1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UI Light" panose="020B0304030504040204" pitchFamily="34" charset="-120"/>
                      <a:ea typeface="Microsoft JhengHei UI Light" panose="020B0304030504040204" pitchFamily="34" charset="-120"/>
                    </a:rPr>
                    <a:t> 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42FF7A97-9409-40A1-8E27-638133F306DB}"/>
                    </a:ext>
                  </a:extLst>
                </p:cNvPr>
                <p:cNvSpPr txBox="1"/>
                <p:nvPr/>
              </p:nvSpPr>
              <p:spPr>
                <a:xfrm>
                  <a:off x="4713749" y="5596660"/>
                  <a:ext cx="492715" cy="5021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1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Light" panose="020B0304030504040204" pitchFamily="34" charset="-120"/>
                      <a:ea typeface="Microsoft JhengHei Light" panose="020B0304030504040204" pitchFamily="34" charset="-120"/>
                    </a:rPr>
                    <a:t>10</a:t>
                  </a:r>
                  <a:r>
                    <a:rPr lang="en-NZ" sz="1200" baseline="300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Light" panose="020B0304030504040204" pitchFamily="34" charset="-120"/>
                      <a:ea typeface="Microsoft JhengHei Light" panose="020B0304030504040204" pitchFamily="34" charset="-120"/>
                    </a:rPr>
                    <a:t>0</a:t>
                  </a:r>
                  <a:endParaRPr lang="en-US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endParaRPr>
                </a:p>
                <a:p>
                  <a:r>
                    <a:rPr lang="en-NZ" sz="1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UI Light" panose="020B0304030504040204" pitchFamily="34" charset="-120"/>
                      <a:ea typeface="Microsoft JhengHei UI Light" panose="020B0304030504040204" pitchFamily="34" charset="-120"/>
                    </a:rPr>
                    <a:t> 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96BD5888-B988-4519-94A6-96B78798438D}"/>
                    </a:ext>
                  </a:extLst>
                </p:cNvPr>
                <p:cNvSpPr txBox="1"/>
                <p:nvPr/>
              </p:nvSpPr>
              <p:spPr>
                <a:xfrm>
                  <a:off x="5517182" y="5163678"/>
                  <a:ext cx="447034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1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UI Light" panose="020B0304030504040204" pitchFamily="34" charset="-120"/>
                      <a:ea typeface="Microsoft JhengHei UI Light" panose="020B0304030504040204" pitchFamily="34" charset="-120"/>
                    </a:rPr>
                    <a:t>0.6 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E32D590-1AC6-44AA-9ACF-8A851AFA3148}"/>
                    </a:ext>
                  </a:extLst>
                </p:cNvPr>
                <p:cNvSpPr txBox="1"/>
                <p:nvPr/>
              </p:nvSpPr>
              <p:spPr>
                <a:xfrm>
                  <a:off x="5088263" y="5507026"/>
                  <a:ext cx="447034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1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UI Light" panose="020B0304030504040204" pitchFamily="34" charset="-120"/>
                      <a:ea typeface="Microsoft JhengHei UI Light" panose="020B0304030504040204" pitchFamily="34" charset="-120"/>
                    </a:rPr>
                    <a:t>0.0 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AC815743-C2EE-471B-A77A-D2210DD714D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40812" y="5365828"/>
                      <a:ext cx="428225" cy="4616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NZ" sz="2400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icrosoft JhengHei UI Light" panose="020B0304030504040204" pitchFamily="34" charset="-12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AC815743-C2EE-471B-A77A-D2210DD714D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40812" y="5365828"/>
                      <a:ext cx="428225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TextBox 85">
                      <a:extLst>
                        <a:ext uri="{FF2B5EF4-FFF2-40B4-BE49-F238E27FC236}">
                          <a16:creationId xmlns:a16="http://schemas.microsoft.com/office/drawing/2014/main" id="{BB3C0647-3FDB-4DAC-8D64-85BE0AF735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99767" y="5547592"/>
                      <a:ext cx="428225" cy="4616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NZ" sz="2400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TextBox 85">
                      <a:extLst>
                        <a:ext uri="{FF2B5EF4-FFF2-40B4-BE49-F238E27FC236}">
                          <a16:creationId xmlns:a16="http://schemas.microsoft.com/office/drawing/2014/main" id="{BB3C0647-3FDB-4DAC-8D64-85BE0AF735F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9767" y="5547592"/>
                      <a:ext cx="428225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087ED83B-84A7-4C8D-B38E-1E18F54612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152858" y="3379571"/>
                      <a:ext cx="428226" cy="4616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NZ" sz="2400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icrosoft JhengHei UI Light" panose="020B0304030504040204" pitchFamily="34" charset="-12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087ED83B-84A7-4C8D-B38E-1E18F546129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52858" y="3379571"/>
                      <a:ext cx="428226" cy="46166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B6E71AD-181D-4D63-A391-572686CFA9BF}"/>
                  </a:ext>
                </a:extLst>
              </p:cNvPr>
              <p:cNvSpPr txBox="1"/>
              <p:nvPr/>
            </p:nvSpPr>
            <p:spPr>
              <a:xfrm>
                <a:off x="4051960" y="3480304"/>
                <a:ext cx="549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600" dirty="0">
                    <a:solidFill>
                      <a:srgbClr val="FF406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HB</a:t>
                </a:r>
                <a:r>
                  <a:rPr lang="en-NZ" sz="1600" baseline="-25000" dirty="0">
                    <a:solidFill>
                      <a:srgbClr val="FF406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2</a:t>
                </a:r>
                <a:endParaRPr lang="en-US" sz="1600" dirty="0">
                  <a:solidFill>
                    <a:srgbClr val="FF406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E6B6F3D-1A85-48A0-B4B4-DFEC5E3DADA5}"/>
                  </a:ext>
                </a:extLst>
              </p:cNvPr>
              <p:cNvSpPr txBox="1"/>
              <p:nvPr/>
            </p:nvSpPr>
            <p:spPr>
              <a:xfrm>
                <a:off x="892192" y="3480304"/>
                <a:ext cx="549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600" dirty="0">
                    <a:solidFill>
                      <a:srgbClr val="0AE4B0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FP</a:t>
                </a:r>
                <a:endParaRPr lang="en-US" sz="1600" dirty="0">
                  <a:solidFill>
                    <a:srgbClr val="0AE4B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5677553-D190-4152-9DEB-5B0D98222856}"/>
                  </a:ext>
                </a:extLst>
              </p:cNvPr>
              <p:cNvSpPr txBox="1"/>
              <p:nvPr/>
            </p:nvSpPr>
            <p:spPr>
              <a:xfrm>
                <a:off x="4587913" y="2131895"/>
                <a:ext cx="7530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600" dirty="0">
                    <a:solidFill>
                      <a:srgbClr val="FF406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FBO</a:t>
                </a:r>
                <a:r>
                  <a:rPr lang="en-NZ" sz="1600" baseline="-25000" dirty="0">
                    <a:solidFill>
                      <a:srgbClr val="FF406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1</a:t>
                </a:r>
                <a:endParaRPr lang="en-US" sz="1600" dirty="0">
                  <a:solidFill>
                    <a:srgbClr val="FF406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5996E95-D72B-4D1A-8EB3-6E2D1A959A2B}"/>
                  </a:ext>
                </a:extLst>
              </p:cNvPr>
              <p:cNvSpPr txBox="1"/>
              <p:nvPr/>
            </p:nvSpPr>
            <p:spPr>
              <a:xfrm>
                <a:off x="3567777" y="2033605"/>
                <a:ext cx="7530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600" dirty="0">
                    <a:solidFill>
                      <a:srgbClr val="FF406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FBO</a:t>
                </a:r>
                <a:r>
                  <a:rPr lang="en-NZ" sz="1600" baseline="-25000" dirty="0">
                    <a:solidFill>
                      <a:srgbClr val="FF406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2</a:t>
                </a:r>
                <a:endParaRPr lang="en-US" sz="1600" dirty="0">
                  <a:solidFill>
                    <a:srgbClr val="FF406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082878F-332B-439A-B9EB-4505CD1D3327}"/>
                  </a:ext>
                </a:extLst>
              </p:cNvPr>
              <p:cNvSpPr txBox="1"/>
              <p:nvPr/>
            </p:nvSpPr>
            <p:spPr>
              <a:xfrm>
                <a:off x="2989938" y="2071629"/>
                <a:ext cx="7530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600" dirty="0">
                    <a:solidFill>
                      <a:srgbClr val="FF406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FBO</a:t>
                </a:r>
                <a:r>
                  <a:rPr lang="en-NZ" sz="1600" baseline="-25000" dirty="0">
                    <a:solidFill>
                      <a:srgbClr val="FF406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3</a:t>
                </a:r>
                <a:endParaRPr lang="en-US" sz="1600" dirty="0">
                  <a:solidFill>
                    <a:srgbClr val="FF406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48E21C0-BCE1-482C-8552-E7DC96A5E9AB}"/>
                  </a:ext>
                </a:extLst>
              </p:cNvPr>
              <p:cNvSpPr txBox="1"/>
              <p:nvPr/>
            </p:nvSpPr>
            <p:spPr>
              <a:xfrm>
                <a:off x="1928516" y="1975360"/>
                <a:ext cx="7530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600" dirty="0" err="1">
                    <a:solidFill>
                      <a:srgbClr val="FF406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FBO</a:t>
                </a:r>
                <a:r>
                  <a:rPr lang="en-NZ" sz="1600" baseline="-25000" dirty="0" err="1">
                    <a:solidFill>
                      <a:srgbClr val="FF406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n</a:t>
                </a:r>
                <a:endParaRPr lang="en-US" sz="1600" dirty="0">
                  <a:solidFill>
                    <a:srgbClr val="FF406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4898CAFA-048B-40A5-AB74-3C1FF1D6865F}"/>
                  </a:ext>
                </a:extLst>
              </p:cNvPr>
              <p:cNvCxnSpPr>
                <a:cxnSpLocks/>
                <a:endCxn id="122" idx="3"/>
              </p:cNvCxnSpPr>
              <p:nvPr/>
            </p:nvCxnSpPr>
            <p:spPr>
              <a:xfrm>
                <a:off x="5167332" y="2280995"/>
                <a:ext cx="173667" cy="20177"/>
              </a:xfrm>
              <a:prstGeom prst="straightConnector1">
                <a:avLst/>
              </a:prstGeom>
              <a:ln>
                <a:solidFill>
                  <a:srgbClr val="FF406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4B8EB5E4-8367-4BFD-87E4-8175141D00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86552" y="1917586"/>
                <a:ext cx="91520" cy="177149"/>
              </a:xfrm>
              <a:prstGeom prst="straightConnector1">
                <a:avLst/>
              </a:prstGeom>
              <a:ln>
                <a:solidFill>
                  <a:srgbClr val="FF406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4234F7DA-D804-43EA-815E-78E3E1943C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0023" y="1918539"/>
                <a:ext cx="78502" cy="213356"/>
              </a:xfrm>
              <a:prstGeom prst="straightConnector1">
                <a:avLst/>
              </a:prstGeom>
              <a:ln>
                <a:solidFill>
                  <a:srgbClr val="FF406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0473A7EF-19D8-4CF5-B310-2D7E4AE2EB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3610" y="1830785"/>
                <a:ext cx="78502" cy="213356"/>
              </a:xfrm>
              <a:prstGeom prst="straightConnector1">
                <a:avLst/>
              </a:prstGeom>
              <a:ln>
                <a:solidFill>
                  <a:srgbClr val="FF406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807345A4-BDAA-4578-BF3A-E64D5D426EEB}"/>
                </a:ext>
              </a:extLst>
            </p:cNvPr>
            <p:cNvSpPr txBox="1"/>
            <p:nvPr/>
          </p:nvSpPr>
          <p:spPr>
            <a:xfrm>
              <a:off x="1003024" y="4015380"/>
              <a:ext cx="5491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600" dirty="0">
                  <a:solidFill>
                    <a:srgbClr val="FF406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HC</a:t>
              </a:r>
              <a:endParaRPr lang="en-US" sz="1600" dirty="0">
                <a:solidFill>
                  <a:srgbClr val="FF406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2A6412B8-5827-4036-B62C-C585908A2725}"/>
              </a:ext>
            </a:extLst>
          </p:cNvPr>
          <p:cNvSpPr txBox="1"/>
          <p:nvPr/>
        </p:nvSpPr>
        <p:spPr>
          <a:xfrm>
            <a:off x="1099918" y="3290479"/>
            <a:ext cx="549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rgbClr val="0AE4B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SN</a:t>
            </a:r>
            <a:r>
              <a:rPr lang="en-NZ" sz="1600" baseline="-25000" dirty="0">
                <a:solidFill>
                  <a:srgbClr val="0AE4B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r>
            <a:endParaRPr lang="en-US" sz="1600" dirty="0">
              <a:solidFill>
                <a:srgbClr val="0AE4B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274CCA0-89AA-4F4C-8BAC-186998445984}"/>
              </a:ext>
            </a:extLst>
          </p:cNvPr>
          <p:cNvSpPr txBox="1"/>
          <p:nvPr/>
        </p:nvSpPr>
        <p:spPr>
          <a:xfrm>
            <a:off x="872490" y="4715950"/>
            <a:ext cx="549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rgbClr val="0AE4B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SN</a:t>
            </a:r>
            <a:r>
              <a:rPr lang="en-NZ" sz="1600" baseline="-25000" dirty="0">
                <a:solidFill>
                  <a:srgbClr val="0AE4B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r>
            <a:endParaRPr lang="en-US" sz="1600" dirty="0">
              <a:solidFill>
                <a:srgbClr val="0AE4B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5A31EC54-6A70-442C-A327-2CD60325E02E}"/>
              </a:ext>
            </a:extLst>
          </p:cNvPr>
          <p:cNvGrpSpPr/>
          <p:nvPr/>
        </p:nvGrpSpPr>
        <p:grpSpPr>
          <a:xfrm>
            <a:off x="1039801" y="80730"/>
            <a:ext cx="2113979" cy="1370282"/>
            <a:chOff x="216622" y="1070451"/>
            <a:chExt cx="2113979" cy="1370282"/>
          </a:xfrm>
        </p:grpSpPr>
        <p:sp>
          <p:nvSpPr>
            <p:cNvPr id="199" name="Partial Circle 198">
              <a:extLst>
                <a:ext uri="{FF2B5EF4-FFF2-40B4-BE49-F238E27FC236}">
                  <a16:creationId xmlns:a16="http://schemas.microsoft.com/office/drawing/2014/main" id="{F71620ED-12BC-4F2C-B20F-BF213C645C17}"/>
                </a:ext>
              </a:extLst>
            </p:cNvPr>
            <p:cNvSpPr/>
            <p:nvPr/>
          </p:nvSpPr>
          <p:spPr>
            <a:xfrm>
              <a:off x="216622" y="1070451"/>
              <a:ext cx="1370282" cy="1370282"/>
            </a:xfrm>
            <a:prstGeom prst="pie">
              <a:avLst>
                <a:gd name="adj1" fmla="val 2034343"/>
                <a:gd name="adj2" fmla="val 16167004"/>
              </a:avLst>
            </a:prstGeom>
            <a:solidFill>
              <a:srgbClr val="03849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1C34D579-FDD6-4E1C-9599-AD47F34B1794}"/>
                </a:ext>
              </a:extLst>
            </p:cNvPr>
            <p:cNvSpPr/>
            <p:nvPr/>
          </p:nvSpPr>
          <p:spPr>
            <a:xfrm>
              <a:off x="375217" y="1231004"/>
              <a:ext cx="1036012" cy="1036012"/>
            </a:xfrm>
            <a:prstGeom prst="ellipse">
              <a:avLst/>
            </a:prstGeom>
            <a:solidFill>
              <a:srgbClr val="2E353F"/>
            </a:solidFill>
            <a:ln w="38100">
              <a:solidFill>
                <a:srgbClr val="0AE4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096B4347-AACB-483B-B658-479C3490A12E}"/>
                </a:ext>
              </a:extLst>
            </p:cNvPr>
            <p:cNvSpPr txBox="1"/>
            <p:nvPr/>
          </p:nvSpPr>
          <p:spPr>
            <a:xfrm>
              <a:off x="403242" y="1581428"/>
              <a:ext cx="19273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</p:grpSp>
      <p:pic>
        <p:nvPicPr>
          <p:cNvPr id="203" name="Graphic 202" descr="Globe">
            <a:extLst>
              <a:ext uri="{FF2B5EF4-FFF2-40B4-BE49-F238E27FC236}">
                <a16:creationId xmlns:a16="http://schemas.microsoft.com/office/drawing/2014/main" id="{253F4255-8BFA-444D-A8BA-BDDF6EB4E1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29145" y="463550"/>
            <a:ext cx="591478" cy="591478"/>
          </a:xfrm>
          <a:prstGeom prst="rect">
            <a:avLst/>
          </a:prstGeom>
        </p:spPr>
      </p:pic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BE22BB9-A1EA-4452-9786-B9829334700F}"/>
              </a:ext>
            </a:extLst>
          </p:cNvPr>
          <p:cNvGrpSpPr/>
          <p:nvPr/>
        </p:nvGrpSpPr>
        <p:grpSpPr>
          <a:xfrm>
            <a:off x="2779247" y="886639"/>
            <a:ext cx="346050" cy="346050"/>
            <a:chOff x="310268" y="1319399"/>
            <a:chExt cx="1338805" cy="1338805"/>
          </a:xfrm>
        </p:grpSpPr>
        <p:sp>
          <p:nvSpPr>
            <p:cNvPr id="205" name="Partial Circle 204">
              <a:extLst>
                <a:ext uri="{FF2B5EF4-FFF2-40B4-BE49-F238E27FC236}">
                  <a16:creationId xmlns:a16="http://schemas.microsoft.com/office/drawing/2014/main" id="{E59BEF77-ABB2-491C-85D4-8F8A84B47A4D}"/>
                </a:ext>
              </a:extLst>
            </p:cNvPr>
            <p:cNvSpPr/>
            <p:nvPr/>
          </p:nvSpPr>
          <p:spPr>
            <a:xfrm>
              <a:off x="310268" y="1319399"/>
              <a:ext cx="1338805" cy="1338805"/>
            </a:xfrm>
            <a:prstGeom prst="pie">
              <a:avLst>
                <a:gd name="adj1" fmla="val 2034343"/>
                <a:gd name="adj2" fmla="val 16167004"/>
              </a:avLst>
            </a:prstGeom>
            <a:solidFill>
              <a:srgbClr val="03849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C2A16D5B-7E2E-4E53-94D4-9256CFCE1B23}"/>
                </a:ext>
              </a:extLst>
            </p:cNvPr>
            <p:cNvSpPr/>
            <p:nvPr/>
          </p:nvSpPr>
          <p:spPr>
            <a:xfrm>
              <a:off x="468863" y="1479952"/>
              <a:ext cx="1012214" cy="1012214"/>
            </a:xfrm>
            <a:prstGeom prst="ellipse">
              <a:avLst/>
            </a:prstGeom>
            <a:solidFill>
              <a:srgbClr val="2E353F"/>
            </a:solidFill>
            <a:ln w="38100">
              <a:solidFill>
                <a:srgbClr val="0AE4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24C9CBE-B21D-49F6-BF2F-43A31FD32DF1}"/>
              </a:ext>
            </a:extLst>
          </p:cNvPr>
          <p:cNvGrpSpPr/>
          <p:nvPr/>
        </p:nvGrpSpPr>
        <p:grpSpPr>
          <a:xfrm>
            <a:off x="2778032" y="1355686"/>
            <a:ext cx="346050" cy="346050"/>
            <a:chOff x="310268" y="1319399"/>
            <a:chExt cx="1338805" cy="1338805"/>
          </a:xfrm>
        </p:grpSpPr>
        <p:sp>
          <p:nvSpPr>
            <p:cNvPr id="208" name="Partial Circle 207">
              <a:extLst>
                <a:ext uri="{FF2B5EF4-FFF2-40B4-BE49-F238E27FC236}">
                  <a16:creationId xmlns:a16="http://schemas.microsoft.com/office/drawing/2014/main" id="{1E6CB60A-7766-442B-9E07-56576B94D5E5}"/>
                </a:ext>
              </a:extLst>
            </p:cNvPr>
            <p:cNvSpPr/>
            <p:nvPr/>
          </p:nvSpPr>
          <p:spPr>
            <a:xfrm>
              <a:off x="310268" y="1319399"/>
              <a:ext cx="1338805" cy="1338805"/>
            </a:xfrm>
            <a:prstGeom prst="pie">
              <a:avLst>
                <a:gd name="adj1" fmla="val 2034343"/>
                <a:gd name="adj2" fmla="val 16167004"/>
              </a:avLst>
            </a:prstGeom>
            <a:solidFill>
              <a:srgbClr val="03849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500C2A46-DF12-4BFB-AA84-4F1B41736BA5}"/>
                </a:ext>
              </a:extLst>
            </p:cNvPr>
            <p:cNvSpPr/>
            <p:nvPr/>
          </p:nvSpPr>
          <p:spPr>
            <a:xfrm>
              <a:off x="468863" y="1479952"/>
              <a:ext cx="1012214" cy="1012214"/>
            </a:xfrm>
            <a:prstGeom prst="ellipse">
              <a:avLst/>
            </a:prstGeom>
            <a:solidFill>
              <a:srgbClr val="2E353F"/>
            </a:solidFill>
            <a:ln w="38100">
              <a:solidFill>
                <a:srgbClr val="0AE4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9CFF17F1-8EED-49D7-980D-6E5EF64928BC}"/>
              </a:ext>
            </a:extLst>
          </p:cNvPr>
          <p:cNvGrpSpPr/>
          <p:nvPr/>
        </p:nvGrpSpPr>
        <p:grpSpPr>
          <a:xfrm>
            <a:off x="2779247" y="1862929"/>
            <a:ext cx="346050" cy="346050"/>
            <a:chOff x="310268" y="1319399"/>
            <a:chExt cx="1338805" cy="1338805"/>
          </a:xfrm>
        </p:grpSpPr>
        <p:sp>
          <p:nvSpPr>
            <p:cNvPr id="211" name="Partial Circle 210">
              <a:extLst>
                <a:ext uri="{FF2B5EF4-FFF2-40B4-BE49-F238E27FC236}">
                  <a16:creationId xmlns:a16="http://schemas.microsoft.com/office/drawing/2014/main" id="{F1890FCA-5223-4F2C-AD51-E826828E1B65}"/>
                </a:ext>
              </a:extLst>
            </p:cNvPr>
            <p:cNvSpPr/>
            <p:nvPr/>
          </p:nvSpPr>
          <p:spPr>
            <a:xfrm>
              <a:off x="310268" y="1319399"/>
              <a:ext cx="1338805" cy="1338805"/>
            </a:xfrm>
            <a:prstGeom prst="pie">
              <a:avLst>
                <a:gd name="adj1" fmla="val 2034343"/>
                <a:gd name="adj2" fmla="val 16167004"/>
              </a:avLst>
            </a:prstGeom>
            <a:solidFill>
              <a:srgbClr val="03849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6F46ECAC-4D3B-4CBF-A57E-FA0520C875DC}"/>
                </a:ext>
              </a:extLst>
            </p:cNvPr>
            <p:cNvSpPr/>
            <p:nvPr/>
          </p:nvSpPr>
          <p:spPr>
            <a:xfrm>
              <a:off x="468863" y="1479952"/>
              <a:ext cx="1012214" cy="1012214"/>
            </a:xfrm>
            <a:prstGeom prst="ellipse">
              <a:avLst/>
            </a:prstGeom>
            <a:solidFill>
              <a:srgbClr val="2E353F"/>
            </a:solidFill>
            <a:ln w="38100">
              <a:solidFill>
                <a:srgbClr val="0AE4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799453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83D73F-B96F-4F28-B8F7-08F699B04E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2" r="12161" b="25031"/>
          <a:stretch/>
        </p:blipFill>
        <p:spPr>
          <a:xfrm>
            <a:off x="6801907" y="2349655"/>
            <a:ext cx="5118679" cy="30929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48F881-7963-4E72-9F9A-E8B1D35452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77" t="859" r="9348" b="21087"/>
          <a:stretch/>
        </p:blipFill>
        <p:spPr>
          <a:xfrm>
            <a:off x="878359" y="2391521"/>
            <a:ext cx="4755908" cy="297983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F594D4B-9559-45B9-B39C-14A769EA1725}"/>
              </a:ext>
            </a:extLst>
          </p:cNvPr>
          <p:cNvSpPr txBox="1"/>
          <p:nvPr/>
        </p:nvSpPr>
        <p:spPr>
          <a:xfrm>
            <a:off x="1981207" y="225195"/>
            <a:ext cx="8305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BURSTING VIA PERIOD-DOUBLING</a:t>
            </a:r>
            <a:endParaRPr lang="en-US" sz="4000" dirty="0">
              <a:solidFill>
                <a:schemeClr val="accent4">
                  <a:lumMod val="40000"/>
                  <a:lumOff val="60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84BF6A0-C9FC-4C14-87DE-A6D785991D3B}"/>
                  </a:ext>
                </a:extLst>
              </p:cNvPr>
              <p:cNvSpPr txBox="1"/>
              <p:nvPr/>
            </p:nvSpPr>
            <p:spPr>
              <a:xfrm>
                <a:off x="3034767" y="881867"/>
                <a:ext cx="666792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6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Full system bifurcation analysis, treat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NZ" sz="1600" b="0" i="0" smtClean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NZ" sz="16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as a bifurcation parameter</a:t>
                </a:r>
              </a:p>
              <a:p>
                <a:endParaRPr lang="en-NZ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endParaRPr>
              </a:p>
              <a:p>
                <a:r>
                  <a:rPr lang="en-NZ" sz="16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Branches of spike-adding </a:t>
                </a:r>
                <a:r>
                  <a:rPr lang="en-NZ" sz="1600" dirty="0">
                    <a:solidFill>
                      <a:srgbClr val="FF4061"/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period-doubling bifurcations</a:t>
                </a:r>
                <a:r>
                  <a:rPr lang="en-NZ" sz="1600" dirty="0">
                    <a:solidFill>
                      <a:srgbClr val="0AE4B0"/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 </a:t>
                </a:r>
                <a:r>
                  <a:rPr lang="en-NZ" sz="16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created</a:t>
                </a:r>
              </a:p>
              <a:p>
                <a:endParaRPr lang="en-NZ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NZ" sz="1600" b="0" i="1" smtClean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=−0.0</m:t>
                    </m:r>
                    <m:r>
                      <a:rPr lang="en-NZ" sz="1600" b="0" i="0" smtClean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45</m:t>
                    </m:r>
                  </m:oMath>
                </a14:m>
                <a:r>
                  <a:rPr lang="en-NZ" sz="16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, causes FP to be between HC </a:t>
                </a:r>
                <a:r>
                  <a:rPr lang="en-NZ" sz="16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and SN</a:t>
                </a:r>
                <a:r>
                  <a:rPr lang="en-NZ" sz="1600" baseline="-250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1</a:t>
                </a:r>
                <a:endPara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endParaRPr>
              </a:p>
              <a:p>
                <a:r>
                  <a:rPr lang="en-NZ" sz="16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 </a:t>
                </a:r>
              </a:p>
              <a:p>
                <a:pPr algn="ctr"/>
                <a:endPara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84BF6A0-C9FC-4C14-87DE-A6D785991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767" y="881867"/>
                <a:ext cx="6667927" cy="1815882"/>
              </a:xfrm>
              <a:prstGeom prst="rect">
                <a:avLst/>
              </a:prstGeom>
              <a:blipFill>
                <a:blip r:embed="rId4"/>
                <a:stretch>
                  <a:fillRect l="-548" t="-1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A3E187A-D646-4767-AB0B-C19439408D8A}"/>
              </a:ext>
            </a:extLst>
          </p:cNvPr>
          <p:cNvGrpSpPr/>
          <p:nvPr/>
        </p:nvGrpSpPr>
        <p:grpSpPr>
          <a:xfrm>
            <a:off x="5942172" y="2680861"/>
            <a:ext cx="6281160" cy="3734429"/>
            <a:chOff x="5942172" y="1792585"/>
            <a:chExt cx="6281160" cy="3734429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F393E00-EDE2-415D-9BCA-7056FBFA101F}"/>
                </a:ext>
              </a:extLst>
            </p:cNvPr>
            <p:cNvGrpSpPr/>
            <p:nvPr/>
          </p:nvGrpSpPr>
          <p:grpSpPr>
            <a:xfrm>
              <a:off x="5942172" y="1792585"/>
              <a:ext cx="6281160" cy="3734429"/>
              <a:chOff x="-155040" y="1924130"/>
              <a:chExt cx="6921148" cy="4114929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76A6E1B-07D1-4BB9-BA46-49200DE3E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004" y="1924130"/>
                <a:ext cx="0" cy="3603213"/>
              </a:xfrm>
              <a:prstGeom prst="line">
                <a:avLst/>
              </a:prstGeom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B970E522-8D19-4F4F-A149-3D7E865D18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544" y="5386402"/>
                <a:ext cx="5112135" cy="66821"/>
              </a:xfrm>
              <a:prstGeom prst="line">
                <a:avLst/>
              </a:prstGeom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79F758C-FA15-4BDC-BE2F-AC5B69AA3D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14721" y="5048839"/>
                <a:ext cx="717795" cy="401432"/>
              </a:xfrm>
              <a:prstGeom prst="line">
                <a:avLst/>
              </a:prstGeom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2CC8761A-3214-4393-A0CD-62289F27AC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45" y="2218444"/>
                <a:ext cx="126460" cy="0"/>
              </a:xfrm>
              <a:prstGeom prst="line">
                <a:avLst/>
              </a:prstGeom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D19A917-AA18-42CB-B2DF-860178822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43" y="3658235"/>
                <a:ext cx="126459" cy="0"/>
              </a:xfrm>
              <a:prstGeom prst="line">
                <a:avLst/>
              </a:prstGeom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8CCAB7A-8E68-4C2C-8814-FCD65ED14E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43" y="4992663"/>
                <a:ext cx="126459" cy="0"/>
              </a:xfrm>
              <a:prstGeom prst="line">
                <a:avLst/>
              </a:prstGeom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D998C0F4-4B82-42CE-A93D-64CE90988A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778513" y="5486243"/>
                <a:ext cx="126459" cy="0"/>
              </a:xfrm>
              <a:prstGeom prst="line">
                <a:avLst/>
              </a:prstGeom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F7AB4E41-4EB8-4819-A258-D6909D244D4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799843" y="5507027"/>
                <a:ext cx="126459" cy="0"/>
              </a:xfrm>
              <a:prstGeom prst="line">
                <a:avLst/>
              </a:prstGeom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F115570-2551-4D8A-9CE7-E3501435A08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791438" y="5430202"/>
                <a:ext cx="126459" cy="0"/>
              </a:xfrm>
              <a:prstGeom prst="line">
                <a:avLst/>
              </a:prstGeom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499A4F5E-2F0D-459A-94ED-D59CD09F9F4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231847" y="5191580"/>
                <a:ext cx="126459" cy="0"/>
              </a:xfrm>
              <a:prstGeom prst="line">
                <a:avLst/>
              </a:prstGeom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75A36CD-9440-42AE-8A4D-D6DE63FF5E7A}"/>
                  </a:ext>
                </a:extLst>
              </p:cNvPr>
              <p:cNvSpPr txBox="1"/>
              <p:nvPr/>
            </p:nvSpPr>
            <p:spPr>
              <a:xfrm>
                <a:off x="279801" y="2080220"/>
                <a:ext cx="410748" cy="305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NZ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1.0</a:t>
                </a:r>
                <a:endParaRPr lang="en-US" sz="1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650B3AC-3B5C-4F67-B968-5132754FB168}"/>
                  </a:ext>
                </a:extLst>
              </p:cNvPr>
              <p:cNvSpPr txBox="1"/>
              <p:nvPr/>
            </p:nvSpPr>
            <p:spPr>
              <a:xfrm>
                <a:off x="187343" y="3519733"/>
                <a:ext cx="492370" cy="3124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NZ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0.5</a:t>
                </a:r>
                <a:endParaRPr lang="en-US" sz="1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DDCCA99-B08C-4A47-9160-0C49AFED4DE3}"/>
                  </a:ext>
                </a:extLst>
              </p:cNvPr>
              <p:cNvSpPr txBox="1"/>
              <p:nvPr/>
            </p:nvSpPr>
            <p:spPr>
              <a:xfrm>
                <a:off x="64499" y="4860103"/>
                <a:ext cx="610776" cy="305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NZ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-0.1</a:t>
                </a:r>
                <a:endParaRPr lang="en-US" sz="1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EEF5920-897B-4A5E-9C7D-86BFFFEC3B04}"/>
                  </a:ext>
                </a:extLst>
              </p:cNvPr>
              <p:cNvSpPr txBox="1"/>
              <p:nvPr/>
            </p:nvSpPr>
            <p:spPr>
              <a:xfrm>
                <a:off x="550067" y="5502059"/>
                <a:ext cx="787799" cy="4707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NZ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0</a:t>
                </a:r>
                <a:endParaRPr lang="en-US" sz="1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endParaRPr>
              </a:p>
              <a:p>
                <a:r>
                  <a:rPr lang="en-NZ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 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4A82D60-A288-4EDB-B6E5-D3572DA097AA}"/>
                  </a:ext>
                </a:extLst>
              </p:cNvPr>
              <p:cNvSpPr txBox="1"/>
              <p:nvPr/>
            </p:nvSpPr>
            <p:spPr>
              <a:xfrm>
                <a:off x="2569241" y="5515305"/>
                <a:ext cx="656121" cy="5087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NZ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0.025</a:t>
                </a:r>
                <a:endParaRPr lang="en-US" sz="1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endParaRPr>
              </a:p>
              <a:p>
                <a:r>
                  <a:rPr lang="en-NZ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 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A9CCF32-D547-44AD-AAB9-9431C06F3F60}"/>
                  </a:ext>
                </a:extLst>
              </p:cNvPr>
              <p:cNvSpPr txBox="1"/>
              <p:nvPr/>
            </p:nvSpPr>
            <p:spPr>
              <a:xfrm>
                <a:off x="4573995" y="5530355"/>
                <a:ext cx="689579" cy="5087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NZ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0.045</a:t>
                </a:r>
                <a:endParaRPr lang="en-US" sz="1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endParaRPr>
              </a:p>
              <a:p>
                <a:r>
                  <a:rPr lang="en-NZ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 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A16E5C5-5303-47FD-9FFF-E50B640E2525}"/>
                  </a:ext>
                </a:extLst>
              </p:cNvPr>
              <p:cNvSpPr txBox="1"/>
              <p:nvPr/>
            </p:nvSpPr>
            <p:spPr>
              <a:xfrm>
                <a:off x="6154570" y="5225060"/>
                <a:ext cx="611538" cy="305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NZ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0.02 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57B2A5A-2D92-4B0E-A7B3-B1558C3AAE17}"/>
                  </a:ext>
                </a:extLst>
              </p:cNvPr>
              <p:cNvSpPr txBox="1"/>
              <p:nvPr/>
            </p:nvSpPr>
            <p:spPr>
              <a:xfrm>
                <a:off x="5682776" y="5531837"/>
                <a:ext cx="4470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NZ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0.0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7529B3DD-2C07-4526-8C10-A1C3C9FE8F0B}"/>
                      </a:ext>
                    </a:extLst>
                  </p:cNvPr>
                  <p:cNvSpPr txBox="1"/>
                  <p:nvPr/>
                </p:nvSpPr>
                <p:spPr>
                  <a:xfrm>
                    <a:off x="6092308" y="5465354"/>
                    <a:ext cx="428225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NZ" sz="24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Microsoft JhengHei UI Light" panose="020B0304030504040204" pitchFamily="34" charset="-120"/>
                            </a:rPr>
                            <m:t>𝑧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UI Light" panose="020B0304030504040204" pitchFamily="34" charset="-120"/>
                      <a:ea typeface="Microsoft JhengHei UI Light" panose="020B0304030504040204" pitchFamily="34" charset="-120"/>
                    </a:endParaRPr>
                  </a:p>
                </p:txBody>
              </p:sp>
            </mc:Choice>
            <mc:Fallback xmlns="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7529B3DD-2C07-4526-8C10-A1C3C9FE8F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2308" y="5465354"/>
                    <a:ext cx="428225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B57035B3-9893-4558-A44B-4CBEE4CAAFE3}"/>
                      </a:ext>
                    </a:extLst>
                  </p:cNvPr>
                  <p:cNvSpPr txBox="1"/>
                  <p:nvPr/>
                </p:nvSpPr>
                <p:spPr>
                  <a:xfrm>
                    <a:off x="-155040" y="3322145"/>
                    <a:ext cx="428225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NZ" sz="24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Microsoft JhengHei UI Light" panose="020B0304030504040204" pitchFamily="34" charset="-120"/>
                            </a:rPr>
                            <m:t>𝑥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UI Light" panose="020B0304030504040204" pitchFamily="34" charset="-120"/>
                      <a:ea typeface="Microsoft JhengHei UI Light" panose="020B0304030504040204" pitchFamily="34" charset="-120"/>
                    </a:endParaRPr>
                  </a:p>
                </p:txBody>
              </p:sp>
            </mc:Choice>
            <mc:Fallback xmlns="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B57035B3-9893-4558-A44B-4CBEE4CAAF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55040" y="3322145"/>
                    <a:ext cx="428225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78B5931C-3C36-4511-A51E-313543191208}"/>
                </a:ext>
              </a:extLst>
            </p:cNvPr>
            <p:cNvSpPr txBox="1"/>
            <p:nvPr/>
          </p:nvSpPr>
          <p:spPr>
            <a:xfrm>
              <a:off x="10139036" y="2522796"/>
              <a:ext cx="1101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2 Spikes</a:t>
              </a:r>
              <a:endPara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0A9684F-1DE1-4864-93CF-ECDD35942D59}"/>
                </a:ext>
              </a:extLst>
            </p:cNvPr>
            <p:cNvSpPr txBox="1"/>
            <p:nvPr/>
          </p:nvSpPr>
          <p:spPr>
            <a:xfrm>
              <a:off x="8580052" y="2506614"/>
              <a:ext cx="11077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600" dirty="0">
                  <a:solidFill>
                    <a:srgbClr val="00B05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4 Spikes</a:t>
              </a:r>
              <a:endParaRPr lang="en-US" sz="1600" dirty="0">
                <a:solidFill>
                  <a:srgbClr val="00B05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B854F61-4D53-4E3C-8068-D6B523946F74}"/>
                </a:ext>
              </a:extLst>
            </p:cNvPr>
            <p:cNvSpPr txBox="1"/>
            <p:nvPr/>
          </p:nvSpPr>
          <p:spPr>
            <a:xfrm>
              <a:off x="6636055" y="2523311"/>
              <a:ext cx="115478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NZ" sz="1700" dirty="0">
                  <a:ln w="3175">
                    <a:noFill/>
                  </a:ln>
                  <a:solidFill>
                    <a:schemeClr val="accent6">
                      <a:lumMod val="75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10 Spikes</a:t>
              </a:r>
              <a:endParaRPr lang="en-US" sz="17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8BD044BB-E717-4839-BA75-3C027EB8A48C}"/>
              </a:ext>
            </a:extLst>
          </p:cNvPr>
          <p:cNvGrpSpPr/>
          <p:nvPr/>
        </p:nvGrpSpPr>
        <p:grpSpPr>
          <a:xfrm>
            <a:off x="2799918" y="902913"/>
            <a:ext cx="310625" cy="310625"/>
            <a:chOff x="2003175" y="4790179"/>
            <a:chExt cx="1370282" cy="1370282"/>
          </a:xfrm>
        </p:grpSpPr>
        <p:sp>
          <p:nvSpPr>
            <p:cNvPr id="177" name="Partial Circle 176">
              <a:extLst>
                <a:ext uri="{FF2B5EF4-FFF2-40B4-BE49-F238E27FC236}">
                  <a16:creationId xmlns:a16="http://schemas.microsoft.com/office/drawing/2014/main" id="{F224D581-C148-49AC-AECD-EE4F3CA17C6B}"/>
                </a:ext>
              </a:extLst>
            </p:cNvPr>
            <p:cNvSpPr/>
            <p:nvPr/>
          </p:nvSpPr>
          <p:spPr>
            <a:xfrm>
              <a:off x="2003175" y="4790179"/>
              <a:ext cx="1370282" cy="1370282"/>
            </a:xfrm>
            <a:prstGeom prst="pie">
              <a:avLst>
                <a:gd name="adj1" fmla="val 2034343"/>
                <a:gd name="adj2" fmla="val 16167004"/>
              </a:avLst>
            </a:prstGeom>
            <a:solidFill>
              <a:srgbClr val="CC006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147703E3-77BD-484B-B30B-085C8EA27BFE}"/>
                </a:ext>
              </a:extLst>
            </p:cNvPr>
            <p:cNvSpPr/>
            <p:nvPr/>
          </p:nvSpPr>
          <p:spPr>
            <a:xfrm>
              <a:off x="2170310" y="4957314"/>
              <a:ext cx="1036012" cy="1036012"/>
            </a:xfrm>
            <a:prstGeom prst="ellipse">
              <a:avLst/>
            </a:prstGeom>
            <a:solidFill>
              <a:srgbClr val="2E353F"/>
            </a:solidFill>
            <a:ln w="38100">
              <a:solidFill>
                <a:srgbClr val="FF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5A18A4BC-975A-4B8D-9199-2BB92D145592}"/>
              </a:ext>
            </a:extLst>
          </p:cNvPr>
          <p:cNvGrpSpPr/>
          <p:nvPr/>
        </p:nvGrpSpPr>
        <p:grpSpPr>
          <a:xfrm>
            <a:off x="2782442" y="1380298"/>
            <a:ext cx="310625" cy="310625"/>
            <a:chOff x="2003175" y="4790179"/>
            <a:chExt cx="1370282" cy="1370282"/>
          </a:xfrm>
        </p:grpSpPr>
        <p:sp>
          <p:nvSpPr>
            <p:cNvPr id="180" name="Partial Circle 179">
              <a:extLst>
                <a:ext uri="{FF2B5EF4-FFF2-40B4-BE49-F238E27FC236}">
                  <a16:creationId xmlns:a16="http://schemas.microsoft.com/office/drawing/2014/main" id="{B0DC1915-4D35-478D-88B3-19B7752213BB}"/>
                </a:ext>
              </a:extLst>
            </p:cNvPr>
            <p:cNvSpPr/>
            <p:nvPr/>
          </p:nvSpPr>
          <p:spPr>
            <a:xfrm>
              <a:off x="2003175" y="4790179"/>
              <a:ext cx="1370282" cy="1370282"/>
            </a:xfrm>
            <a:prstGeom prst="pie">
              <a:avLst>
                <a:gd name="adj1" fmla="val 2034343"/>
                <a:gd name="adj2" fmla="val 16167004"/>
              </a:avLst>
            </a:prstGeom>
            <a:solidFill>
              <a:srgbClr val="CC006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686F08D8-2C63-4ACF-9E8A-28A7F0421302}"/>
                </a:ext>
              </a:extLst>
            </p:cNvPr>
            <p:cNvSpPr/>
            <p:nvPr/>
          </p:nvSpPr>
          <p:spPr>
            <a:xfrm>
              <a:off x="2170310" y="4957314"/>
              <a:ext cx="1036012" cy="1036012"/>
            </a:xfrm>
            <a:prstGeom prst="ellipse">
              <a:avLst/>
            </a:prstGeom>
            <a:solidFill>
              <a:srgbClr val="2E353F"/>
            </a:solidFill>
            <a:ln w="38100">
              <a:solidFill>
                <a:srgbClr val="FF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33FDAC1-A3CD-445C-B081-FE0274D14E36}"/>
              </a:ext>
            </a:extLst>
          </p:cNvPr>
          <p:cNvGrpSpPr/>
          <p:nvPr/>
        </p:nvGrpSpPr>
        <p:grpSpPr>
          <a:xfrm>
            <a:off x="32539" y="2579106"/>
            <a:ext cx="5606164" cy="3832705"/>
            <a:chOff x="32539" y="2579106"/>
            <a:chExt cx="5606164" cy="3832705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D04C9FF4-0F6B-4E3B-8A9F-72CF5223028A}"/>
                </a:ext>
              </a:extLst>
            </p:cNvPr>
            <p:cNvGrpSpPr/>
            <p:nvPr/>
          </p:nvGrpSpPr>
          <p:grpSpPr>
            <a:xfrm>
              <a:off x="32539" y="2579106"/>
              <a:ext cx="5606164" cy="3832705"/>
              <a:chOff x="32539" y="1690830"/>
              <a:chExt cx="5606164" cy="3832705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F4A0A0FF-C47A-42D2-AAF8-EFF9E18A28B6}"/>
                  </a:ext>
                </a:extLst>
              </p:cNvPr>
              <p:cNvGrpSpPr/>
              <p:nvPr/>
            </p:nvGrpSpPr>
            <p:grpSpPr>
              <a:xfrm>
                <a:off x="32539" y="1690830"/>
                <a:ext cx="5606164" cy="3832705"/>
                <a:chOff x="-128371" y="1924130"/>
                <a:chExt cx="6097408" cy="4168548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E87763E3-4F04-4541-B2AA-20DB953301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6004" y="1924130"/>
                  <a:ext cx="0" cy="3603213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3A0416C9-1B10-456D-9E1F-40EF2B509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09543" y="5386401"/>
                  <a:ext cx="4551241" cy="8572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F21805B9-9E49-4FD9-8F2F-1DE6370901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124327" y="5052637"/>
                  <a:ext cx="551578" cy="419484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5DA0705B-2837-4AF4-8E7D-302446540E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545" y="2415330"/>
                  <a:ext cx="126459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57DCAAE5-DE50-499B-9131-5C3C4BA54E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543" y="3578914"/>
                  <a:ext cx="126459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62EBCA3-1985-415D-BE8E-53F30CDB31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543" y="5120794"/>
                  <a:ext cx="126459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F7E8158F-207C-4022-9399-FC0DB65C39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894743" y="5478702"/>
                  <a:ext cx="126459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146DC4EF-08AF-44C6-80C9-5DC9DE3033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067457" y="5507028"/>
                  <a:ext cx="126459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5F01483D-59BE-47EE-8CCB-9D64FDE22F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279366" y="5535829"/>
                  <a:ext cx="126459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E2DC4C45-9E7D-420E-9EA3-1A5EF6D88E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101070" y="5507026"/>
                  <a:ext cx="126459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37CB48F7-DA85-4326-90ED-9C3CF2C0B3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612676" y="5106946"/>
                  <a:ext cx="126459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89A26DB-597E-4AEF-B5B6-59EE5D1CF124}"/>
                    </a:ext>
                  </a:extLst>
                </p:cNvPr>
                <p:cNvSpPr txBox="1"/>
                <p:nvPr/>
              </p:nvSpPr>
              <p:spPr>
                <a:xfrm>
                  <a:off x="260008" y="2254476"/>
                  <a:ext cx="410748" cy="3012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1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UI Light" panose="020B0304030504040204" pitchFamily="34" charset="-120"/>
                      <a:ea typeface="Microsoft JhengHei UI Light" panose="020B0304030504040204" pitchFamily="34" charset="-120"/>
                    </a:rPr>
                    <a:t>1.0</a:t>
                  </a:r>
                  <a:endParaRPr lang="en-US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endParaRP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0EECF265-A44F-47D1-BDA8-F1B0654CA775}"/>
                    </a:ext>
                  </a:extLst>
                </p:cNvPr>
                <p:cNvSpPr txBox="1"/>
                <p:nvPr/>
              </p:nvSpPr>
              <p:spPr>
                <a:xfrm>
                  <a:off x="252756" y="3448737"/>
                  <a:ext cx="438722" cy="3012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1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UI Light" panose="020B0304030504040204" pitchFamily="34" charset="-120"/>
                      <a:ea typeface="Microsoft JhengHei UI Light" panose="020B0304030504040204" pitchFamily="34" charset="-120"/>
                    </a:rPr>
                    <a:t>0.4</a:t>
                  </a:r>
                  <a:endParaRPr lang="en-US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endParaRP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CD45515-01CA-4BF0-A94C-E76507627475}"/>
                    </a:ext>
                  </a:extLst>
                </p:cNvPr>
                <p:cNvSpPr txBox="1"/>
                <p:nvPr/>
              </p:nvSpPr>
              <p:spPr>
                <a:xfrm>
                  <a:off x="149203" y="4999552"/>
                  <a:ext cx="624640" cy="3012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1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UI Light" panose="020B0304030504040204" pitchFamily="34" charset="-120"/>
                      <a:ea typeface="Microsoft JhengHei UI Light" panose="020B0304030504040204" pitchFamily="34" charset="-120"/>
                    </a:rPr>
                    <a:t>-0.4</a:t>
                  </a:r>
                  <a:endParaRPr lang="en-US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4DC2D97-C755-46B1-A50D-8B91BD2BAB23}"/>
                    </a:ext>
                  </a:extLst>
                </p:cNvPr>
                <p:cNvSpPr txBox="1"/>
                <p:nvPr/>
              </p:nvSpPr>
              <p:spPr>
                <a:xfrm>
                  <a:off x="550067" y="5502059"/>
                  <a:ext cx="78779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1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Light" panose="020B0304030504040204" pitchFamily="34" charset="-120"/>
                      <a:ea typeface="Microsoft JhengHei Light" panose="020B0304030504040204" pitchFamily="34" charset="-120"/>
                    </a:rPr>
                    <a:t>10</a:t>
                  </a:r>
                  <a:r>
                    <a:rPr lang="en-NZ" sz="1200" baseline="300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Light" panose="020B0304030504040204" pitchFamily="34" charset="-120"/>
                      <a:ea typeface="Microsoft JhengHei Light" panose="020B0304030504040204" pitchFamily="34" charset="-120"/>
                    </a:rPr>
                    <a:t>-3</a:t>
                  </a:r>
                  <a:endParaRPr lang="en-US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endParaRPr>
                </a:p>
                <a:p>
                  <a:r>
                    <a:rPr lang="en-NZ" sz="1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UI Light" panose="020B0304030504040204" pitchFamily="34" charset="-120"/>
                      <a:ea typeface="Microsoft JhengHei UI Light" panose="020B0304030504040204" pitchFamily="34" charset="-120"/>
                    </a:rPr>
                    <a:t> 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AD49C9F-9AF2-449E-AD8A-9925ADD4C66F}"/>
                    </a:ext>
                  </a:extLst>
                </p:cNvPr>
                <p:cNvSpPr txBox="1"/>
                <p:nvPr/>
              </p:nvSpPr>
              <p:spPr>
                <a:xfrm>
                  <a:off x="1765101" y="5530870"/>
                  <a:ext cx="635422" cy="5021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1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Light" panose="020B0304030504040204" pitchFamily="34" charset="-120"/>
                      <a:ea typeface="Microsoft JhengHei Light" panose="020B0304030504040204" pitchFamily="34" charset="-120"/>
                    </a:rPr>
                    <a:t>10</a:t>
                  </a:r>
                  <a:r>
                    <a:rPr lang="en-NZ" sz="1200" baseline="300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Light" panose="020B0304030504040204" pitchFamily="34" charset="-120"/>
                      <a:ea typeface="Microsoft JhengHei Light" panose="020B0304030504040204" pitchFamily="34" charset="-120"/>
                    </a:rPr>
                    <a:t>-2</a:t>
                  </a:r>
                  <a:endParaRPr lang="en-US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endParaRPr>
                </a:p>
                <a:p>
                  <a:r>
                    <a:rPr lang="en-NZ" sz="1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UI Light" panose="020B0304030504040204" pitchFamily="34" charset="-120"/>
                      <a:ea typeface="Microsoft JhengHei UI Light" panose="020B0304030504040204" pitchFamily="34" charset="-120"/>
                    </a:rPr>
                    <a:t> 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64C22BF-9938-478C-80A6-44ACE11682F6}"/>
                    </a:ext>
                  </a:extLst>
                </p:cNvPr>
                <p:cNvSpPr txBox="1"/>
                <p:nvPr/>
              </p:nvSpPr>
              <p:spPr>
                <a:xfrm>
                  <a:off x="2952610" y="5550883"/>
                  <a:ext cx="606470" cy="5021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1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Light" panose="020B0304030504040204" pitchFamily="34" charset="-120"/>
                      <a:ea typeface="Microsoft JhengHei Light" panose="020B0304030504040204" pitchFamily="34" charset="-120"/>
                    </a:rPr>
                    <a:t>10</a:t>
                  </a:r>
                  <a:r>
                    <a:rPr lang="en-NZ" sz="1200" baseline="300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Light" panose="020B0304030504040204" pitchFamily="34" charset="-120"/>
                      <a:ea typeface="Microsoft JhengHei Light" panose="020B0304030504040204" pitchFamily="34" charset="-120"/>
                    </a:rPr>
                    <a:t>-1</a:t>
                  </a:r>
                  <a:endParaRPr lang="en-US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endParaRPr>
                </a:p>
                <a:p>
                  <a:r>
                    <a:rPr lang="en-NZ" sz="1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UI Light" panose="020B0304030504040204" pitchFamily="34" charset="-120"/>
                      <a:ea typeface="Microsoft JhengHei UI Light" panose="020B0304030504040204" pitchFamily="34" charset="-120"/>
                    </a:rPr>
                    <a:t> 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42FF7A97-9409-40A1-8E27-638133F306DB}"/>
                    </a:ext>
                  </a:extLst>
                </p:cNvPr>
                <p:cNvSpPr txBox="1"/>
                <p:nvPr/>
              </p:nvSpPr>
              <p:spPr>
                <a:xfrm>
                  <a:off x="4115813" y="5590559"/>
                  <a:ext cx="492715" cy="5021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1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Light" panose="020B0304030504040204" pitchFamily="34" charset="-120"/>
                      <a:ea typeface="Microsoft JhengHei Light" panose="020B0304030504040204" pitchFamily="34" charset="-120"/>
                    </a:rPr>
                    <a:t>10</a:t>
                  </a:r>
                  <a:r>
                    <a:rPr lang="en-NZ" sz="1200" baseline="300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Light" panose="020B0304030504040204" pitchFamily="34" charset="-120"/>
                      <a:ea typeface="Microsoft JhengHei Light" panose="020B0304030504040204" pitchFamily="34" charset="-120"/>
                    </a:rPr>
                    <a:t>0</a:t>
                  </a:r>
                  <a:endParaRPr lang="en-US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endParaRPr>
                </a:p>
                <a:p>
                  <a:r>
                    <a:rPr lang="en-NZ" sz="1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UI Light" panose="020B0304030504040204" pitchFamily="34" charset="-120"/>
                      <a:ea typeface="Microsoft JhengHei UI Light" panose="020B0304030504040204" pitchFamily="34" charset="-120"/>
                    </a:rPr>
                    <a:t> 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96BD5888-B988-4519-94A6-96B78798438D}"/>
                    </a:ext>
                  </a:extLst>
                </p:cNvPr>
                <p:cNvSpPr txBox="1"/>
                <p:nvPr/>
              </p:nvSpPr>
              <p:spPr>
                <a:xfrm>
                  <a:off x="5517182" y="5163678"/>
                  <a:ext cx="447034" cy="3012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1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UI Light" panose="020B0304030504040204" pitchFamily="34" charset="-120"/>
                      <a:ea typeface="Microsoft JhengHei UI Light" panose="020B0304030504040204" pitchFamily="34" charset="-120"/>
                    </a:rPr>
                    <a:t>0.2 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E32D590-1AC6-44AA-9ACF-8A851AFA3148}"/>
                    </a:ext>
                  </a:extLst>
                </p:cNvPr>
                <p:cNvSpPr txBox="1"/>
                <p:nvPr/>
              </p:nvSpPr>
              <p:spPr>
                <a:xfrm>
                  <a:off x="5088261" y="5507026"/>
                  <a:ext cx="532685" cy="3012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1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UI Light" panose="020B0304030504040204" pitchFamily="34" charset="-120"/>
                      <a:ea typeface="Microsoft JhengHei UI Light" panose="020B0304030504040204" pitchFamily="34" charset="-120"/>
                    </a:rPr>
                    <a:t>-0.1 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AC815743-C2EE-471B-A77A-D2210DD714D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40812" y="5365828"/>
                      <a:ext cx="428225" cy="4616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NZ" sz="2400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icrosoft JhengHei UI Light" panose="020B0304030504040204" pitchFamily="34" charset="-12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AC815743-C2EE-471B-A77A-D2210DD714D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40812" y="5365828"/>
                      <a:ext cx="428225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TextBox 85">
                      <a:extLst>
                        <a:ext uri="{FF2B5EF4-FFF2-40B4-BE49-F238E27FC236}">
                          <a16:creationId xmlns:a16="http://schemas.microsoft.com/office/drawing/2014/main" id="{BB3C0647-3FDB-4DAC-8D64-85BE0AF735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99767" y="5547592"/>
                      <a:ext cx="428225" cy="4616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NZ" sz="2400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TextBox 85">
                      <a:extLst>
                        <a:ext uri="{FF2B5EF4-FFF2-40B4-BE49-F238E27FC236}">
                          <a16:creationId xmlns:a16="http://schemas.microsoft.com/office/drawing/2014/main" id="{BB3C0647-3FDB-4DAC-8D64-85BE0AF735F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9767" y="5547592"/>
                      <a:ext cx="428225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087ED83B-84A7-4C8D-B38E-1E18F54612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128371" y="3229124"/>
                      <a:ext cx="428227" cy="4616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NZ" sz="2400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icrosoft JhengHei UI Light" panose="020B0304030504040204" pitchFamily="34" charset="-12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087ED83B-84A7-4C8D-B38E-1E18F546129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28371" y="3229124"/>
                      <a:ext cx="428227" cy="46166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B6E71AD-181D-4D63-A391-572686CFA9BF}"/>
                  </a:ext>
                </a:extLst>
              </p:cNvPr>
              <p:cNvSpPr txBox="1"/>
              <p:nvPr/>
            </p:nvSpPr>
            <p:spPr>
              <a:xfrm>
                <a:off x="4641344" y="2924931"/>
                <a:ext cx="549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600" dirty="0">
                    <a:solidFill>
                      <a:srgbClr val="FF406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HB</a:t>
                </a:r>
                <a:r>
                  <a:rPr lang="en-NZ" sz="1600" baseline="-25000" dirty="0">
                    <a:solidFill>
                      <a:srgbClr val="FF406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2</a:t>
                </a:r>
                <a:endParaRPr lang="en-US" sz="1600" dirty="0">
                  <a:solidFill>
                    <a:srgbClr val="FF406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E6B6F3D-1A85-48A0-B4B4-DFEC5E3DADA5}"/>
                  </a:ext>
                </a:extLst>
              </p:cNvPr>
              <p:cNvSpPr txBox="1"/>
              <p:nvPr/>
            </p:nvSpPr>
            <p:spPr>
              <a:xfrm>
                <a:off x="1243337" y="2869778"/>
                <a:ext cx="549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600" dirty="0">
                    <a:solidFill>
                      <a:srgbClr val="0AE4B0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FP</a:t>
                </a:r>
                <a:endParaRPr lang="en-US" sz="1600" dirty="0">
                  <a:solidFill>
                    <a:srgbClr val="0AE4B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5677553-D190-4152-9DEB-5B0D98222856}"/>
                  </a:ext>
                </a:extLst>
              </p:cNvPr>
              <p:cNvSpPr txBox="1"/>
              <p:nvPr/>
            </p:nvSpPr>
            <p:spPr>
              <a:xfrm>
                <a:off x="2677168" y="2184667"/>
                <a:ext cx="7530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600" dirty="0">
                    <a:solidFill>
                      <a:srgbClr val="FF406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PD</a:t>
                </a:r>
                <a:r>
                  <a:rPr lang="en-NZ" sz="1600" baseline="-25000" dirty="0">
                    <a:solidFill>
                      <a:srgbClr val="FF406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1</a:t>
                </a:r>
                <a:endParaRPr lang="en-US" sz="1600" dirty="0">
                  <a:solidFill>
                    <a:srgbClr val="FF406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5996E95-D72B-4D1A-8EB3-6E2D1A959A2B}"/>
                  </a:ext>
                </a:extLst>
              </p:cNvPr>
              <p:cNvSpPr txBox="1"/>
              <p:nvPr/>
            </p:nvSpPr>
            <p:spPr>
              <a:xfrm>
                <a:off x="1974631" y="2163578"/>
                <a:ext cx="7530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600" dirty="0">
                    <a:solidFill>
                      <a:srgbClr val="FF406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PD</a:t>
                </a:r>
                <a:r>
                  <a:rPr lang="en-NZ" sz="1600" baseline="-25000" dirty="0">
                    <a:solidFill>
                      <a:srgbClr val="FF406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2</a:t>
                </a:r>
                <a:endParaRPr lang="en-US" sz="1600" dirty="0">
                  <a:solidFill>
                    <a:srgbClr val="FF406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48E21C0-BCE1-482C-8552-E7DC96A5E9AB}"/>
                  </a:ext>
                </a:extLst>
              </p:cNvPr>
              <p:cNvSpPr txBox="1"/>
              <p:nvPr/>
            </p:nvSpPr>
            <p:spPr>
              <a:xfrm>
                <a:off x="1280210" y="2165275"/>
                <a:ext cx="7530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600" dirty="0">
                    <a:solidFill>
                      <a:srgbClr val="FF406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PD</a:t>
                </a:r>
                <a:r>
                  <a:rPr lang="en-NZ" sz="1600" baseline="-25000" dirty="0">
                    <a:solidFill>
                      <a:srgbClr val="FF406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n</a:t>
                </a:r>
                <a:endParaRPr lang="en-US" sz="1600" dirty="0">
                  <a:solidFill>
                    <a:srgbClr val="FF406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4898CAFA-048B-40A5-AB74-3C1FF1D686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26659" y="2014821"/>
                <a:ext cx="254033" cy="266174"/>
              </a:xfrm>
              <a:prstGeom prst="straightConnector1">
                <a:avLst/>
              </a:prstGeom>
              <a:ln>
                <a:solidFill>
                  <a:srgbClr val="FF406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4234F7DA-D804-43EA-815E-78E3E1943C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04510" y="2029201"/>
                <a:ext cx="78502" cy="213356"/>
              </a:xfrm>
              <a:prstGeom prst="straightConnector1">
                <a:avLst/>
              </a:prstGeom>
              <a:ln>
                <a:solidFill>
                  <a:srgbClr val="FF406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0473A7EF-19D8-4CF5-B310-2D7E4AE2EB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4285" y="2111259"/>
                <a:ext cx="78502" cy="213356"/>
              </a:xfrm>
              <a:prstGeom prst="straightConnector1">
                <a:avLst/>
              </a:prstGeom>
              <a:ln>
                <a:solidFill>
                  <a:srgbClr val="FF406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807345A4-BDAA-4578-BF3A-E64D5D426EEB}"/>
                </a:ext>
              </a:extLst>
            </p:cNvPr>
            <p:cNvSpPr txBox="1"/>
            <p:nvPr/>
          </p:nvSpPr>
          <p:spPr>
            <a:xfrm>
              <a:off x="750387" y="4139645"/>
              <a:ext cx="5491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600" dirty="0">
                  <a:solidFill>
                    <a:srgbClr val="FF406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HC</a:t>
              </a:r>
              <a:endParaRPr lang="en-US" sz="1600" dirty="0">
                <a:solidFill>
                  <a:srgbClr val="FF406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2A6412B8-5827-4036-B62C-C585908A2725}"/>
              </a:ext>
            </a:extLst>
          </p:cNvPr>
          <p:cNvSpPr txBox="1"/>
          <p:nvPr/>
        </p:nvSpPr>
        <p:spPr>
          <a:xfrm>
            <a:off x="1255433" y="3464521"/>
            <a:ext cx="549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rgbClr val="0AE4B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SN</a:t>
            </a:r>
            <a:r>
              <a:rPr lang="en-NZ" sz="1600" baseline="-25000" dirty="0">
                <a:solidFill>
                  <a:srgbClr val="0AE4B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r>
            <a:endParaRPr lang="en-US" sz="1600" dirty="0">
              <a:solidFill>
                <a:srgbClr val="0AE4B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274CCA0-89AA-4F4C-8BAC-186998445984}"/>
              </a:ext>
            </a:extLst>
          </p:cNvPr>
          <p:cNvSpPr txBox="1"/>
          <p:nvPr/>
        </p:nvSpPr>
        <p:spPr>
          <a:xfrm>
            <a:off x="1137481" y="4603922"/>
            <a:ext cx="549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rgbClr val="0AE4B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SN</a:t>
            </a:r>
            <a:r>
              <a:rPr lang="en-NZ" sz="1600" baseline="-25000" dirty="0">
                <a:solidFill>
                  <a:srgbClr val="0AE4B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r>
            <a:endParaRPr lang="en-US" sz="1600" dirty="0">
              <a:solidFill>
                <a:srgbClr val="0AE4B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342A192-A07F-4770-8569-C97060015136}"/>
              </a:ext>
            </a:extLst>
          </p:cNvPr>
          <p:cNvGrpSpPr/>
          <p:nvPr/>
        </p:nvGrpSpPr>
        <p:grpSpPr>
          <a:xfrm>
            <a:off x="2780974" y="1854772"/>
            <a:ext cx="310625" cy="310625"/>
            <a:chOff x="2003175" y="4790179"/>
            <a:chExt cx="1370282" cy="1370282"/>
          </a:xfrm>
        </p:grpSpPr>
        <p:sp>
          <p:nvSpPr>
            <p:cNvPr id="187" name="Partial Circle 186">
              <a:extLst>
                <a:ext uri="{FF2B5EF4-FFF2-40B4-BE49-F238E27FC236}">
                  <a16:creationId xmlns:a16="http://schemas.microsoft.com/office/drawing/2014/main" id="{9032D867-A6F0-4419-A200-CE3FD075CF83}"/>
                </a:ext>
              </a:extLst>
            </p:cNvPr>
            <p:cNvSpPr/>
            <p:nvPr/>
          </p:nvSpPr>
          <p:spPr>
            <a:xfrm>
              <a:off x="2003175" y="4790179"/>
              <a:ext cx="1370282" cy="1370282"/>
            </a:xfrm>
            <a:prstGeom prst="pie">
              <a:avLst>
                <a:gd name="adj1" fmla="val 2034343"/>
                <a:gd name="adj2" fmla="val 16167004"/>
              </a:avLst>
            </a:prstGeom>
            <a:solidFill>
              <a:srgbClr val="CC006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86DFF929-6432-449B-92A8-0DBCD6560C28}"/>
                </a:ext>
              </a:extLst>
            </p:cNvPr>
            <p:cNvSpPr/>
            <p:nvPr/>
          </p:nvSpPr>
          <p:spPr>
            <a:xfrm>
              <a:off x="2170310" y="4957314"/>
              <a:ext cx="1036012" cy="1036012"/>
            </a:xfrm>
            <a:prstGeom prst="ellipse">
              <a:avLst/>
            </a:prstGeom>
            <a:solidFill>
              <a:srgbClr val="2E353F"/>
            </a:solidFill>
            <a:ln w="38100">
              <a:solidFill>
                <a:srgbClr val="FF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90D6BCE-7E9E-493B-8F79-66CD4FD3164C}"/>
              </a:ext>
            </a:extLst>
          </p:cNvPr>
          <p:cNvGrpSpPr/>
          <p:nvPr/>
        </p:nvGrpSpPr>
        <p:grpSpPr>
          <a:xfrm>
            <a:off x="817477" y="66741"/>
            <a:ext cx="1370282" cy="1370282"/>
            <a:chOff x="2003175" y="4790179"/>
            <a:chExt cx="1370282" cy="1370282"/>
          </a:xfrm>
        </p:grpSpPr>
        <p:sp>
          <p:nvSpPr>
            <p:cNvPr id="92" name="Partial Circle 91">
              <a:extLst>
                <a:ext uri="{FF2B5EF4-FFF2-40B4-BE49-F238E27FC236}">
                  <a16:creationId xmlns:a16="http://schemas.microsoft.com/office/drawing/2014/main" id="{7AF85D9A-309D-47EC-AF0F-BD048B9F6825}"/>
                </a:ext>
              </a:extLst>
            </p:cNvPr>
            <p:cNvSpPr/>
            <p:nvPr/>
          </p:nvSpPr>
          <p:spPr>
            <a:xfrm>
              <a:off x="2003175" y="4790179"/>
              <a:ext cx="1370282" cy="1370282"/>
            </a:xfrm>
            <a:prstGeom prst="pie">
              <a:avLst>
                <a:gd name="adj1" fmla="val 2034343"/>
                <a:gd name="adj2" fmla="val 16167004"/>
              </a:avLst>
            </a:prstGeom>
            <a:solidFill>
              <a:srgbClr val="CC006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01BCD12-2511-4AA3-9159-AF9E1E17F740}"/>
                </a:ext>
              </a:extLst>
            </p:cNvPr>
            <p:cNvSpPr/>
            <p:nvPr/>
          </p:nvSpPr>
          <p:spPr>
            <a:xfrm>
              <a:off x="2170310" y="4957314"/>
              <a:ext cx="1036012" cy="1036012"/>
            </a:xfrm>
            <a:prstGeom prst="ellipse">
              <a:avLst/>
            </a:prstGeom>
            <a:solidFill>
              <a:srgbClr val="2E353F"/>
            </a:solidFill>
            <a:ln w="38100">
              <a:solidFill>
                <a:srgbClr val="FF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 descr="Solar system">
            <a:extLst>
              <a:ext uri="{FF2B5EF4-FFF2-40B4-BE49-F238E27FC236}">
                <a16:creationId xmlns:a16="http://schemas.microsoft.com/office/drawing/2014/main" id="{3C3CEBD7-68DA-4430-8BB5-97A1C3837B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6989" y="374989"/>
            <a:ext cx="732296" cy="7322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F49349E-6C76-4DB8-883F-97B40905C3F3}"/>
                  </a:ext>
                </a:extLst>
              </p:cNvPr>
              <p:cNvSpPr txBox="1"/>
              <p:nvPr/>
            </p:nvSpPr>
            <p:spPr>
              <a:xfrm>
                <a:off x="8864832" y="6004530"/>
                <a:ext cx="388628" cy="4189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4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F49349E-6C76-4DB8-883F-97B40905C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832" y="6004530"/>
                <a:ext cx="388628" cy="41897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82385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lock Arc 47">
            <a:extLst>
              <a:ext uri="{FF2B5EF4-FFF2-40B4-BE49-F238E27FC236}">
                <a16:creationId xmlns:a16="http://schemas.microsoft.com/office/drawing/2014/main" id="{3DFB5282-32C9-40C8-B4EC-37E091A0B53D}"/>
              </a:ext>
            </a:extLst>
          </p:cNvPr>
          <p:cNvSpPr/>
          <p:nvPr/>
        </p:nvSpPr>
        <p:spPr>
          <a:xfrm rot="16200000">
            <a:off x="2396871" y="3505200"/>
            <a:ext cx="2981325" cy="2981325"/>
          </a:xfrm>
          <a:prstGeom prst="blockArc">
            <a:avLst>
              <a:gd name="adj1" fmla="val 11331205"/>
              <a:gd name="adj2" fmla="val 19658916"/>
              <a:gd name="adj3" fmla="val 17759"/>
            </a:avLst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CACCD-E39D-4075-BA71-291AD82CA39F}"/>
              </a:ext>
            </a:extLst>
          </p:cNvPr>
          <p:cNvSpPr txBox="1"/>
          <p:nvPr/>
        </p:nvSpPr>
        <p:spPr>
          <a:xfrm>
            <a:off x="1943107" y="225195"/>
            <a:ext cx="8305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CHAOTIC BURSTING</a:t>
            </a:r>
            <a:endParaRPr lang="en-US" sz="4000" dirty="0">
              <a:solidFill>
                <a:schemeClr val="accent4">
                  <a:lumMod val="40000"/>
                  <a:lumOff val="60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B8EC0AD-B0F8-4DAE-B396-9DD54F06A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4" t="13455" r="11874" b="18044"/>
          <a:stretch/>
        </p:blipFill>
        <p:spPr>
          <a:xfrm>
            <a:off x="975155" y="1868843"/>
            <a:ext cx="6906256" cy="1291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931726D-C9D2-4BF1-8E84-86F00FED2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55" t="15445" r="15804" b="14757"/>
          <a:stretch/>
        </p:blipFill>
        <p:spPr>
          <a:xfrm>
            <a:off x="4076700" y="5076826"/>
            <a:ext cx="6745027" cy="148338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809FCDE-8047-4283-9FBA-EBF8618355B9}"/>
              </a:ext>
            </a:extLst>
          </p:cNvPr>
          <p:cNvSpPr txBox="1"/>
          <p:nvPr/>
        </p:nvSpPr>
        <p:spPr>
          <a:xfrm>
            <a:off x="2809880" y="810060"/>
            <a:ext cx="7029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“When the present determines the future, but the approximate present does not approximately determine the future”</a:t>
            </a:r>
          </a:p>
          <a:p>
            <a:pPr algn="ctr"/>
            <a:r>
              <a:rPr lang="en-NZ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- Edward Lorenz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206FBF-D188-4BD4-A372-DA8E2F5EA9A6}"/>
              </a:ext>
            </a:extLst>
          </p:cNvPr>
          <p:cNvSpPr txBox="1"/>
          <p:nvPr/>
        </p:nvSpPr>
        <p:spPr>
          <a:xfrm>
            <a:off x="4275572" y="3810192"/>
            <a:ext cx="3575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Period Three Theorem implies chaotic cycles 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1" name="Block Arc 50">
            <a:extLst>
              <a:ext uri="{FF2B5EF4-FFF2-40B4-BE49-F238E27FC236}">
                <a16:creationId xmlns:a16="http://schemas.microsoft.com/office/drawing/2014/main" id="{635BC216-0E63-4878-BA1B-170E16D3A502}"/>
              </a:ext>
            </a:extLst>
          </p:cNvPr>
          <p:cNvSpPr/>
          <p:nvPr/>
        </p:nvSpPr>
        <p:spPr>
          <a:xfrm rot="16200000">
            <a:off x="2661292" y="3784132"/>
            <a:ext cx="2414385" cy="2414385"/>
          </a:xfrm>
          <a:prstGeom prst="blockArc">
            <a:avLst/>
          </a:prstGeom>
          <a:solidFill>
            <a:srgbClr val="FF4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Block Arc 52">
            <a:extLst>
              <a:ext uri="{FF2B5EF4-FFF2-40B4-BE49-F238E27FC236}">
                <a16:creationId xmlns:a16="http://schemas.microsoft.com/office/drawing/2014/main" id="{4D8E9203-F164-4B23-B646-FA107421D858}"/>
              </a:ext>
            </a:extLst>
          </p:cNvPr>
          <p:cNvSpPr/>
          <p:nvPr/>
        </p:nvSpPr>
        <p:spPr>
          <a:xfrm rot="16200000">
            <a:off x="2911327" y="3768528"/>
            <a:ext cx="2159994" cy="2414385"/>
          </a:xfrm>
          <a:prstGeom prst="blockArc">
            <a:avLst>
              <a:gd name="adj1" fmla="val 10800000"/>
              <a:gd name="adj2" fmla="val 20177295"/>
              <a:gd name="adj3" fmla="val 14548"/>
            </a:avLst>
          </a:prstGeom>
          <a:solidFill>
            <a:srgbClr val="2E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Block Arc 59">
            <a:extLst>
              <a:ext uri="{FF2B5EF4-FFF2-40B4-BE49-F238E27FC236}">
                <a16:creationId xmlns:a16="http://schemas.microsoft.com/office/drawing/2014/main" id="{D9105D87-3423-434B-B97C-1346643C989D}"/>
              </a:ext>
            </a:extLst>
          </p:cNvPr>
          <p:cNvSpPr/>
          <p:nvPr/>
        </p:nvSpPr>
        <p:spPr>
          <a:xfrm rot="16200000" flipH="1" flipV="1">
            <a:off x="6540486" y="1836954"/>
            <a:ext cx="2981325" cy="2981325"/>
          </a:xfrm>
          <a:prstGeom prst="blockArc">
            <a:avLst>
              <a:gd name="adj1" fmla="val 11331205"/>
              <a:gd name="adj2" fmla="val 19658916"/>
              <a:gd name="adj3" fmla="val 17759"/>
            </a:avLst>
          </a:prstGeom>
          <a:solidFill>
            <a:srgbClr val="038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Block Arc 60">
            <a:extLst>
              <a:ext uri="{FF2B5EF4-FFF2-40B4-BE49-F238E27FC236}">
                <a16:creationId xmlns:a16="http://schemas.microsoft.com/office/drawing/2014/main" id="{67254BB2-EBC7-423C-B547-293F3483A00E}"/>
              </a:ext>
            </a:extLst>
          </p:cNvPr>
          <p:cNvSpPr/>
          <p:nvPr/>
        </p:nvSpPr>
        <p:spPr>
          <a:xfrm rot="16200000" flipH="1" flipV="1">
            <a:off x="6804907" y="2115886"/>
            <a:ext cx="2414385" cy="2414385"/>
          </a:xfrm>
          <a:prstGeom prst="blockArc">
            <a:avLst/>
          </a:prstGeom>
          <a:solidFill>
            <a:srgbClr val="0AE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Block Arc 61">
            <a:extLst>
              <a:ext uri="{FF2B5EF4-FFF2-40B4-BE49-F238E27FC236}">
                <a16:creationId xmlns:a16="http://schemas.microsoft.com/office/drawing/2014/main" id="{3F1ADA6C-A909-421F-9B1F-7362B4AC57F0}"/>
              </a:ext>
            </a:extLst>
          </p:cNvPr>
          <p:cNvSpPr/>
          <p:nvPr/>
        </p:nvSpPr>
        <p:spPr>
          <a:xfrm rot="16200000" flipH="1" flipV="1">
            <a:off x="6806882" y="2116862"/>
            <a:ext cx="2159994" cy="2414385"/>
          </a:xfrm>
          <a:prstGeom prst="blockArc">
            <a:avLst>
              <a:gd name="adj1" fmla="val 10800000"/>
              <a:gd name="adj2" fmla="val 20177295"/>
              <a:gd name="adj3" fmla="val 14548"/>
            </a:avLst>
          </a:prstGeom>
          <a:solidFill>
            <a:srgbClr val="2E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721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5105</TotalTime>
  <Words>772</Words>
  <Application>Microsoft Office PowerPoint</Application>
  <PresentationFormat>Widescreen</PresentationFormat>
  <Paragraphs>226</Paragraphs>
  <Slides>11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DengXian</vt:lpstr>
      <vt:lpstr>Microsoft JhengHei Light</vt:lpstr>
      <vt:lpstr>Microsoft JhengHei UI</vt:lpstr>
      <vt:lpstr>Microsoft JhengHei UI Light</vt:lpstr>
      <vt:lpstr>Arial</vt:lpstr>
      <vt:lpstr>Calibri</vt:lpstr>
      <vt:lpstr>Calibri Light</vt:lpstr>
      <vt:lpstr>Cambria Math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Winston Su</dc:creator>
  <cp:lastModifiedBy>Winston Su</cp:lastModifiedBy>
  <cp:revision>178</cp:revision>
  <dcterms:created xsi:type="dcterms:W3CDTF">2019-01-16T22:46:56Z</dcterms:created>
  <dcterms:modified xsi:type="dcterms:W3CDTF">2019-03-24T23:57:59Z</dcterms:modified>
</cp:coreProperties>
</file>