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61"/>
    <a:srgbClr val="2E353F"/>
    <a:srgbClr val="0AE4B0"/>
    <a:srgbClr val="42FCE1"/>
    <a:srgbClr val="03B59C"/>
    <a:srgbClr val="038499"/>
    <a:srgbClr val="FCB8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95C58-BD66-4811-8E1F-5A7DF20ABDC1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BD2AD-96AD-43B8-A541-780000E7B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5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BD2AD-96AD-43B8-A541-780000E7B5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7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7000-B5A4-449A-AB6F-2661D88CD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18755-32D9-4F31-AD57-1E52EB2BD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FA15E-F14C-4C9F-9D67-AA8E048B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8B24-430B-4829-9D7B-C58F6AC9B745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9F559-9AF7-48CA-9B5F-800542FB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8EEFC-E979-4D9B-A195-BCFE60FC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77D0-7B65-4500-8700-CEB46FE5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0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33E0-FD50-49B0-AF4C-774EE258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87DE2-9493-4C17-9E5C-9440A1247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3C4F2-0E7A-49AC-B07A-01C73819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8B24-430B-4829-9D7B-C58F6AC9B745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8451-00FB-474B-9A71-1CBEF0FF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80CFD-C696-4714-B5C8-FAE97B20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77D0-7B65-4500-8700-CEB46FE5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9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A2497-9EBE-4D98-945C-FF8959681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4B869-40CE-4AFF-B8AB-42CEE09E3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5A152-450F-44DF-94ED-2D5447BA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8B24-430B-4829-9D7B-C58F6AC9B745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82661-58D5-4210-9A32-E894A08D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92C6E-DA41-4569-80C7-150EA3FF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77D0-7B65-4500-8700-CEB46FE5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8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0222-ECFC-4A54-987F-BB00BAF3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75918-C6E1-4C2F-AC02-7582EA5A7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2740-E193-4B39-8A39-7DD31075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8B24-430B-4829-9D7B-C58F6AC9B745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D4CF2-2EED-49C2-95E6-3BB934E3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B0A9D-6CFE-4F06-830F-D31F1B74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77D0-7B65-4500-8700-CEB46FE5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1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96E9-DAEB-4D54-99BE-59B84E18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F465F-E067-4070-9040-52F5340F5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8E993-7DBB-4259-A309-1FC15F98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8B24-430B-4829-9D7B-C58F6AC9B745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79911-EE5A-45B8-946F-2B09F3FC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F401D-D139-4E89-A8B7-07BAD6D7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77D0-7B65-4500-8700-CEB46FE5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3F56-911B-48BA-A007-BE411E8AB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333EA-DA33-472E-83D3-990BDC910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42EE1-C4F0-4B0D-BC58-D11E62BAD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3F3D5-C186-45F3-880A-45681B04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8B24-430B-4829-9D7B-C58F6AC9B745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A468B-0528-4742-97DF-641CA65B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F0FEA-A6B8-4E4F-8964-FF653EB8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77D0-7B65-4500-8700-CEB46FE5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9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DC7AE-8BCE-448A-B980-64C78175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E7671-015F-4C12-B675-9772B6231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40A98-CE86-4447-A91A-E40B63B7D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BAD6A-D021-4CB9-9798-9B5921862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9E0276-7F7B-4C3F-86B1-D783E266D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3B6AC-1D52-47DF-9F30-6C69F9FD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8B24-430B-4829-9D7B-C58F6AC9B745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541AB-895B-4F5E-8076-E23DFE3B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EE6A9-4F23-44C0-8A85-D2573858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77D0-7B65-4500-8700-CEB46FE5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B122-8AAC-46A9-B0DF-AAB3634C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8B156-8C9F-4C73-B2CB-373E0668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8B24-430B-4829-9D7B-C58F6AC9B745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46C33-278B-471D-B38E-2724C120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ECDA8-8A50-4053-A963-D5B07ACA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77D0-7B65-4500-8700-CEB46FE5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3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009AA-1609-413E-BA62-39474BB5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8B24-430B-4829-9D7B-C58F6AC9B745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20ADB9-F85A-4248-B70F-4A0AC61C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59941-5543-4064-9DC7-20B3FC39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77D0-7B65-4500-8700-CEB46FE5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2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7490-2EE7-4F2D-A83E-CC2D19CF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ED8CB-9C4C-4059-A2B2-34389CC2B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21D28-1DD1-444B-A782-7D9DCBEA9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9A920-4DB5-4F8E-B1B0-01E9B5FA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8B24-430B-4829-9D7B-C58F6AC9B745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16D2C-F514-49EA-8958-213E4C2E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CE06B-28AB-4930-955E-857F9D07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77D0-7B65-4500-8700-CEB46FE5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7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E7F5-F472-44AB-9F84-E72A6206A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E352E-03A4-4688-89DA-57BAAB2BA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18EB1-ECEB-4D90-B53A-9D0289E0D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768AE-6DB8-46AD-94A7-0698BD91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8B24-430B-4829-9D7B-C58F6AC9B745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A3B6F-C2C4-4688-BB31-DEDE6398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80AE7-8832-4F9D-88CE-FF86E30B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77D0-7B65-4500-8700-CEB46FE5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0D6C0-7A0A-4663-BE89-E5ADF4F2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2DC29-6615-4AE6-AA71-9F7495A8B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23332-1B01-4BF9-B09D-066A8CDC0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B8B24-430B-4829-9D7B-C58F6AC9B745}" type="datetimeFigureOut">
              <a:rPr lang="en-US" smtClean="0"/>
              <a:t>28-Jan-19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E3D68-F3AF-41A9-81BE-867A01558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91244-3CD9-43AA-8EED-5F39BCBBF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177D0-7B65-4500-8700-CEB46FE5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8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6.png"/><Relationship Id="rId18" Type="http://schemas.openxmlformats.org/officeDocument/2006/relationships/image" Target="../media/image80.png"/><Relationship Id="rId3" Type="http://schemas.openxmlformats.org/officeDocument/2006/relationships/video" Target="NULL" TargetMode="External"/><Relationship Id="rId21" Type="http://schemas.openxmlformats.org/officeDocument/2006/relationships/image" Target="../media/image11.png"/><Relationship Id="rId7" Type="http://schemas.openxmlformats.org/officeDocument/2006/relationships/image" Target="../media/image1.png"/><Relationship Id="rId12" Type="http://schemas.microsoft.com/office/2007/relationships/hdphoto" Target="../media/hdphoto1.wdp"/><Relationship Id="rId2" Type="http://schemas.openxmlformats.org/officeDocument/2006/relationships/video" Target="../media/media1.mp4"/><Relationship Id="rId16" Type="http://schemas.openxmlformats.org/officeDocument/2006/relationships/image" Target="../media/image9.png"/><Relationship Id="rId20" Type="http://schemas.openxmlformats.org/officeDocument/2006/relationships/image" Target="../media/image10.png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8.png"/><Relationship Id="rId10" Type="http://schemas.openxmlformats.org/officeDocument/2006/relationships/image" Target="../media/image4.png"/><Relationship Id="rId19" Type="http://schemas.openxmlformats.org/officeDocument/2006/relationships/image" Target="../media/image90.png"/><Relationship Id="rId4" Type="http://schemas.microsoft.com/office/2007/relationships/media" Target="../media/media2.mp4"/><Relationship Id="rId9" Type="http://schemas.openxmlformats.org/officeDocument/2006/relationships/image" Target="../media/image3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video1a.avi">
            <a:hlinkClick r:id="" action="ppaction://media"/>
            <a:extLst>
              <a:ext uri="{FF2B5EF4-FFF2-40B4-BE49-F238E27FC236}">
                <a16:creationId xmlns:a16="http://schemas.microsoft.com/office/drawing/2014/main" id="{4865A2CD-8A5F-4918-8382-4A8F2B30718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019351" y="4371857"/>
            <a:ext cx="2492071" cy="1975282"/>
          </a:xfrm>
          <a:prstGeom prst="rect">
            <a:avLst/>
          </a:prstGeom>
        </p:spPr>
      </p:pic>
      <p:pic>
        <p:nvPicPr>
          <p:cNvPr id="27" name="video2a.avi">
            <a:hlinkClick r:id="" action="ppaction://media"/>
            <a:extLst>
              <a:ext uri="{FF2B5EF4-FFF2-40B4-BE49-F238E27FC236}">
                <a16:creationId xmlns:a16="http://schemas.microsoft.com/office/drawing/2014/main" id="{AECB4E50-65AB-4F65-884D-5820087895C4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1488" end="779.3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048305" y="4321047"/>
            <a:ext cx="2568866" cy="203615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CF28C2D-71E0-4BFB-9B0A-EDB9FE7CCC9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58501"/>
          <a:stretch/>
        </p:blipFill>
        <p:spPr>
          <a:xfrm>
            <a:off x="7133595" y="2932057"/>
            <a:ext cx="5058406" cy="89313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B8B8882-FC6D-400E-8D92-8FFD238F64B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9110"/>
          <a:stretch/>
        </p:blipFill>
        <p:spPr>
          <a:xfrm>
            <a:off x="6594143" y="1979875"/>
            <a:ext cx="5597857" cy="829243"/>
          </a:xfrm>
          <a:prstGeom prst="rect">
            <a:avLst/>
          </a:prstGeom>
        </p:spPr>
      </p:pic>
      <p:sp>
        <p:nvSpPr>
          <p:cNvPr id="98" name="Parallelogram 97">
            <a:extLst>
              <a:ext uri="{FF2B5EF4-FFF2-40B4-BE49-F238E27FC236}">
                <a16:creationId xmlns:a16="http://schemas.microsoft.com/office/drawing/2014/main" id="{3A1DC5AC-1DB7-4595-B1F7-5D88268806FB}"/>
              </a:ext>
            </a:extLst>
          </p:cNvPr>
          <p:cNvSpPr/>
          <p:nvPr/>
        </p:nvSpPr>
        <p:spPr>
          <a:xfrm flipV="1">
            <a:off x="6090284" y="2739484"/>
            <a:ext cx="5729838" cy="235214"/>
          </a:xfrm>
          <a:prstGeom prst="parallelogram">
            <a:avLst>
              <a:gd name="adj" fmla="val 166573"/>
            </a:avLst>
          </a:prstGeom>
          <a:noFill/>
          <a:ln w="22225">
            <a:solidFill>
              <a:srgbClr val="0AE4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6E9E8F-C242-4733-BA97-D885F453DE55}"/>
              </a:ext>
            </a:extLst>
          </p:cNvPr>
          <p:cNvSpPr txBox="1"/>
          <p:nvPr/>
        </p:nvSpPr>
        <p:spPr>
          <a:xfrm>
            <a:off x="999380" y="1710515"/>
            <a:ext cx="431728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BURSTING BEHAVIOUR IS COMMON IN </a:t>
            </a:r>
          </a:p>
          <a:p>
            <a:r>
              <a:rPr lang="en-US" sz="1300" dirty="0">
                <a:solidFill>
                  <a:srgbClr val="FF406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NEURON</a:t>
            </a:r>
            <a:r>
              <a:rPr 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AND </a:t>
            </a:r>
            <a:r>
              <a:rPr lang="en-US" sz="1300" dirty="0">
                <a:solidFill>
                  <a:srgbClr val="FF406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ENDOCRINE</a:t>
            </a:r>
            <a:r>
              <a:rPr 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CELLS</a:t>
            </a:r>
            <a:br>
              <a:rPr lang="en-NZ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endParaRPr lang="en-NZ" sz="1300" dirty="0">
              <a:solidFill>
                <a:schemeClr val="accent4">
                  <a:lumMod val="40000"/>
                  <a:lumOff val="6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UNDERSTANDING </a:t>
            </a:r>
            <a:r>
              <a:rPr lang="en-US" sz="1300" dirty="0">
                <a:solidFill>
                  <a:srgbClr val="FF406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MATHEMATICAL </a:t>
            </a:r>
          </a:p>
          <a:p>
            <a:r>
              <a:rPr lang="en-US" sz="1300" dirty="0">
                <a:solidFill>
                  <a:srgbClr val="FF406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MECHANISM</a:t>
            </a:r>
            <a:r>
              <a:rPr 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FOR DIFFERENT </a:t>
            </a:r>
          </a:p>
          <a:p>
            <a:r>
              <a:rPr 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BURSTING AND TRANSITIONS </a:t>
            </a:r>
          </a:p>
          <a:p>
            <a:r>
              <a:rPr 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BETWEEN THEM</a:t>
            </a:r>
          </a:p>
          <a:p>
            <a:endParaRPr lang="en-NZ" sz="1300" dirty="0">
              <a:solidFill>
                <a:schemeClr val="accent4">
                  <a:lumMod val="40000"/>
                  <a:lumOff val="6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BIFURCATION THEORY AND</a:t>
            </a:r>
          </a:p>
          <a:p>
            <a:r>
              <a:rPr lang="en-US" sz="13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NUMERICAL CONTINUATION</a:t>
            </a: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1AB5AC34-89C9-436C-9BF6-A589BF23DC71}"/>
              </a:ext>
            </a:extLst>
          </p:cNvPr>
          <p:cNvSpPr/>
          <p:nvPr/>
        </p:nvSpPr>
        <p:spPr>
          <a:xfrm flipV="1">
            <a:off x="5505703" y="1710054"/>
            <a:ext cx="5064797" cy="235214"/>
          </a:xfrm>
          <a:prstGeom prst="parallelogram">
            <a:avLst>
              <a:gd name="adj" fmla="val 166573"/>
            </a:avLst>
          </a:prstGeom>
          <a:noFill/>
          <a:ln w="22225">
            <a:solidFill>
              <a:srgbClr val="0AE4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0C5724-30A7-4D3C-B258-6E35088426C5}"/>
              </a:ext>
            </a:extLst>
          </p:cNvPr>
          <p:cNvGrpSpPr/>
          <p:nvPr/>
        </p:nvGrpSpPr>
        <p:grpSpPr>
          <a:xfrm>
            <a:off x="3764679" y="1641070"/>
            <a:ext cx="3301860" cy="2779270"/>
            <a:chOff x="4475536" y="2246604"/>
            <a:chExt cx="3197660" cy="269156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2EC9576-BA07-445F-94D2-7BFAD34EE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955" y="2246604"/>
              <a:ext cx="1818241" cy="1962683"/>
            </a:xfrm>
            <a:custGeom>
              <a:avLst/>
              <a:gdLst>
                <a:gd name="connsiteX0" fmla="*/ 605613 w 1818241"/>
                <a:gd name="connsiteY0" fmla="*/ 287 h 1962683"/>
                <a:gd name="connsiteX1" fmla="*/ 786873 w 1818241"/>
                <a:gd name="connsiteY1" fmla="*/ 21438 h 1962683"/>
                <a:gd name="connsiteX2" fmla="*/ 1363574 w 1818241"/>
                <a:gd name="connsiteY2" fmla="*/ 570077 h 1962683"/>
                <a:gd name="connsiteX3" fmla="*/ 1768546 w 1818241"/>
                <a:gd name="connsiteY3" fmla="*/ 905926 h 1962683"/>
                <a:gd name="connsiteX4" fmla="*/ 1813080 w 1818241"/>
                <a:gd name="connsiteY4" fmla="*/ 1215817 h 1962683"/>
                <a:gd name="connsiteX5" fmla="*/ 1809826 w 1818241"/>
                <a:gd name="connsiteY5" fmla="*/ 1231027 h 1962683"/>
                <a:gd name="connsiteX6" fmla="*/ 1805511 w 1818241"/>
                <a:gd name="connsiteY6" fmla="*/ 1251190 h 1962683"/>
                <a:gd name="connsiteX7" fmla="*/ 1794891 w 1818241"/>
                <a:gd name="connsiteY7" fmla="*/ 1295159 h 1962683"/>
                <a:gd name="connsiteX8" fmla="*/ 1787075 w 1818241"/>
                <a:gd name="connsiteY8" fmla="*/ 1315982 h 1962683"/>
                <a:gd name="connsiteX9" fmla="*/ 1769073 w 1818241"/>
                <a:gd name="connsiteY9" fmla="*/ 1360854 h 1962683"/>
                <a:gd name="connsiteX10" fmla="*/ 1767039 w 1818241"/>
                <a:gd name="connsiteY10" fmla="*/ 1364448 h 1962683"/>
                <a:gd name="connsiteX11" fmla="*/ 1735658 w 1818241"/>
                <a:gd name="connsiteY11" fmla="*/ 1418482 h 1962683"/>
                <a:gd name="connsiteX12" fmla="*/ 1725911 w 1818241"/>
                <a:gd name="connsiteY12" fmla="*/ 1430759 h 1962683"/>
                <a:gd name="connsiteX13" fmla="*/ 1694216 w 1818241"/>
                <a:gd name="connsiteY13" fmla="*/ 1469948 h 1962683"/>
                <a:gd name="connsiteX14" fmla="*/ 1768546 w 1818241"/>
                <a:gd name="connsiteY14" fmla="*/ 1590443 h 1962683"/>
                <a:gd name="connsiteX15" fmla="*/ 1777169 w 1818241"/>
                <a:gd name="connsiteY15" fmla="*/ 1616318 h 1962683"/>
                <a:gd name="connsiteX16" fmla="*/ 1793793 w 1818241"/>
                <a:gd name="connsiteY16" fmla="*/ 1671059 h 1962683"/>
                <a:gd name="connsiteX17" fmla="*/ 1802607 w 1818241"/>
                <a:gd name="connsiteY17" fmla="*/ 1725346 h 1962683"/>
                <a:gd name="connsiteX18" fmla="*/ 1803607 w 1818241"/>
                <a:gd name="connsiteY18" fmla="*/ 1737986 h 1962683"/>
                <a:gd name="connsiteX19" fmla="*/ 1798463 w 1818241"/>
                <a:gd name="connsiteY19" fmla="*/ 1746796 h 1962683"/>
                <a:gd name="connsiteX20" fmla="*/ 1440467 w 1818241"/>
                <a:gd name="connsiteY20" fmla="*/ 1962185 h 1962683"/>
                <a:gd name="connsiteX21" fmla="*/ 1181593 w 1818241"/>
                <a:gd name="connsiteY21" fmla="*/ 1680174 h 1962683"/>
                <a:gd name="connsiteX22" fmla="*/ 968854 w 1818241"/>
                <a:gd name="connsiteY22" fmla="*/ 1544296 h 1962683"/>
                <a:gd name="connsiteX23" fmla="*/ 856077 w 1818241"/>
                <a:gd name="connsiteY23" fmla="*/ 1144353 h 1962683"/>
                <a:gd name="connsiteX24" fmla="*/ 838064 w 1818241"/>
                <a:gd name="connsiteY24" fmla="*/ 1146064 h 1962683"/>
                <a:gd name="connsiteX25" fmla="*/ 775939 w 1818241"/>
                <a:gd name="connsiteY25" fmla="*/ 1151964 h 1962683"/>
                <a:gd name="connsiteX26" fmla="*/ 525435 w 1818241"/>
                <a:gd name="connsiteY26" fmla="*/ 1123843 h 1962683"/>
                <a:gd name="connsiteX27" fmla="*/ 20501 w 1818241"/>
                <a:gd name="connsiteY27" fmla="*/ 344468 h 1962683"/>
                <a:gd name="connsiteX28" fmla="*/ 166599 w 1818241"/>
                <a:gd name="connsiteY28" fmla="*/ 121423 h 1962683"/>
                <a:gd name="connsiteX29" fmla="*/ 605613 w 1818241"/>
                <a:gd name="connsiteY29" fmla="*/ 287 h 196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18241" h="1962683">
                  <a:moveTo>
                    <a:pt x="605613" y="287"/>
                  </a:moveTo>
                  <a:cubicBezTo>
                    <a:pt x="664484" y="1729"/>
                    <a:pt x="725358" y="8619"/>
                    <a:pt x="786873" y="21438"/>
                  </a:cubicBezTo>
                  <a:cubicBezTo>
                    <a:pt x="1145709" y="95786"/>
                    <a:pt x="1396894" y="339341"/>
                    <a:pt x="1363574" y="570077"/>
                  </a:cubicBezTo>
                  <a:cubicBezTo>
                    <a:pt x="1530176" y="593151"/>
                    <a:pt x="1689090" y="716210"/>
                    <a:pt x="1768546" y="905926"/>
                  </a:cubicBezTo>
                  <a:cubicBezTo>
                    <a:pt x="1813401" y="1009758"/>
                    <a:pt x="1826857" y="1117434"/>
                    <a:pt x="1813080" y="1215817"/>
                  </a:cubicBezTo>
                  <a:lnTo>
                    <a:pt x="1809826" y="1231027"/>
                  </a:lnTo>
                  <a:lnTo>
                    <a:pt x="1805511" y="1251190"/>
                  </a:lnTo>
                  <a:lnTo>
                    <a:pt x="1794891" y="1295159"/>
                  </a:lnTo>
                  <a:lnTo>
                    <a:pt x="1787075" y="1315982"/>
                  </a:lnTo>
                  <a:lnTo>
                    <a:pt x="1769073" y="1360854"/>
                  </a:lnTo>
                  <a:lnTo>
                    <a:pt x="1767039" y="1364448"/>
                  </a:lnTo>
                  <a:lnTo>
                    <a:pt x="1735658" y="1418482"/>
                  </a:lnTo>
                  <a:lnTo>
                    <a:pt x="1725911" y="1430759"/>
                  </a:lnTo>
                  <a:lnTo>
                    <a:pt x="1694216" y="1469948"/>
                  </a:lnTo>
                  <a:cubicBezTo>
                    <a:pt x="1724973" y="1505840"/>
                    <a:pt x="1748041" y="1544296"/>
                    <a:pt x="1768546" y="1590443"/>
                  </a:cubicBezTo>
                  <a:lnTo>
                    <a:pt x="1777169" y="1616318"/>
                  </a:lnTo>
                  <a:lnTo>
                    <a:pt x="1793793" y="1671059"/>
                  </a:lnTo>
                  <a:lnTo>
                    <a:pt x="1802607" y="1725346"/>
                  </a:lnTo>
                  <a:lnTo>
                    <a:pt x="1803607" y="1737986"/>
                  </a:lnTo>
                  <a:lnTo>
                    <a:pt x="1798463" y="1746796"/>
                  </a:lnTo>
                  <a:cubicBezTo>
                    <a:pt x="1776596" y="1792257"/>
                    <a:pt x="1693895" y="1973401"/>
                    <a:pt x="1440467" y="1962185"/>
                  </a:cubicBezTo>
                  <a:cubicBezTo>
                    <a:pt x="1271302" y="1954493"/>
                    <a:pt x="1161088" y="1841689"/>
                    <a:pt x="1181593" y="1680174"/>
                  </a:cubicBezTo>
                  <a:cubicBezTo>
                    <a:pt x="1099573" y="1654536"/>
                    <a:pt x="1025243" y="1608389"/>
                    <a:pt x="968854" y="1544296"/>
                  </a:cubicBezTo>
                  <a:cubicBezTo>
                    <a:pt x="871456" y="1434055"/>
                    <a:pt x="835572" y="1290486"/>
                    <a:pt x="856077" y="1144353"/>
                  </a:cubicBezTo>
                  <a:lnTo>
                    <a:pt x="838064" y="1146064"/>
                  </a:lnTo>
                  <a:lnTo>
                    <a:pt x="775939" y="1151964"/>
                  </a:lnTo>
                  <a:cubicBezTo>
                    <a:pt x="694601" y="1155570"/>
                    <a:pt x="610018" y="1146917"/>
                    <a:pt x="525435" y="1123843"/>
                  </a:cubicBezTo>
                  <a:cubicBezTo>
                    <a:pt x="156347" y="1018730"/>
                    <a:pt x="-71771" y="670063"/>
                    <a:pt x="20501" y="344468"/>
                  </a:cubicBezTo>
                  <a:cubicBezTo>
                    <a:pt x="46133" y="254738"/>
                    <a:pt x="161473" y="118860"/>
                    <a:pt x="166599" y="121423"/>
                  </a:cubicBezTo>
                  <a:cubicBezTo>
                    <a:pt x="270405" y="40666"/>
                    <a:pt x="428998" y="-4039"/>
                    <a:pt x="605613" y="287"/>
                  </a:cubicBezTo>
                  <a:close/>
                </a:path>
              </a:pathLst>
            </a:custGeom>
            <a:solidFill>
              <a:srgbClr val="0AE4B0"/>
            </a:solidFill>
            <a:ln w="38100">
              <a:solidFill>
                <a:srgbClr val="2B323B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7183F80-578C-4375-8F73-EAC8741BE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9326" y="3432473"/>
              <a:ext cx="2539038" cy="1505695"/>
            </a:xfrm>
            <a:custGeom>
              <a:avLst/>
              <a:gdLst>
                <a:gd name="connsiteX0" fmla="*/ 1587093 w 2539038"/>
                <a:gd name="connsiteY0" fmla="*/ 0 h 1674225"/>
                <a:gd name="connsiteX1" fmla="*/ 1699870 w 2539038"/>
                <a:gd name="connsiteY1" fmla="*/ 399943 h 1674225"/>
                <a:gd name="connsiteX2" fmla="*/ 1912609 w 2539038"/>
                <a:gd name="connsiteY2" fmla="*/ 535821 h 1674225"/>
                <a:gd name="connsiteX3" fmla="*/ 2171483 w 2539038"/>
                <a:gd name="connsiteY3" fmla="*/ 817832 h 1674225"/>
                <a:gd name="connsiteX4" fmla="*/ 2529479 w 2539038"/>
                <a:gd name="connsiteY4" fmla="*/ 602443 h 1674225"/>
                <a:gd name="connsiteX5" fmla="*/ 2534623 w 2539038"/>
                <a:gd name="connsiteY5" fmla="*/ 593633 h 1674225"/>
                <a:gd name="connsiteX6" fmla="*/ 2539038 w 2539038"/>
                <a:gd name="connsiteY6" fmla="*/ 649425 h 1674225"/>
                <a:gd name="connsiteX7" fmla="*/ 2187434 w 2539038"/>
                <a:gd name="connsiteY7" fmla="*/ 1143435 h 1674225"/>
                <a:gd name="connsiteX8" fmla="*/ 1677119 w 2539038"/>
                <a:gd name="connsiteY8" fmla="*/ 1115228 h 1674225"/>
                <a:gd name="connsiteX9" fmla="*/ 1674554 w 2539038"/>
                <a:gd name="connsiteY9" fmla="*/ 1135742 h 1674225"/>
                <a:gd name="connsiteX10" fmla="*/ 2007926 w 2539038"/>
                <a:gd name="connsiteY10" fmla="*/ 1584478 h 1674225"/>
                <a:gd name="connsiteX11" fmla="*/ 2010491 w 2539038"/>
                <a:gd name="connsiteY11" fmla="*/ 1587042 h 1674225"/>
                <a:gd name="connsiteX12" fmla="*/ 1915608 w 2539038"/>
                <a:gd name="connsiteY12" fmla="*/ 1674225 h 1674225"/>
                <a:gd name="connsiteX13" fmla="*/ 1377084 w 2539038"/>
                <a:gd name="connsiteY13" fmla="*/ 1274209 h 1674225"/>
                <a:gd name="connsiteX14" fmla="*/ 1320667 w 2539038"/>
                <a:gd name="connsiteY14" fmla="*/ 1135742 h 1674225"/>
                <a:gd name="connsiteX15" fmla="*/ 994988 w 2539038"/>
                <a:gd name="connsiteY15" fmla="*/ 1053687 h 1674225"/>
                <a:gd name="connsiteX16" fmla="*/ 966780 w 2539038"/>
                <a:gd name="connsiteY16" fmla="*/ 1066508 h 1674225"/>
                <a:gd name="connsiteX17" fmla="*/ 246183 w 2539038"/>
                <a:gd name="connsiteY17" fmla="*/ 807524 h 1674225"/>
                <a:gd name="connsiteX18" fmla="*/ 233361 w 2539038"/>
                <a:gd name="connsiteY18" fmla="*/ 771625 h 1674225"/>
                <a:gd name="connsiteX19" fmla="*/ 169251 w 2539038"/>
                <a:gd name="connsiteY19" fmla="*/ 802395 h 1674225"/>
                <a:gd name="connsiteX20" fmla="*/ 0 w 2539038"/>
                <a:gd name="connsiteY20" fmla="*/ 845987 h 1674225"/>
                <a:gd name="connsiteX21" fmla="*/ 1295023 w 2539038"/>
                <a:gd name="connsiteY21" fmla="*/ 453663 h 1674225"/>
                <a:gd name="connsiteX22" fmla="*/ 1343747 w 2539038"/>
                <a:gd name="connsiteY22" fmla="*/ 466484 h 1674225"/>
                <a:gd name="connsiteX23" fmla="*/ 1487353 w 2539038"/>
                <a:gd name="connsiteY23" fmla="*/ 74161 h 1674225"/>
                <a:gd name="connsiteX24" fmla="*/ 1569080 w 2539038"/>
                <a:gd name="connsiteY24" fmla="*/ 1711 h 1674225"/>
                <a:gd name="connsiteX25" fmla="*/ 1587093 w 2539038"/>
                <a:gd name="connsiteY25" fmla="*/ 0 h 167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539038" h="1674225">
                  <a:moveTo>
                    <a:pt x="1587093" y="0"/>
                  </a:moveTo>
                  <a:cubicBezTo>
                    <a:pt x="1566588" y="146133"/>
                    <a:pt x="1602472" y="289702"/>
                    <a:pt x="1699870" y="399943"/>
                  </a:cubicBezTo>
                  <a:cubicBezTo>
                    <a:pt x="1756259" y="464036"/>
                    <a:pt x="1830589" y="510183"/>
                    <a:pt x="1912609" y="535821"/>
                  </a:cubicBezTo>
                  <a:cubicBezTo>
                    <a:pt x="1892104" y="697336"/>
                    <a:pt x="2002318" y="810140"/>
                    <a:pt x="2171483" y="817832"/>
                  </a:cubicBezTo>
                  <a:cubicBezTo>
                    <a:pt x="2424911" y="829048"/>
                    <a:pt x="2507612" y="647904"/>
                    <a:pt x="2529479" y="602443"/>
                  </a:cubicBezTo>
                  <a:lnTo>
                    <a:pt x="2534623" y="593633"/>
                  </a:lnTo>
                  <a:lnTo>
                    <a:pt x="2539038" y="649425"/>
                  </a:lnTo>
                  <a:cubicBezTo>
                    <a:pt x="2533629" y="854481"/>
                    <a:pt x="2400921" y="1053047"/>
                    <a:pt x="2187434" y="1143435"/>
                  </a:cubicBezTo>
                  <a:cubicBezTo>
                    <a:pt x="2013055" y="1217797"/>
                    <a:pt x="1823290" y="1202411"/>
                    <a:pt x="1677119" y="1115228"/>
                  </a:cubicBezTo>
                  <a:cubicBezTo>
                    <a:pt x="1674554" y="1122921"/>
                    <a:pt x="1674554" y="1128049"/>
                    <a:pt x="1674554" y="1135742"/>
                  </a:cubicBezTo>
                  <a:cubicBezTo>
                    <a:pt x="1674554" y="1346007"/>
                    <a:pt x="1815596" y="1525501"/>
                    <a:pt x="2007926" y="1584478"/>
                  </a:cubicBezTo>
                  <a:cubicBezTo>
                    <a:pt x="2007926" y="1584478"/>
                    <a:pt x="2010491" y="1587042"/>
                    <a:pt x="2010491" y="1587042"/>
                  </a:cubicBezTo>
                  <a:cubicBezTo>
                    <a:pt x="2010491" y="1587042"/>
                    <a:pt x="2010491" y="1587042"/>
                    <a:pt x="1915608" y="1674225"/>
                  </a:cubicBezTo>
                  <a:cubicBezTo>
                    <a:pt x="1705327" y="1646019"/>
                    <a:pt x="1497611" y="1502423"/>
                    <a:pt x="1377084" y="1274209"/>
                  </a:cubicBezTo>
                  <a:cubicBezTo>
                    <a:pt x="1354004" y="1230618"/>
                    <a:pt x="1336053" y="1184462"/>
                    <a:pt x="1320667" y="1135742"/>
                  </a:cubicBezTo>
                  <a:cubicBezTo>
                    <a:pt x="1200140" y="1174205"/>
                    <a:pt x="1071920" y="1138306"/>
                    <a:pt x="994988" y="1053687"/>
                  </a:cubicBezTo>
                  <a:cubicBezTo>
                    <a:pt x="984730" y="1058816"/>
                    <a:pt x="974473" y="1063944"/>
                    <a:pt x="966780" y="1066508"/>
                  </a:cubicBezTo>
                  <a:cubicBezTo>
                    <a:pt x="682131" y="1187026"/>
                    <a:pt x="359016" y="1071637"/>
                    <a:pt x="246183" y="807524"/>
                  </a:cubicBezTo>
                  <a:cubicBezTo>
                    <a:pt x="241054" y="794703"/>
                    <a:pt x="238490" y="781882"/>
                    <a:pt x="233361" y="771625"/>
                  </a:cubicBezTo>
                  <a:cubicBezTo>
                    <a:pt x="212846" y="781882"/>
                    <a:pt x="189766" y="792138"/>
                    <a:pt x="169251" y="802395"/>
                  </a:cubicBezTo>
                  <a:cubicBezTo>
                    <a:pt x="112834" y="825473"/>
                    <a:pt x="56417" y="840858"/>
                    <a:pt x="0" y="845987"/>
                  </a:cubicBezTo>
                  <a:cubicBezTo>
                    <a:pt x="230796" y="497255"/>
                    <a:pt x="753934" y="322889"/>
                    <a:pt x="1295023" y="453663"/>
                  </a:cubicBezTo>
                  <a:cubicBezTo>
                    <a:pt x="1310409" y="458792"/>
                    <a:pt x="1328360" y="461356"/>
                    <a:pt x="1343747" y="466484"/>
                  </a:cubicBezTo>
                  <a:cubicBezTo>
                    <a:pt x="1343747" y="317760"/>
                    <a:pt x="1392470" y="181857"/>
                    <a:pt x="1487353" y="74161"/>
                  </a:cubicBezTo>
                  <a:lnTo>
                    <a:pt x="1569080" y="1711"/>
                  </a:lnTo>
                  <a:lnTo>
                    <a:pt x="1587093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2B323B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1728BA32-26D8-4464-BF30-44221EC91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536" y="3019137"/>
              <a:ext cx="1061515" cy="1294635"/>
            </a:xfrm>
            <a:custGeom>
              <a:avLst/>
              <a:gdLst>
                <a:gd name="T0" fmla="*/ 377 w 414"/>
                <a:gd name="T1" fmla="*/ 215 h 505"/>
                <a:gd name="T2" fmla="*/ 374 w 414"/>
                <a:gd name="T3" fmla="*/ 70 h 505"/>
                <a:gd name="T4" fmla="*/ 249 w 414"/>
                <a:gd name="T5" fmla="*/ 49 h 505"/>
                <a:gd name="T6" fmla="*/ 132 w 414"/>
                <a:gd name="T7" fmla="*/ 0 h 505"/>
                <a:gd name="T8" fmla="*/ 108 w 414"/>
                <a:gd name="T9" fmla="*/ 4 h 505"/>
                <a:gd name="T10" fmla="*/ 5 w 414"/>
                <a:gd name="T11" fmla="*/ 120 h 505"/>
                <a:gd name="T12" fmla="*/ 33 w 414"/>
                <a:gd name="T13" fmla="*/ 221 h 505"/>
                <a:gd name="T14" fmla="*/ 38 w 414"/>
                <a:gd name="T15" fmla="*/ 357 h 505"/>
                <a:gd name="T16" fmla="*/ 319 w 414"/>
                <a:gd name="T17" fmla="*/ 458 h 505"/>
                <a:gd name="T18" fmla="*/ 344 w 414"/>
                <a:gd name="T19" fmla="*/ 446 h 505"/>
                <a:gd name="T20" fmla="*/ 398 w 414"/>
                <a:gd name="T21" fmla="*/ 307 h 505"/>
                <a:gd name="T22" fmla="*/ 377 w 414"/>
                <a:gd name="T23" fmla="*/ 21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4" h="505">
                  <a:moveTo>
                    <a:pt x="377" y="215"/>
                  </a:moveTo>
                  <a:cubicBezTo>
                    <a:pt x="414" y="174"/>
                    <a:pt x="413" y="110"/>
                    <a:pt x="374" y="70"/>
                  </a:cubicBezTo>
                  <a:cubicBezTo>
                    <a:pt x="340" y="35"/>
                    <a:pt x="289" y="28"/>
                    <a:pt x="249" y="49"/>
                  </a:cubicBezTo>
                  <a:cubicBezTo>
                    <a:pt x="219" y="19"/>
                    <a:pt x="178" y="0"/>
                    <a:pt x="132" y="0"/>
                  </a:cubicBezTo>
                  <a:cubicBezTo>
                    <a:pt x="124" y="0"/>
                    <a:pt x="108" y="3"/>
                    <a:pt x="108" y="4"/>
                  </a:cubicBezTo>
                  <a:cubicBezTo>
                    <a:pt x="54" y="18"/>
                    <a:pt x="12" y="62"/>
                    <a:pt x="5" y="120"/>
                  </a:cubicBezTo>
                  <a:cubicBezTo>
                    <a:pt x="0" y="157"/>
                    <a:pt x="11" y="193"/>
                    <a:pt x="33" y="221"/>
                  </a:cubicBezTo>
                  <a:cubicBezTo>
                    <a:pt x="19" y="265"/>
                    <a:pt x="20" y="312"/>
                    <a:pt x="38" y="357"/>
                  </a:cubicBezTo>
                  <a:cubicBezTo>
                    <a:pt x="82" y="460"/>
                    <a:pt x="208" y="505"/>
                    <a:pt x="319" y="458"/>
                  </a:cubicBezTo>
                  <a:cubicBezTo>
                    <a:pt x="327" y="454"/>
                    <a:pt x="336" y="450"/>
                    <a:pt x="344" y="446"/>
                  </a:cubicBezTo>
                  <a:cubicBezTo>
                    <a:pt x="344" y="446"/>
                    <a:pt x="404" y="391"/>
                    <a:pt x="398" y="307"/>
                  </a:cubicBezTo>
                  <a:cubicBezTo>
                    <a:pt x="396" y="274"/>
                    <a:pt x="391" y="242"/>
                    <a:pt x="377" y="215"/>
                  </a:cubicBezTo>
                  <a:close/>
                </a:path>
              </a:pathLst>
            </a:custGeom>
            <a:solidFill>
              <a:srgbClr val="FF4061"/>
            </a:solidFill>
            <a:ln w="38100">
              <a:solidFill>
                <a:srgbClr val="2B323B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A3D7732-FC3C-4189-8444-5DDC8B7F1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483" y="2313476"/>
              <a:ext cx="1940535" cy="1615678"/>
            </a:xfrm>
            <a:custGeom>
              <a:avLst/>
              <a:gdLst>
                <a:gd name="connsiteX0" fmla="*/ 2246662 w 2382017"/>
                <a:gd name="connsiteY0" fmla="*/ 2596804 h 2751705"/>
                <a:gd name="connsiteX1" fmla="*/ 2309917 w 2382017"/>
                <a:gd name="connsiteY1" fmla="*/ 2634385 h 2751705"/>
                <a:gd name="connsiteX2" fmla="*/ 2379453 w 2382017"/>
                <a:gd name="connsiteY2" fmla="*/ 2661971 h 2751705"/>
                <a:gd name="connsiteX3" fmla="*/ 2382017 w 2382017"/>
                <a:gd name="connsiteY3" fmla="*/ 2664535 h 2751705"/>
                <a:gd name="connsiteX4" fmla="*/ 2287146 w 2382017"/>
                <a:gd name="connsiteY4" fmla="*/ 2751705 h 2751705"/>
                <a:gd name="connsiteX5" fmla="*/ 2287080 w 2382017"/>
                <a:gd name="connsiteY5" fmla="*/ 2751692 h 2751705"/>
                <a:gd name="connsiteX6" fmla="*/ 2318383 w 2382017"/>
                <a:gd name="connsiteY6" fmla="*/ 2722929 h 2751705"/>
                <a:gd name="connsiteX7" fmla="*/ 2381947 w 2382017"/>
                <a:gd name="connsiteY7" fmla="*/ 2664523 h 2751705"/>
                <a:gd name="connsiteX8" fmla="*/ 2379382 w 2382017"/>
                <a:gd name="connsiteY8" fmla="*/ 2661959 h 2751705"/>
                <a:gd name="connsiteX9" fmla="*/ 2309838 w 2382017"/>
                <a:gd name="connsiteY9" fmla="*/ 2634369 h 2751705"/>
                <a:gd name="connsiteX10" fmla="*/ 2246633 w 2382017"/>
                <a:gd name="connsiteY10" fmla="*/ 2596816 h 2751705"/>
                <a:gd name="connsiteX11" fmla="*/ 1304981 w 2382017"/>
                <a:gd name="connsiteY11" fmla="*/ 30851 h 2751705"/>
                <a:gd name="connsiteX12" fmla="*/ 1305449 w 2382017"/>
                <a:gd name="connsiteY12" fmla="*/ 32279 h 2751705"/>
                <a:gd name="connsiteX13" fmla="*/ 1270903 w 2382017"/>
                <a:gd name="connsiteY13" fmla="*/ 53430 h 2751705"/>
                <a:gd name="connsiteX14" fmla="*/ 1014635 w 2382017"/>
                <a:gd name="connsiteY14" fmla="*/ 2279 h 2751705"/>
                <a:gd name="connsiteX15" fmla="*/ 1188833 w 2382017"/>
                <a:gd name="connsiteY15" fmla="*/ 20146 h 2751705"/>
                <a:gd name="connsiteX16" fmla="*/ 1269119 w 2382017"/>
                <a:gd name="connsiteY16" fmla="*/ 54522 h 2751705"/>
                <a:gd name="connsiteX17" fmla="*/ 1269071 w 2382017"/>
                <a:gd name="connsiteY17" fmla="*/ 54551 h 2751705"/>
                <a:gd name="connsiteX18" fmla="*/ 1122973 w 2382017"/>
                <a:gd name="connsiteY18" fmla="*/ 277596 h 2751705"/>
                <a:gd name="connsiteX19" fmla="*/ 1627907 w 2382017"/>
                <a:gd name="connsiteY19" fmla="*/ 1056971 h 2751705"/>
                <a:gd name="connsiteX20" fmla="*/ 1878412 w 2382017"/>
                <a:gd name="connsiteY20" fmla="*/ 1085092 h 2751705"/>
                <a:gd name="connsiteX21" fmla="*/ 1940535 w 2382017"/>
                <a:gd name="connsiteY21" fmla="*/ 1079192 h 2751705"/>
                <a:gd name="connsiteX22" fmla="*/ 1858809 w 2382017"/>
                <a:gd name="connsiteY22" fmla="*/ 1151642 h 2751705"/>
                <a:gd name="connsiteX23" fmla="*/ 1715203 w 2382017"/>
                <a:gd name="connsiteY23" fmla="*/ 1543965 h 2751705"/>
                <a:gd name="connsiteX24" fmla="*/ 1666479 w 2382017"/>
                <a:gd name="connsiteY24" fmla="*/ 1531144 h 2751705"/>
                <a:gd name="connsiteX25" fmla="*/ 739964 w 2382017"/>
                <a:gd name="connsiteY25" fmla="*/ 1611601 h 2751705"/>
                <a:gd name="connsiteX26" fmla="*/ 733019 w 2382017"/>
                <a:gd name="connsiteY26" fmla="*/ 1615678 h 2751705"/>
                <a:gd name="connsiteX27" fmla="*/ 742011 w 2382017"/>
                <a:gd name="connsiteY27" fmla="*/ 1569837 h 2751705"/>
                <a:gd name="connsiteX28" fmla="*/ 743543 w 2382017"/>
                <a:gd name="connsiteY28" fmla="*/ 1492698 h 2751705"/>
                <a:gd name="connsiteX29" fmla="*/ 689699 w 2382017"/>
                <a:gd name="connsiteY29" fmla="*/ 1256843 h 2751705"/>
                <a:gd name="connsiteX30" fmla="*/ 682006 w 2382017"/>
                <a:gd name="connsiteY30" fmla="*/ 885116 h 2751705"/>
                <a:gd name="connsiteX31" fmla="*/ 361500 w 2382017"/>
                <a:gd name="connsiteY31" fmla="*/ 831280 h 2751705"/>
                <a:gd name="connsiteX32" fmla="*/ 61507 w 2382017"/>
                <a:gd name="connsiteY32" fmla="*/ 705662 h 2751705"/>
                <a:gd name="connsiteX33" fmla="*/ 6701 w 2382017"/>
                <a:gd name="connsiteY33" fmla="*/ 713233 h 2751705"/>
                <a:gd name="connsiteX34" fmla="*/ 0 w 2382017"/>
                <a:gd name="connsiteY34" fmla="*/ 715904 h 2751705"/>
                <a:gd name="connsiteX35" fmla="*/ 21970 w 2382017"/>
                <a:gd name="connsiteY35" fmla="*/ 608104 h 2751705"/>
                <a:gd name="connsiteX36" fmla="*/ 230744 w 2382017"/>
                <a:gd name="connsiteY36" fmla="*/ 316068 h 2751705"/>
                <a:gd name="connsiteX37" fmla="*/ 699973 w 2382017"/>
                <a:gd name="connsiteY37" fmla="*/ 187876 h 2751705"/>
                <a:gd name="connsiteX38" fmla="*/ 925613 w 2382017"/>
                <a:gd name="connsiteY38" fmla="*/ 21227 h 2751705"/>
                <a:gd name="connsiteX39" fmla="*/ 1014635 w 2382017"/>
                <a:gd name="connsiteY39" fmla="*/ 2279 h 2751705"/>
                <a:gd name="connsiteX0" fmla="*/ 2246662 w 2382017"/>
                <a:gd name="connsiteY0" fmla="*/ 2596804 h 2751705"/>
                <a:gd name="connsiteX1" fmla="*/ 2309917 w 2382017"/>
                <a:gd name="connsiteY1" fmla="*/ 2634385 h 2751705"/>
                <a:gd name="connsiteX2" fmla="*/ 2379453 w 2382017"/>
                <a:gd name="connsiteY2" fmla="*/ 2661971 h 2751705"/>
                <a:gd name="connsiteX3" fmla="*/ 2382017 w 2382017"/>
                <a:gd name="connsiteY3" fmla="*/ 2664535 h 2751705"/>
                <a:gd name="connsiteX4" fmla="*/ 2287146 w 2382017"/>
                <a:gd name="connsiteY4" fmla="*/ 2751705 h 2751705"/>
                <a:gd name="connsiteX5" fmla="*/ 2318383 w 2382017"/>
                <a:gd name="connsiteY5" fmla="*/ 2722929 h 2751705"/>
                <a:gd name="connsiteX6" fmla="*/ 2381947 w 2382017"/>
                <a:gd name="connsiteY6" fmla="*/ 2664523 h 2751705"/>
                <a:gd name="connsiteX7" fmla="*/ 2379382 w 2382017"/>
                <a:gd name="connsiteY7" fmla="*/ 2661959 h 2751705"/>
                <a:gd name="connsiteX8" fmla="*/ 2309838 w 2382017"/>
                <a:gd name="connsiteY8" fmla="*/ 2634369 h 2751705"/>
                <a:gd name="connsiteX9" fmla="*/ 2246633 w 2382017"/>
                <a:gd name="connsiteY9" fmla="*/ 2596816 h 2751705"/>
                <a:gd name="connsiteX10" fmla="*/ 2246662 w 2382017"/>
                <a:gd name="connsiteY10" fmla="*/ 2596804 h 2751705"/>
                <a:gd name="connsiteX11" fmla="*/ 1304981 w 2382017"/>
                <a:gd name="connsiteY11" fmla="*/ 30851 h 2751705"/>
                <a:gd name="connsiteX12" fmla="*/ 1305449 w 2382017"/>
                <a:gd name="connsiteY12" fmla="*/ 32279 h 2751705"/>
                <a:gd name="connsiteX13" fmla="*/ 1270903 w 2382017"/>
                <a:gd name="connsiteY13" fmla="*/ 53430 h 2751705"/>
                <a:gd name="connsiteX14" fmla="*/ 1304981 w 2382017"/>
                <a:gd name="connsiteY14" fmla="*/ 30851 h 2751705"/>
                <a:gd name="connsiteX15" fmla="*/ 1014635 w 2382017"/>
                <a:gd name="connsiteY15" fmla="*/ 2279 h 2751705"/>
                <a:gd name="connsiteX16" fmla="*/ 1188833 w 2382017"/>
                <a:gd name="connsiteY16" fmla="*/ 20146 h 2751705"/>
                <a:gd name="connsiteX17" fmla="*/ 1269119 w 2382017"/>
                <a:gd name="connsiteY17" fmla="*/ 54522 h 2751705"/>
                <a:gd name="connsiteX18" fmla="*/ 1269071 w 2382017"/>
                <a:gd name="connsiteY18" fmla="*/ 54551 h 2751705"/>
                <a:gd name="connsiteX19" fmla="*/ 1122973 w 2382017"/>
                <a:gd name="connsiteY19" fmla="*/ 277596 h 2751705"/>
                <a:gd name="connsiteX20" fmla="*/ 1627907 w 2382017"/>
                <a:gd name="connsiteY20" fmla="*/ 1056971 h 2751705"/>
                <a:gd name="connsiteX21" fmla="*/ 1878412 w 2382017"/>
                <a:gd name="connsiteY21" fmla="*/ 1085092 h 2751705"/>
                <a:gd name="connsiteX22" fmla="*/ 1940535 w 2382017"/>
                <a:gd name="connsiteY22" fmla="*/ 1079192 h 2751705"/>
                <a:gd name="connsiteX23" fmla="*/ 1858809 w 2382017"/>
                <a:gd name="connsiteY23" fmla="*/ 1151642 h 2751705"/>
                <a:gd name="connsiteX24" fmla="*/ 1715203 w 2382017"/>
                <a:gd name="connsiteY24" fmla="*/ 1543965 h 2751705"/>
                <a:gd name="connsiteX25" fmla="*/ 1666479 w 2382017"/>
                <a:gd name="connsiteY25" fmla="*/ 1531144 h 2751705"/>
                <a:gd name="connsiteX26" fmla="*/ 739964 w 2382017"/>
                <a:gd name="connsiteY26" fmla="*/ 1611601 h 2751705"/>
                <a:gd name="connsiteX27" fmla="*/ 733019 w 2382017"/>
                <a:gd name="connsiteY27" fmla="*/ 1615678 h 2751705"/>
                <a:gd name="connsiteX28" fmla="*/ 742011 w 2382017"/>
                <a:gd name="connsiteY28" fmla="*/ 1569837 h 2751705"/>
                <a:gd name="connsiteX29" fmla="*/ 743543 w 2382017"/>
                <a:gd name="connsiteY29" fmla="*/ 1492698 h 2751705"/>
                <a:gd name="connsiteX30" fmla="*/ 689699 w 2382017"/>
                <a:gd name="connsiteY30" fmla="*/ 1256843 h 2751705"/>
                <a:gd name="connsiteX31" fmla="*/ 682006 w 2382017"/>
                <a:gd name="connsiteY31" fmla="*/ 885116 h 2751705"/>
                <a:gd name="connsiteX32" fmla="*/ 361500 w 2382017"/>
                <a:gd name="connsiteY32" fmla="*/ 831280 h 2751705"/>
                <a:gd name="connsiteX33" fmla="*/ 61507 w 2382017"/>
                <a:gd name="connsiteY33" fmla="*/ 705662 h 2751705"/>
                <a:gd name="connsiteX34" fmla="*/ 6701 w 2382017"/>
                <a:gd name="connsiteY34" fmla="*/ 713233 h 2751705"/>
                <a:gd name="connsiteX35" fmla="*/ 0 w 2382017"/>
                <a:gd name="connsiteY35" fmla="*/ 715904 h 2751705"/>
                <a:gd name="connsiteX36" fmla="*/ 21970 w 2382017"/>
                <a:gd name="connsiteY36" fmla="*/ 608104 h 2751705"/>
                <a:gd name="connsiteX37" fmla="*/ 230744 w 2382017"/>
                <a:gd name="connsiteY37" fmla="*/ 316068 h 2751705"/>
                <a:gd name="connsiteX38" fmla="*/ 699973 w 2382017"/>
                <a:gd name="connsiteY38" fmla="*/ 187876 h 2751705"/>
                <a:gd name="connsiteX39" fmla="*/ 925613 w 2382017"/>
                <a:gd name="connsiteY39" fmla="*/ 21227 h 2751705"/>
                <a:gd name="connsiteX40" fmla="*/ 1014635 w 2382017"/>
                <a:gd name="connsiteY40" fmla="*/ 2279 h 2751705"/>
                <a:gd name="connsiteX0" fmla="*/ 2246662 w 2382017"/>
                <a:gd name="connsiteY0" fmla="*/ 2596804 h 2751705"/>
                <a:gd name="connsiteX1" fmla="*/ 2309917 w 2382017"/>
                <a:gd name="connsiteY1" fmla="*/ 2634385 h 2751705"/>
                <a:gd name="connsiteX2" fmla="*/ 2379453 w 2382017"/>
                <a:gd name="connsiteY2" fmla="*/ 2661971 h 2751705"/>
                <a:gd name="connsiteX3" fmla="*/ 2382017 w 2382017"/>
                <a:gd name="connsiteY3" fmla="*/ 2664535 h 2751705"/>
                <a:gd name="connsiteX4" fmla="*/ 2287146 w 2382017"/>
                <a:gd name="connsiteY4" fmla="*/ 2751705 h 2751705"/>
                <a:gd name="connsiteX5" fmla="*/ 2381947 w 2382017"/>
                <a:gd name="connsiteY5" fmla="*/ 2664523 h 2751705"/>
                <a:gd name="connsiteX6" fmla="*/ 2379382 w 2382017"/>
                <a:gd name="connsiteY6" fmla="*/ 2661959 h 2751705"/>
                <a:gd name="connsiteX7" fmla="*/ 2309838 w 2382017"/>
                <a:gd name="connsiteY7" fmla="*/ 2634369 h 2751705"/>
                <a:gd name="connsiteX8" fmla="*/ 2246633 w 2382017"/>
                <a:gd name="connsiteY8" fmla="*/ 2596816 h 2751705"/>
                <a:gd name="connsiteX9" fmla="*/ 2246662 w 2382017"/>
                <a:gd name="connsiteY9" fmla="*/ 2596804 h 2751705"/>
                <a:gd name="connsiteX10" fmla="*/ 1304981 w 2382017"/>
                <a:gd name="connsiteY10" fmla="*/ 30851 h 2751705"/>
                <a:gd name="connsiteX11" fmla="*/ 1305449 w 2382017"/>
                <a:gd name="connsiteY11" fmla="*/ 32279 h 2751705"/>
                <a:gd name="connsiteX12" fmla="*/ 1270903 w 2382017"/>
                <a:gd name="connsiteY12" fmla="*/ 53430 h 2751705"/>
                <a:gd name="connsiteX13" fmla="*/ 1304981 w 2382017"/>
                <a:gd name="connsiteY13" fmla="*/ 30851 h 2751705"/>
                <a:gd name="connsiteX14" fmla="*/ 1014635 w 2382017"/>
                <a:gd name="connsiteY14" fmla="*/ 2279 h 2751705"/>
                <a:gd name="connsiteX15" fmla="*/ 1188833 w 2382017"/>
                <a:gd name="connsiteY15" fmla="*/ 20146 h 2751705"/>
                <a:gd name="connsiteX16" fmla="*/ 1269119 w 2382017"/>
                <a:gd name="connsiteY16" fmla="*/ 54522 h 2751705"/>
                <a:gd name="connsiteX17" fmla="*/ 1269071 w 2382017"/>
                <a:gd name="connsiteY17" fmla="*/ 54551 h 2751705"/>
                <a:gd name="connsiteX18" fmla="*/ 1122973 w 2382017"/>
                <a:gd name="connsiteY18" fmla="*/ 277596 h 2751705"/>
                <a:gd name="connsiteX19" fmla="*/ 1627907 w 2382017"/>
                <a:gd name="connsiteY19" fmla="*/ 1056971 h 2751705"/>
                <a:gd name="connsiteX20" fmla="*/ 1878412 w 2382017"/>
                <a:gd name="connsiteY20" fmla="*/ 1085092 h 2751705"/>
                <a:gd name="connsiteX21" fmla="*/ 1940535 w 2382017"/>
                <a:gd name="connsiteY21" fmla="*/ 1079192 h 2751705"/>
                <a:gd name="connsiteX22" fmla="*/ 1858809 w 2382017"/>
                <a:gd name="connsiteY22" fmla="*/ 1151642 h 2751705"/>
                <a:gd name="connsiteX23" fmla="*/ 1715203 w 2382017"/>
                <a:gd name="connsiteY23" fmla="*/ 1543965 h 2751705"/>
                <a:gd name="connsiteX24" fmla="*/ 1666479 w 2382017"/>
                <a:gd name="connsiteY24" fmla="*/ 1531144 h 2751705"/>
                <a:gd name="connsiteX25" fmla="*/ 739964 w 2382017"/>
                <a:gd name="connsiteY25" fmla="*/ 1611601 h 2751705"/>
                <a:gd name="connsiteX26" fmla="*/ 733019 w 2382017"/>
                <a:gd name="connsiteY26" fmla="*/ 1615678 h 2751705"/>
                <a:gd name="connsiteX27" fmla="*/ 742011 w 2382017"/>
                <a:gd name="connsiteY27" fmla="*/ 1569837 h 2751705"/>
                <a:gd name="connsiteX28" fmla="*/ 743543 w 2382017"/>
                <a:gd name="connsiteY28" fmla="*/ 1492698 h 2751705"/>
                <a:gd name="connsiteX29" fmla="*/ 689699 w 2382017"/>
                <a:gd name="connsiteY29" fmla="*/ 1256843 h 2751705"/>
                <a:gd name="connsiteX30" fmla="*/ 682006 w 2382017"/>
                <a:gd name="connsiteY30" fmla="*/ 885116 h 2751705"/>
                <a:gd name="connsiteX31" fmla="*/ 361500 w 2382017"/>
                <a:gd name="connsiteY31" fmla="*/ 831280 h 2751705"/>
                <a:gd name="connsiteX32" fmla="*/ 61507 w 2382017"/>
                <a:gd name="connsiteY32" fmla="*/ 705662 h 2751705"/>
                <a:gd name="connsiteX33" fmla="*/ 6701 w 2382017"/>
                <a:gd name="connsiteY33" fmla="*/ 713233 h 2751705"/>
                <a:gd name="connsiteX34" fmla="*/ 0 w 2382017"/>
                <a:gd name="connsiteY34" fmla="*/ 715904 h 2751705"/>
                <a:gd name="connsiteX35" fmla="*/ 21970 w 2382017"/>
                <a:gd name="connsiteY35" fmla="*/ 608104 h 2751705"/>
                <a:gd name="connsiteX36" fmla="*/ 230744 w 2382017"/>
                <a:gd name="connsiteY36" fmla="*/ 316068 h 2751705"/>
                <a:gd name="connsiteX37" fmla="*/ 699973 w 2382017"/>
                <a:gd name="connsiteY37" fmla="*/ 187876 h 2751705"/>
                <a:gd name="connsiteX38" fmla="*/ 925613 w 2382017"/>
                <a:gd name="connsiteY38" fmla="*/ 21227 h 2751705"/>
                <a:gd name="connsiteX39" fmla="*/ 1014635 w 2382017"/>
                <a:gd name="connsiteY39" fmla="*/ 2279 h 2751705"/>
                <a:gd name="connsiteX0" fmla="*/ 2246662 w 2382017"/>
                <a:gd name="connsiteY0" fmla="*/ 2596804 h 2664535"/>
                <a:gd name="connsiteX1" fmla="*/ 2309917 w 2382017"/>
                <a:gd name="connsiteY1" fmla="*/ 2634385 h 2664535"/>
                <a:gd name="connsiteX2" fmla="*/ 2379453 w 2382017"/>
                <a:gd name="connsiteY2" fmla="*/ 2661971 h 2664535"/>
                <a:gd name="connsiteX3" fmla="*/ 2382017 w 2382017"/>
                <a:gd name="connsiteY3" fmla="*/ 2664535 h 2664535"/>
                <a:gd name="connsiteX4" fmla="*/ 2381947 w 2382017"/>
                <a:gd name="connsiteY4" fmla="*/ 2664523 h 2664535"/>
                <a:gd name="connsiteX5" fmla="*/ 2379382 w 2382017"/>
                <a:gd name="connsiteY5" fmla="*/ 2661959 h 2664535"/>
                <a:gd name="connsiteX6" fmla="*/ 2309838 w 2382017"/>
                <a:gd name="connsiteY6" fmla="*/ 2634369 h 2664535"/>
                <a:gd name="connsiteX7" fmla="*/ 2246633 w 2382017"/>
                <a:gd name="connsiteY7" fmla="*/ 2596816 h 2664535"/>
                <a:gd name="connsiteX8" fmla="*/ 2246662 w 2382017"/>
                <a:gd name="connsiteY8" fmla="*/ 2596804 h 2664535"/>
                <a:gd name="connsiteX9" fmla="*/ 1304981 w 2382017"/>
                <a:gd name="connsiteY9" fmla="*/ 30851 h 2664535"/>
                <a:gd name="connsiteX10" fmla="*/ 1305449 w 2382017"/>
                <a:gd name="connsiteY10" fmla="*/ 32279 h 2664535"/>
                <a:gd name="connsiteX11" fmla="*/ 1270903 w 2382017"/>
                <a:gd name="connsiteY11" fmla="*/ 53430 h 2664535"/>
                <a:gd name="connsiteX12" fmla="*/ 1304981 w 2382017"/>
                <a:gd name="connsiteY12" fmla="*/ 30851 h 2664535"/>
                <a:gd name="connsiteX13" fmla="*/ 1014635 w 2382017"/>
                <a:gd name="connsiteY13" fmla="*/ 2279 h 2664535"/>
                <a:gd name="connsiteX14" fmla="*/ 1188833 w 2382017"/>
                <a:gd name="connsiteY14" fmla="*/ 20146 h 2664535"/>
                <a:gd name="connsiteX15" fmla="*/ 1269119 w 2382017"/>
                <a:gd name="connsiteY15" fmla="*/ 54522 h 2664535"/>
                <a:gd name="connsiteX16" fmla="*/ 1269071 w 2382017"/>
                <a:gd name="connsiteY16" fmla="*/ 54551 h 2664535"/>
                <a:gd name="connsiteX17" fmla="*/ 1122973 w 2382017"/>
                <a:gd name="connsiteY17" fmla="*/ 277596 h 2664535"/>
                <a:gd name="connsiteX18" fmla="*/ 1627907 w 2382017"/>
                <a:gd name="connsiteY18" fmla="*/ 1056971 h 2664535"/>
                <a:gd name="connsiteX19" fmla="*/ 1878412 w 2382017"/>
                <a:gd name="connsiteY19" fmla="*/ 1085092 h 2664535"/>
                <a:gd name="connsiteX20" fmla="*/ 1940535 w 2382017"/>
                <a:gd name="connsiteY20" fmla="*/ 1079192 h 2664535"/>
                <a:gd name="connsiteX21" fmla="*/ 1858809 w 2382017"/>
                <a:gd name="connsiteY21" fmla="*/ 1151642 h 2664535"/>
                <a:gd name="connsiteX22" fmla="*/ 1715203 w 2382017"/>
                <a:gd name="connsiteY22" fmla="*/ 1543965 h 2664535"/>
                <a:gd name="connsiteX23" fmla="*/ 1666479 w 2382017"/>
                <a:gd name="connsiteY23" fmla="*/ 1531144 h 2664535"/>
                <a:gd name="connsiteX24" fmla="*/ 739964 w 2382017"/>
                <a:gd name="connsiteY24" fmla="*/ 1611601 h 2664535"/>
                <a:gd name="connsiteX25" fmla="*/ 733019 w 2382017"/>
                <a:gd name="connsiteY25" fmla="*/ 1615678 h 2664535"/>
                <a:gd name="connsiteX26" fmla="*/ 742011 w 2382017"/>
                <a:gd name="connsiteY26" fmla="*/ 1569837 h 2664535"/>
                <a:gd name="connsiteX27" fmla="*/ 743543 w 2382017"/>
                <a:gd name="connsiteY27" fmla="*/ 1492698 h 2664535"/>
                <a:gd name="connsiteX28" fmla="*/ 689699 w 2382017"/>
                <a:gd name="connsiteY28" fmla="*/ 1256843 h 2664535"/>
                <a:gd name="connsiteX29" fmla="*/ 682006 w 2382017"/>
                <a:gd name="connsiteY29" fmla="*/ 885116 h 2664535"/>
                <a:gd name="connsiteX30" fmla="*/ 361500 w 2382017"/>
                <a:gd name="connsiteY30" fmla="*/ 831280 h 2664535"/>
                <a:gd name="connsiteX31" fmla="*/ 61507 w 2382017"/>
                <a:gd name="connsiteY31" fmla="*/ 705662 h 2664535"/>
                <a:gd name="connsiteX32" fmla="*/ 6701 w 2382017"/>
                <a:gd name="connsiteY32" fmla="*/ 713233 h 2664535"/>
                <a:gd name="connsiteX33" fmla="*/ 0 w 2382017"/>
                <a:gd name="connsiteY33" fmla="*/ 715904 h 2664535"/>
                <a:gd name="connsiteX34" fmla="*/ 21970 w 2382017"/>
                <a:gd name="connsiteY34" fmla="*/ 608104 h 2664535"/>
                <a:gd name="connsiteX35" fmla="*/ 230744 w 2382017"/>
                <a:gd name="connsiteY35" fmla="*/ 316068 h 2664535"/>
                <a:gd name="connsiteX36" fmla="*/ 699973 w 2382017"/>
                <a:gd name="connsiteY36" fmla="*/ 187876 h 2664535"/>
                <a:gd name="connsiteX37" fmla="*/ 925613 w 2382017"/>
                <a:gd name="connsiteY37" fmla="*/ 21227 h 2664535"/>
                <a:gd name="connsiteX38" fmla="*/ 1014635 w 2382017"/>
                <a:gd name="connsiteY38" fmla="*/ 2279 h 2664535"/>
                <a:gd name="connsiteX0" fmla="*/ 2246662 w 2382017"/>
                <a:gd name="connsiteY0" fmla="*/ 2596804 h 2664535"/>
                <a:gd name="connsiteX1" fmla="*/ 2309917 w 2382017"/>
                <a:gd name="connsiteY1" fmla="*/ 2634385 h 2664535"/>
                <a:gd name="connsiteX2" fmla="*/ 2379453 w 2382017"/>
                <a:gd name="connsiteY2" fmla="*/ 2661971 h 2664535"/>
                <a:gd name="connsiteX3" fmla="*/ 2382017 w 2382017"/>
                <a:gd name="connsiteY3" fmla="*/ 2664535 h 2664535"/>
                <a:gd name="connsiteX4" fmla="*/ 2381947 w 2382017"/>
                <a:gd name="connsiteY4" fmla="*/ 2664523 h 2664535"/>
                <a:gd name="connsiteX5" fmla="*/ 2309838 w 2382017"/>
                <a:gd name="connsiteY5" fmla="*/ 2634369 h 2664535"/>
                <a:gd name="connsiteX6" fmla="*/ 2246633 w 2382017"/>
                <a:gd name="connsiteY6" fmla="*/ 2596816 h 2664535"/>
                <a:gd name="connsiteX7" fmla="*/ 2246662 w 2382017"/>
                <a:gd name="connsiteY7" fmla="*/ 2596804 h 2664535"/>
                <a:gd name="connsiteX8" fmla="*/ 1304981 w 2382017"/>
                <a:gd name="connsiteY8" fmla="*/ 30851 h 2664535"/>
                <a:gd name="connsiteX9" fmla="*/ 1305449 w 2382017"/>
                <a:gd name="connsiteY9" fmla="*/ 32279 h 2664535"/>
                <a:gd name="connsiteX10" fmla="*/ 1270903 w 2382017"/>
                <a:gd name="connsiteY10" fmla="*/ 53430 h 2664535"/>
                <a:gd name="connsiteX11" fmla="*/ 1304981 w 2382017"/>
                <a:gd name="connsiteY11" fmla="*/ 30851 h 2664535"/>
                <a:gd name="connsiteX12" fmla="*/ 1014635 w 2382017"/>
                <a:gd name="connsiteY12" fmla="*/ 2279 h 2664535"/>
                <a:gd name="connsiteX13" fmla="*/ 1188833 w 2382017"/>
                <a:gd name="connsiteY13" fmla="*/ 20146 h 2664535"/>
                <a:gd name="connsiteX14" fmla="*/ 1269119 w 2382017"/>
                <a:gd name="connsiteY14" fmla="*/ 54522 h 2664535"/>
                <a:gd name="connsiteX15" fmla="*/ 1269071 w 2382017"/>
                <a:gd name="connsiteY15" fmla="*/ 54551 h 2664535"/>
                <a:gd name="connsiteX16" fmla="*/ 1122973 w 2382017"/>
                <a:gd name="connsiteY16" fmla="*/ 277596 h 2664535"/>
                <a:gd name="connsiteX17" fmla="*/ 1627907 w 2382017"/>
                <a:gd name="connsiteY17" fmla="*/ 1056971 h 2664535"/>
                <a:gd name="connsiteX18" fmla="*/ 1878412 w 2382017"/>
                <a:gd name="connsiteY18" fmla="*/ 1085092 h 2664535"/>
                <a:gd name="connsiteX19" fmla="*/ 1940535 w 2382017"/>
                <a:gd name="connsiteY19" fmla="*/ 1079192 h 2664535"/>
                <a:gd name="connsiteX20" fmla="*/ 1858809 w 2382017"/>
                <a:gd name="connsiteY20" fmla="*/ 1151642 h 2664535"/>
                <a:gd name="connsiteX21" fmla="*/ 1715203 w 2382017"/>
                <a:gd name="connsiteY21" fmla="*/ 1543965 h 2664535"/>
                <a:gd name="connsiteX22" fmla="*/ 1666479 w 2382017"/>
                <a:gd name="connsiteY22" fmla="*/ 1531144 h 2664535"/>
                <a:gd name="connsiteX23" fmla="*/ 739964 w 2382017"/>
                <a:gd name="connsiteY23" fmla="*/ 1611601 h 2664535"/>
                <a:gd name="connsiteX24" fmla="*/ 733019 w 2382017"/>
                <a:gd name="connsiteY24" fmla="*/ 1615678 h 2664535"/>
                <a:gd name="connsiteX25" fmla="*/ 742011 w 2382017"/>
                <a:gd name="connsiteY25" fmla="*/ 1569837 h 2664535"/>
                <a:gd name="connsiteX26" fmla="*/ 743543 w 2382017"/>
                <a:gd name="connsiteY26" fmla="*/ 1492698 h 2664535"/>
                <a:gd name="connsiteX27" fmla="*/ 689699 w 2382017"/>
                <a:gd name="connsiteY27" fmla="*/ 1256843 h 2664535"/>
                <a:gd name="connsiteX28" fmla="*/ 682006 w 2382017"/>
                <a:gd name="connsiteY28" fmla="*/ 885116 h 2664535"/>
                <a:gd name="connsiteX29" fmla="*/ 361500 w 2382017"/>
                <a:gd name="connsiteY29" fmla="*/ 831280 h 2664535"/>
                <a:gd name="connsiteX30" fmla="*/ 61507 w 2382017"/>
                <a:gd name="connsiteY30" fmla="*/ 705662 h 2664535"/>
                <a:gd name="connsiteX31" fmla="*/ 6701 w 2382017"/>
                <a:gd name="connsiteY31" fmla="*/ 713233 h 2664535"/>
                <a:gd name="connsiteX32" fmla="*/ 0 w 2382017"/>
                <a:gd name="connsiteY32" fmla="*/ 715904 h 2664535"/>
                <a:gd name="connsiteX33" fmla="*/ 21970 w 2382017"/>
                <a:gd name="connsiteY33" fmla="*/ 608104 h 2664535"/>
                <a:gd name="connsiteX34" fmla="*/ 230744 w 2382017"/>
                <a:gd name="connsiteY34" fmla="*/ 316068 h 2664535"/>
                <a:gd name="connsiteX35" fmla="*/ 699973 w 2382017"/>
                <a:gd name="connsiteY35" fmla="*/ 187876 h 2664535"/>
                <a:gd name="connsiteX36" fmla="*/ 925613 w 2382017"/>
                <a:gd name="connsiteY36" fmla="*/ 21227 h 2664535"/>
                <a:gd name="connsiteX37" fmla="*/ 1014635 w 2382017"/>
                <a:gd name="connsiteY37" fmla="*/ 2279 h 2664535"/>
                <a:gd name="connsiteX0" fmla="*/ 2246662 w 2382017"/>
                <a:gd name="connsiteY0" fmla="*/ 2596804 h 2664535"/>
                <a:gd name="connsiteX1" fmla="*/ 2309917 w 2382017"/>
                <a:gd name="connsiteY1" fmla="*/ 2634385 h 2664535"/>
                <a:gd name="connsiteX2" fmla="*/ 2379453 w 2382017"/>
                <a:gd name="connsiteY2" fmla="*/ 2661971 h 2664535"/>
                <a:gd name="connsiteX3" fmla="*/ 2382017 w 2382017"/>
                <a:gd name="connsiteY3" fmla="*/ 2664535 h 2664535"/>
                <a:gd name="connsiteX4" fmla="*/ 2309838 w 2382017"/>
                <a:gd name="connsiteY4" fmla="*/ 2634369 h 2664535"/>
                <a:gd name="connsiteX5" fmla="*/ 2246633 w 2382017"/>
                <a:gd name="connsiteY5" fmla="*/ 2596816 h 2664535"/>
                <a:gd name="connsiteX6" fmla="*/ 2246662 w 2382017"/>
                <a:gd name="connsiteY6" fmla="*/ 2596804 h 2664535"/>
                <a:gd name="connsiteX7" fmla="*/ 1304981 w 2382017"/>
                <a:gd name="connsiteY7" fmla="*/ 30851 h 2664535"/>
                <a:gd name="connsiteX8" fmla="*/ 1305449 w 2382017"/>
                <a:gd name="connsiteY8" fmla="*/ 32279 h 2664535"/>
                <a:gd name="connsiteX9" fmla="*/ 1270903 w 2382017"/>
                <a:gd name="connsiteY9" fmla="*/ 53430 h 2664535"/>
                <a:gd name="connsiteX10" fmla="*/ 1304981 w 2382017"/>
                <a:gd name="connsiteY10" fmla="*/ 30851 h 2664535"/>
                <a:gd name="connsiteX11" fmla="*/ 1014635 w 2382017"/>
                <a:gd name="connsiteY11" fmla="*/ 2279 h 2664535"/>
                <a:gd name="connsiteX12" fmla="*/ 1188833 w 2382017"/>
                <a:gd name="connsiteY12" fmla="*/ 20146 h 2664535"/>
                <a:gd name="connsiteX13" fmla="*/ 1269119 w 2382017"/>
                <a:gd name="connsiteY13" fmla="*/ 54522 h 2664535"/>
                <a:gd name="connsiteX14" fmla="*/ 1269071 w 2382017"/>
                <a:gd name="connsiteY14" fmla="*/ 54551 h 2664535"/>
                <a:gd name="connsiteX15" fmla="*/ 1122973 w 2382017"/>
                <a:gd name="connsiteY15" fmla="*/ 277596 h 2664535"/>
                <a:gd name="connsiteX16" fmla="*/ 1627907 w 2382017"/>
                <a:gd name="connsiteY16" fmla="*/ 1056971 h 2664535"/>
                <a:gd name="connsiteX17" fmla="*/ 1878412 w 2382017"/>
                <a:gd name="connsiteY17" fmla="*/ 1085092 h 2664535"/>
                <a:gd name="connsiteX18" fmla="*/ 1940535 w 2382017"/>
                <a:gd name="connsiteY18" fmla="*/ 1079192 h 2664535"/>
                <a:gd name="connsiteX19" fmla="*/ 1858809 w 2382017"/>
                <a:gd name="connsiteY19" fmla="*/ 1151642 h 2664535"/>
                <a:gd name="connsiteX20" fmla="*/ 1715203 w 2382017"/>
                <a:gd name="connsiteY20" fmla="*/ 1543965 h 2664535"/>
                <a:gd name="connsiteX21" fmla="*/ 1666479 w 2382017"/>
                <a:gd name="connsiteY21" fmla="*/ 1531144 h 2664535"/>
                <a:gd name="connsiteX22" fmla="*/ 739964 w 2382017"/>
                <a:gd name="connsiteY22" fmla="*/ 1611601 h 2664535"/>
                <a:gd name="connsiteX23" fmla="*/ 733019 w 2382017"/>
                <a:gd name="connsiteY23" fmla="*/ 1615678 h 2664535"/>
                <a:gd name="connsiteX24" fmla="*/ 742011 w 2382017"/>
                <a:gd name="connsiteY24" fmla="*/ 1569837 h 2664535"/>
                <a:gd name="connsiteX25" fmla="*/ 743543 w 2382017"/>
                <a:gd name="connsiteY25" fmla="*/ 1492698 h 2664535"/>
                <a:gd name="connsiteX26" fmla="*/ 689699 w 2382017"/>
                <a:gd name="connsiteY26" fmla="*/ 1256843 h 2664535"/>
                <a:gd name="connsiteX27" fmla="*/ 682006 w 2382017"/>
                <a:gd name="connsiteY27" fmla="*/ 885116 h 2664535"/>
                <a:gd name="connsiteX28" fmla="*/ 361500 w 2382017"/>
                <a:gd name="connsiteY28" fmla="*/ 831280 h 2664535"/>
                <a:gd name="connsiteX29" fmla="*/ 61507 w 2382017"/>
                <a:gd name="connsiteY29" fmla="*/ 705662 h 2664535"/>
                <a:gd name="connsiteX30" fmla="*/ 6701 w 2382017"/>
                <a:gd name="connsiteY30" fmla="*/ 713233 h 2664535"/>
                <a:gd name="connsiteX31" fmla="*/ 0 w 2382017"/>
                <a:gd name="connsiteY31" fmla="*/ 715904 h 2664535"/>
                <a:gd name="connsiteX32" fmla="*/ 21970 w 2382017"/>
                <a:gd name="connsiteY32" fmla="*/ 608104 h 2664535"/>
                <a:gd name="connsiteX33" fmla="*/ 230744 w 2382017"/>
                <a:gd name="connsiteY33" fmla="*/ 316068 h 2664535"/>
                <a:gd name="connsiteX34" fmla="*/ 699973 w 2382017"/>
                <a:gd name="connsiteY34" fmla="*/ 187876 h 2664535"/>
                <a:gd name="connsiteX35" fmla="*/ 925613 w 2382017"/>
                <a:gd name="connsiteY35" fmla="*/ 21227 h 2664535"/>
                <a:gd name="connsiteX36" fmla="*/ 1014635 w 2382017"/>
                <a:gd name="connsiteY36" fmla="*/ 2279 h 2664535"/>
                <a:gd name="connsiteX0" fmla="*/ 2246662 w 2379453"/>
                <a:gd name="connsiteY0" fmla="*/ 2596804 h 2661971"/>
                <a:gd name="connsiteX1" fmla="*/ 2309917 w 2379453"/>
                <a:gd name="connsiteY1" fmla="*/ 2634385 h 2661971"/>
                <a:gd name="connsiteX2" fmla="*/ 2379453 w 2379453"/>
                <a:gd name="connsiteY2" fmla="*/ 2661971 h 2661971"/>
                <a:gd name="connsiteX3" fmla="*/ 2309838 w 2379453"/>
                <a:gd name="connsiteY3" fmla="*/ 2634369 h 2661971"/>
                <a:gd name="connsiteX4" fmla="*/ 2246633 w 2379453"/>
                <a:gd name="connsiteY4" fmla="*/ 2596816 h 2661971"/>
                <a:gd name="connsiteX5" fmla="*/ 2246662 w 2379453"/>
                <a:gd name="connsiteY5" fmla="*/ 2596804 h 2661971"/>
                <a:gd name="connsiteX6" fmla="*/ 1304981 w 2379453"/>
                <a:gd name="connsiteY6" fmla="*/ 30851 h 2661971"/>
                <a:gd name="connsiteX7" fmla="*/ 1305449 w 2379453"/>
                <a:gd name="connsiteY7" fmla="*/ 32279 h 2661971"/>
                <a:gd name="connsiteX8" fmla="*/ 1270903 w 2379453"/>
                <a:gd name="connsiteY8" fmla="*/ 53430 h 2661971"/>
                <a:gd name="connsiteX9" fmla="*/ 1304981 w 2379453"/>
                <a:gd name="connsiteY9" fmla="*/ 30851 h 2661971"/>
                <a:gd name="connsiteX10" fmla="*/ 1014635 w 2379453"/>
                <a:gd name="connsiteY10" fmla="*/ 2279 h 2661971"/>
                <a:gd name="connsiteX11" fmla="*/ 1188833 w 2379453"/>
                <a:gd name="connsiteY11" fmla="*/ 20146 h 2661971"/>
                <a:gd name="connsiteX12" fmla="*/ 1269119 w 2379453"/>
                <a:gd name="connsiteY12" fmla="*/ 54522 h 2661971"/>
                <a:gd name="connsiteX13" fmla="*/ 1269071 w 2379453"/>
                <a:gd name="connsiteY13" fmla="*/ 54551 h 2661971"/>
                <a:gd name="connsiteX14" fmla="*/ 1122973 w 2379453"/>
                <a:gd name="connsiteY14" fmla="*/ 277596 h 2661971"/>
                <a:gd name="connsiteX15" fmla="*/ 1627907 w 2379453"/>
                <a:gd name="connsiteY15" fmla="*/ 1056971 h 2661971"/>
                <a:gd name="connsiteX16" fmla="*/ 1878412 w 2379453"/>
                <a:gd name="connsiteY16" fmla="*/ 1085092 h 2661971"/>
                <a:gd name="connsiteX17" fmla="*/ 1940535 w 2379453"/>
                <a:gd name="connsiteY17" fmla="*/ 1079192 h 2661971"/>
                <a:gd name="connsiteX18" fmla="*/ 1858809 w 2379453"/>
                <a:gd name="connsiteY18" fmla="*/ 1151642 h 2661971"/>
                <a:gd name="connsiteX19" fmla="*/ 1715203 w 2379453"/>
                <a:gd name="connsiteY19" fmla="*/ 1543965 h 2661971"/>
                <a:gd name="connsiteX20" fmla="*/ 1666479 w 2379453"/>
                <a:gd name="connsiteY20" fmla="*/ 1531144 h 2661971"/>
                <a:gd name="connsiteX21" fmla="*/ 739964 w 2379453"/>
                <a:gd name="connsiteY21" fmla="*/ 1611601 h 2661971"/>
                <a:gd name="connsiteX22" fmla="*/ 733019 w 2379453"/>
                <a:gd name="connsiteY22" fmla="*/ 1615678 h 2661971"/>
                <a:gd name="connsiteX23" fmla="*/ 742011 w 2379453"/>
                <a:gd name="connsiteY23" fmla="*/ 1569837 h 2661971"/>
                <a:gd name="connsiteX24" fmla="*/ 743543 w 2379453"/>
                <a:gd name="connsiteY24" fmla="*/ 1492698 h 2661971"/>
                <a:gd name="connsiteX25" fmla="*/ 689699 w 2379453"/>
                <a:gd name="connsiteY25" fmla="*/ 1256843 h 2661971"/>
                <a:gd name="connsiteX26" fmla="*/ 682006 w 2379453"/>
                <a:gd name="connsiteY26" fmla="*/ 885116 h 2661971"/>
                <a:gd name="connsiteX27" fmla="*/ 361500 w 2379453"/>
                <a:gd name="connsiteY27" fmla="*/ 831280 h 2661971"/>
                <a:gd name="connsiteX28" fmla="*/ 61507 w 2379453"/>
                <a:gd name="connsiteY28" fmla="*/ 705662 h 2661971"/>
                <a:gd name="connsiteX29" fmla="*/ 6701 w 2379453"/>
                <a:gd name="connsiteY29" fmla="*/ 713233 h 2661971"/>
                <a:gd name="connsiteX30" fmla="*/ 0 w 2379453"/>
                <a:gd name="connsiteY30" fmla="*/ 715904 h 2661971"/>
                <a:gd name="connsiteX31" fmla="*/ 21970 w 2379453"/>
                <a:gd name="connsiteY31" fmla="*/ 608104 h 2661971"/>
                <a:gd name="connsiteX32" fmla="*/ 230744 w 2379453"/>
                <a:gd name="connsiteY32" fmla="*/ 316068 h 2661971"/>
                <a:gd name="connsiteX33" fmla="*/ 699973 w 2379453"/>
                <a:gd name="connsiteY33" fmla="*/ 187876 h 2661971"/>
                <a:gd name="connsiteX34" fmla="*/ 925613 w 2379453"/>
                <a:gd name="connsiteY34" fmla="*/ 21227 h 2661971"/>
                <a:gd name="connsiteX35" fmla="*/ 1014635 w 2379453"/>
                <a:gd name="connsiteY35" fmla="*/ 2279 h 2661971"/>
                <a:gd name="connsiteX0" fmla="*/ 2246662 w 2317781"/>
                <a:gd name="connsiteY0" fmla="*/ 2596804 h 2639073"/>
                <a:gd name="connsiteX1" fmla="*/ 2309917 w 2317781"/>
                <a:gd name="connsiteY1" fmla="*/ 2634385 h 2639073"/>
                <a:gd name="connsiteX2" fmla="*/ 2309838 w 2317781"/>
                <a:gd name="connsiteY2" fmla="*/ 2634369 h 2639073"/>
                <a:gd name="connsiteX3" fmla="*/ 2246633 w 2317781"/>
                <a:gd name="connsiteY3" fmla="*/ 2596816 h 2639073"/>
                <a:gd name="connsiteX4" fmla="*/ 2246662 w 2317781"/>
                <a:gd name="connsiteY4" fmla="*/ 2596804 h 2639073"/>
                <a:gd name="connsiteX5" fmla="*/ 1304981 w 2317781"/>
                <a:gd name="connsiteY5" fmla="*/ 30851 h 2639073"/>
                <a:gd name="connsiteX6" fmla="*/ 1305449 w 2317781"/>
                <a:gd name="connsiteY6" fmla="*/ 32279 h 2639073"/>
                <a:gd name="connsiteX7" fmla="*/ 1270903 w 2317781"/>
                <a:gd name="connsiteY7" fmla="*/ 53430 h 2639073"/>
                <a:gd name="connsiteX8" fmla="*/ 1304981 w 2317781"/>
                <a:gd name="connsiteY8" fmla="*/ 30851 h 2639073"/>
                <a:gd name="connsiteX9" fmla="*/ 1014635 w 2317781"/>
                <a:gd name="connsiteY9" fmla="*/ 2279 h 2639073"/>
                <a:gd name="connsiteX10" fmla="*/ 1188833 w 2317781"/>
                <a:gd name="connsiteY10" fmla="*/ 20146 h 2639073"/>
                <a:gd name="connsiteX11" fmla="*/ 1269119 w 2317781"/>
                <a:gd name="connsiteY11" fmla="*/ 54522 h 2639073"/>
                <a:gd name="connsiteX12" fmla="*/ 1269071 w 2317781"/>
                <a:gd name="connsiteY12" fmla="*/ 54551 h 2639073"/>
                <a:gd name="connsiteX13" fmla="*/ 1122973 w 2317781"/>
                <a:gd name="connsiteY13" fmla="*/ 277596 h 2639073"/>
                <a:gd name="connsiteX14" fmla="*/ 1627907 w 2317781"/>
                <a:gd name="connsiteY14" fmla="*/ 1056971 h 2639073"/>
                <a:gd name="connsiteX15" fmla="*/ 1878412 w 2317781"/>
                <a:gd name="connsiteY15" fmla="*/ 1085092 h 2639073"/>
                <a:gd name="connsiteX16" fmla="*/ 1940535 w 2317781"/>
                <a:gd name="connsiteY16" fmla="*/ 1079192 h 2639073"/>
                <a:gd name="connsiteX17" fmla="*/ 1858809 w 2317781"/>
                <a:gd name="connsiteY17" fmla="*/ 1151642 h 2639073"/>
                <a:gd name="connsiteX18" fmla="*/ 1715203 w 2317781"/>
                <a:gd name="connsiteY18" fmla="*/ 1543965 h 2639073"/>
                <a:gd name="connsiteX19" fmla="*/ 1666479 w 2317781"/>
                <a:gd name="connsiteY19" fmla="*/ 1531144 h 2639073"/>
                <a:gd name="connsiteX20" fmla="*/ 739964 w 2317781"/>
                <a:gd name="connsiteY20" fmla="*/ 1611601 h 2639073"/>
                <a:gd name="connsiteX21" fmla="*/ 733019 w 2317781"/>
                <a:gd name="connsiteY21" fmla="*/ 1615678 h 2639073"/>
                <a:gd name="connsiteX22" fmla="*/ 742011 w 2317781"/>
                <a:gd name="connsiteY22" fmla="*/ 1569837 h 2639073"/>
                <a:gd name="connsiteX23" fmla="*/ 743543 w 2317781"/>
                <a:gd name="connsiteY23" fmla="*/ 1492698 h 2639073"/>
                <a:gd name="connsiteX24" fmla="*/ 689699 w 2317781"/>
                <a:gd name="connsiteY24" fmla="*/ 1256843 h 2639073"/>
                <a:gd name="connsiteX25" fmla="*/ 682006 w 2317781"/>
                <a:gd name="connsiteY25" fmla="*/ 885116 h 2639073"/>
                <a:gd name="connsiteX26" fmla="*/ 361500 w 2317781"/>
                <a:gd name="connsiteY26" fmla="*/ 831280 h 2639073"/>
                <a:gd name="connsiteX27" fmla="*/ 61507 w 2317781"/>
                <a:gd name="connsiteY27" fmla="*/ 705662 h 2639073"/>
                <a:gd name="connsiteX28" fmla="*/ 6701 w 2317781"/>
                <a:gd name="connsiteY28" fmla="*/ 713233 h 2639073"/>
                <a:gd name="connsiteX29" fmla="*/ 0 w 2317781"/>
                <a:gd name="connsiteY29" fmla="*/ 715904 h 2639073"/>
                <a:gd name="connsiteX30" fmla="*/ 21970 w 2317781"/>
                <a:gd name="connsiteY30" fmla="*/ 608104 h 2639073"/>
                <a:gd name="connsiteX31" fmla="*/ 230744 w 2317781"/>
                <a:gd name="connsiteY31" fmla="*/ 316068 h 2639073"/>
                <a:gd name="connsiteX32" fmla="*/ 699973 w 2317781"/>
                <a:gd name="connsiteY32" fmla="*/ 187876 h 2639073"/>
                <a:gd name="connsiteX33" fmla="*/ 925613 w 2317781"/>
                <a:gd name="connsiteY33" fmla="*/ 21227 h 2639073"/>
                <a:gd name="connsiteX34" fmla="*/ 1014635 w 2317781"/>
                <a:gd name="connsiteY34" fmla="*/ 2279 h 2639073"/>
                <a:gd name="connsiteX0" fmla="*/ 2246662 w 2309917"/>
                <a:gd name="connsiteY0" fmla="*/ 2596804 h 2634385"/>
                <a:gd name="connsiteX1" fmla="*/ 2309917 w 2309917"/>
                <a:gd name="connsiteY1" fmla="*/ 2634385 h 2634385"/>
                <a:gd name="connsiteX2" fmla="*/ 2246633 w 2309917"/>
                <a:gd name="connsiteY2" fmla="*/ 2596816 h 2634385"/>
                <a:gd name="connsiteX3" fmla="*/ 2246662 w 2309917"/>
                <a:gd name="connsiteY3" fmla="*/ 2596804 h 2634385"/>
                <a:gd name="connsiteX4" fmla="*/ 1304981 w 2309917"/>
                <a:gd name="connsiteY4" fmla="*/ 30851 h 2634385"/>
                <a:gd name="connsiteX5" fmla="*/ 1305449 w 2309917"/>
                <a:gd name="connsiteY5" fmla="*/ 32279 h 2634385"/>
                <a:gd name="connsiteX6" fmla="*/ 1270903 w 2309917"/>
                <a:gd name="connsiteY6" fmla="*/ 53430 h 2634385"/>
                <a:gd name="connsiteX7" fmla="*/ 1304981 w 2309917"/>
                <a:gd name="connsiteY7" fmla="*/ 30851 h 2634385"/>
                <a:gd name="connsiteX8" fmla="*/ 1014635 w 2309917"/>
                <a:gd name="connsiteY8" fmla="*/ 2279 h 2634385"/>
                <a:gd name="connsiteX9" fmla="*/ 1188833 w 2309917"/>
                <a:gd name="connsiteY9" fmla="*/ 20146 h 2634385"/>
                <a:gd name="connsiteX10" fmla="*/ 1269119 w 2309917"/>
                <a:gd name="connsiteY10" fmla="*/ 54522 h 2634385"/>
                <a:gd name="connsiteX11" fmla="*/ 1269071 w 2309917"/>
                <a:gd name="connsiteY11" fmla="*/ 54551 h 2634385"/>
                <a:gd name="connsiteX12" fmla="*/ 1122973 w 2309917"/>
                <a:gd name="connsiteY12" fmla="*/ 277596 h 2634385"/>
                <a:gd name="connsiteX13" fmla="*/ 1627907 w 2309917"/>
                <a:gd name="connsiteY13" fmla="*/ 1056971 h 2634385"/>
                <a:gd name="connsiteX14" fmla="*/ 1878412 w 2309917"/>
                <a:gd name="connsiteY14" fmla="*/ 1085092 h 2634385"/>
                <a:gd name="connsiteX15" fmla="*/ 1940535 w 2309917"/>
                <a:gd name="connsiteY15" fmla="*/ 1079192 h 2634385"/>
                <a:gd name="connsiteX16" fmla="*/ 1858809 w 2309917"/>
                <a:gd name="connsiteY16" fmla="*/ 1151642 h 2634385"/>
                <a:gd name="connsiteX17" fmla="*/ 1715203 w 2309917"/>
                <a:gd name="connsiteY17" fmla="*/ 1543965 h 2634385"/>
                <a:gd name="connsiteX18" fmla="*/ 1666479 w 2309917"/>
                <a:gd name="connsiteY18" fmla="*/ 1531144 h 2634385"/>
                <a:gd name="connsiteX19" fmla="*/ 739964 w 2309917"/>
                <a:gd name="connsiteY19" fmla="*/ 1611601 h 2634385"/>
                <a:gd name="connsiteX20" fmla="*/ 733019 w 2309917"/>
                <a:gd name="connsiteY20" fmla="*/ 1615678 h 2634385"/>
                <a:gd name="connsiteX21" fmla="*/ 742011 w 2309917"/>
                <a:gd name="connsiteY21" fmla="*/ 1569837 h 2634385"/>
                <a:gd name="connsiteX22" fmla="*/ 743543 w 2309917"/>
                <a:gd name="connsiteY22" fmla="*/ 1492698 h 2634385"/>
                <a:gd name="connsiteX23" fmla="*/ 689699 w 2309917"/>
                <a:gd name="connsiteY23" fmla="*/ 1256843 h 2634385"/>
                <a:gd name="connsiteX24" fmla="*/ 682006 w 2309917"/>
                <a:gd name="connsiteY24" fmla="*/ 885116 h 2634385"/>
                <a:gd name="connsiteX25" fmla="*/ 361500 w 2309917"/>
                <a:gd name="connsiteY25" fmla="*/ 831280 h 2634385"/>
                <a:gd name="connsiteX26" fmla="*/ 61507 w 2309917"/>
                <a:gd name="connsiteY26" fmla="*/ 705662 h 2634385"/>
                <a:gd name="connsiteX27" fmla="*/ 6701 w 2309917"/>
                <a:gd name="connsiteY27" fmla="*/ 713233 h 2634385"/>
                <a:gd name="connsiteX28" fmla="*/ 0 w 2309917"/>
                <a:gd name="connsiteY28" fmla="*/ 715904 h 2634385"/>
                <a:gd name="connsiteX29" fmla="*/ 21970 w 2309917"/>
                <a:gd name="connsiteY29" fmla="*/ 608104 h 2634385"/>
                <a:gd name="connsiteX30" fmla="*/ 230744 w 2309917"/>
                <a:gd name="connsiteY30" fmla="*/ 316068 h 2634385"/>
                <a:gd name="connsiteX31" fmla="*/ 699973 w 2309917"/>
                <a:gd name="connsiteY31" fmla="*/ 187876 h 2634385"/>
                <a:gd name="connsiteX32" fmla="*/ 925613 w 2309917"/>
                <a:gd name="connsiteY32" fmla="*/ 21227 h 2634385"/>
                <a:gd name="connsiteX33" fmla="*/ 1014635 w 2309917"/>
                <a:gd name="connsiteY33" fmla="*/ 2279 h 2634385"/>
                <a:gd name="connsiteX0" fmla="*/ 2246662 w 2246662"/>
                <a:gd name="connsiteY0" fmla="*/ 2596804 h 2596816"/>
                <a:gd name="connsiteX1" fmla="*/ 2246633 w 2246662"/>
                <a:gd name="connsiteY1" fmla="*/ 2596816 h 2596816"/>
                <a:gd name="connsiteX2" fmla="*/ 2246662 w 2246662"/>
                <a:gd name="connsiteY2" fmla="*/ 2596804 h 2596816"/>
                <a:gd name="connsiteX3" fmla="*/ 1304981 w 2246662"/>
                <a:gd name="connsiteY3" fmla="*/ 30851 h 2596816"/>
                <a:gd name="connsiteX4" fmla="*/ 1305449 w 2246662"/>
                <a:gd name="connsiteY4" fmla="*/ 32279 h 2596816"/>
                <a:gd name="connsiteX5" fmla="*/ 1270903 w 2246662"/>
                <a:gd name="connsiteY5" fmla="*/ 53430 h 2596816"/>
                <a:gd name="connsiteX6" fmla="*/ 1304981 w 2246662"/>
                <a:gd name="connsiteY6" fmla="*/ 30851 h 2596816"/>
                <a:gd name="connsiteX7" fmla="*/ 1014635 w 2246662"/>
                <a:gd name="connsiteY7" fmla="*/ 2279 h 2596816"/>
                <a:gd name="connsiteX8" fmla="*/ 1188833 w 2246662"/>
                <a:gd name="connsiteY8" fmla="*/ 20146 h 2596816"/>
                <a:gd name="connsiteX9" fmla="*/ 1269119 w 2246662"/>
                <a:gd name="connsiteY9" fmla="*/ 54522 h 2596816"/>
                <a:gd name="connsiteX10" fmla="*/ 1269071 w 2246662"/>
                <a:gd name="connsiteY10" fmla="*/ 54551 h 2596816"/>
                <a:gd name="connsiteX11" fmla="*/ 1122973 w 2246662"/>
                <a:gd name="connsiteY11" fmla="*/ 277596 h 2596816"/>
                <a:gd name="connsiteX12" fmla="*/ 1627907 w 2246662"/>
                <a:gd name="connsiteY12" fmla="*/ 1056971 h 2596816"/>
                <a:gd name="connsiteX13" fmla="*/ 1878412 w 2246662"/>
                <a:gd name="connsiteY13" fmla="*/ 1085092 h 2596816"/>
                <a:gd name="connsiteX14" fmla="*/ 1940535 w 2246662"/>
                <a:gd name="connsiteY14" fmla="*/ 1079192 h 2596816"/>
                <a:gd name="connsiteX15" fmla="*/ 1858809 w 2246662"/>
                <a:gd name="connsiteY15" fmla="*/ 1151642 h 2596816"/>
                <a:gd name="connsiteX16" fmla="*/ 1715203 w 2246662"/>
                <a:gd name="connsiteY16" fmla="*/ 1543965 h 2596816"/>
                <a:gd name="connsiteX17" fmla="*/ 1666479 w 2246662"/>
                <a:gd name="connsiteY17" fmla="*/ 1531144 h 2596816"/>
                <a:gd name="connsiteX18" fmla="*/ 739964 w 2246662"/>
                <a:gd name="connsiteY18" fmla="*/ 1611601 h 2596816"/>
                <a:gd name="connsiteX19" fmla="*/ 733019 w 2246662"/>
                <a:gd name="connsiteY19" fmla="*/ 1615678 h 2596816"/>
                <a:gd name="connsiteX20" fmla="*/ 742011 w 2246662"/>
                <a:gd name="connsiteY20" fmla="*/ 1569837 h 2596816"/>
                <a:gd name="connsiteX21" fmla="*/ 743543 w 2246662"/>
                <a:gd name="connsiteY21" fmla="*/ 1492698 h 2596816"/>
                <a:gd name="connsiteX22" fmla="*/ 689699 w 2246662"/>
                <a:gd name="connsiteY22" fmla="*/ 1256843 h 2596816"/>
                <a:gd name="connsiteX23" fmla="*/ 682006 w 2246662"/>
                <a:gd name="connsiteY23" fmla="*/ 885116 h 2596816"/>
                <a:gd name="connsiteX24" fmla="*/ 361500 w 2246662"/>
                <a:gd name="connsiteY24" fmla="*/ 831280 h 2596816"/>
                <a:gd name="connsiteX25" fmla="*/ 61507 w 2246662"/>
                <a:gd name="connsiteY25" fmla="*/ 705662 h 2596816"/>
                <a:gd name="connsiteX26" fmla="*/ 6701 w 2246662"/>
                <a:gd name="connsiteY26" fmla="*/ 713233 h 2596816"/>
                <a:gd name="connsiteX27" fmla="*/ 0 w 2246662"/>
                <a:gd name="connsiteY27" fmla="*/ 715904 h 2596816"/>
                <a:gd name="connsiteX28" fmla="*/ 21970 w 2246662"/>
                <a:gd name="connsiteY28" fmla="*/ 608104 h 2596816"/>
                <a:gd name="connsiteX29" fmla="*/ 230744 w 2246662"/>
                <a:gd name="connsiteY29" fmla="*/ 316068 h 2596816"/>
                <a:gd name="connsiteX30" fmla="*/ 699973 w 2246662"/>
                <a:gd name="connsiteY30" fmla="*/ 187876 h 2596816"/>
                <a:gd name="connsiteX31" fmla="*/ 925613 w 2246662"/>
                <a:gd name="connsiteY31" fmla="*/ 21227 h 2596816"/>
                <a:gd name="connsiteX32" fmla="*/ 1014635 w 2246662"/>
                <a:gd name="connsiteY32" fmla="*/ 2279 h 2596816"/>
                <a:gd name="connsiteX0" fmla="*/ 1304981 w 1940535"/>
                <a:gd name="connsiteY0" fmla="*/ 30851 h 1615678"/>
                <a:gd name="connsiteX1" fmla="*/ 1305449 w 1940535"/>
                <a:gd name="connsiteY1" fmla="*/ 32279 h 1615678"/>
                <a:gd name="connsiteX2" fmla="*/ 1270903 w 1940535"/>
                <a:gd name="connsiteY2" fmla="*/ 53430 h 1615678"/>
                <a:gd name="connsiteX3" fmla="*/ 1304981 w 1940535"/>
                <a:gd name="connsiteY3" fmla="*/ 30851 h 1615678"/>
                <a:gd name="connsiteX4" fmla="*/ 1014635 w 1940535"/>
                <a:gd name="connsiteY4" fmla="*/ 2279 h 1615678"/>
                <a:gd name="connsiteX5" fmla="*/ 1188833 w 1940535"/>
                <a:gd name="connsiteY5" fmla="*/ 20146 h 1615678"/>
                <a:gd name="connsiteX6" fmla="*/ 1269119 w 1940535"/>
                <a:gd name="connsiteY6" fmla="*/ 54522 h 1615678"/>
                <a:gd name="connsiteX7" fmla="*/ 1269071 w 1940535"/>
                <a:gd name="connsiteY7" fmla="*/ 54551 h 1615678"/>
                <a:gd name="connsiteX8" fmla="*/ 1122973 w 1940535"/>
                <a:gd name="connsiteY8" fmla="*/ 277596 h 1615678"/>
                <a:gd name="connsiteX9" fmla="*/ 1627907 w 1940535"/>
                <a:gd name="connsiteY9" fmla="*/ 1056971 h 1615678"/>
                <a:gd name="connsiteX10" fmla="*/ 1878412 w 1940535"/>
                <a:gd name="connsiteY10" fmla="*/ 1085092 h 1615678"/>
                <a:gd name="connsiteX11" fmla="*/ 1940535 w 1940535"/>
                <a:gd name="connsiteY11" fmla="*/ 1079192 h 1615678"/>
                <a:gd name="connsiteX12" fmla="*/ 1858809 w 1940535"/>
                <a:gd name="connsiteY12" fmla="*/ 1151642 h 1615678"/>
                <a:gd name="connsiteX13" fmla="*/ 1715203 w 1940535"/>
                <a:gd name="connsiteY13" fmla="*/ 1543965 h 1615678"/>
                <a:gd name="connsiteX14" fmla="*/ 1666479 w 1940535"/>
                <a:gd name="connsiteY14" fmla="*/ 1531144 h 1615678"/>
                <a:gd name="connsiteX15" fmla="*/ 739964 w 1940535"/>
                <a:gd name="connsiteY15" fmla="*/ 1611601 h 1615678"/>
                <a:gd name="connsiteX16" fmla="*/ 733019 w 1940535"/>
                <a:gd name="connsiteY16" fmla="*/ 1615678 h 1615678"/>
                <a:gd name="connsiteX17" fmla="*/ 742011 w 1940535"/>
                <a:gd name="connsiteY17" fmla="*/ 1569837 h 1615678"/>
                <a:gd name="connsiteX18" fmla="*/ 743543 w 1940535"/>
                <a:gd name="connsiteY18" fmla="*/ 1492698 h 1615678"/>
                <a:gd name="connsiteX19" fmla="*/ 689699 w 1940535"/>
                <a:gd name="connsiteY19" fmla="*/ 1256843 h 1615678"/>
                <a:gd name="connsiteX20" fmla="*/ 682006 w 1940535"/>
                <a:gd name="connsiteY20" fmla="*/ 885116 h 1615678"/>
                <a:gd name="connsiteX21" fmla="*/ 361500 w 1940535"/>
                <a:gd name="connsiteY21" fmla="*/ 831280 h 1615678"/>
                <a:gd name="connsiteX22" fmla="*/ 61507 w 1940535"/>
                <a:gd name="connsiteY22" fmla="*/ 705662 h 1615678"/>
                <a:gd name="connsiteX23" fmla="*/ 6701 w 1940535"/>
                <a:gd name="connsiteY23" fmla="*/ 713233 h 1615678"/>
                <a:gd name="connsiteX24" fmla="*/ 0 w 1940535"/>
                <a:gd name="connsiteY24" fmla="*/ 715904 h 1615678"/>
                <a:gd name="connsiteX25" fmla="*/ 21970 w 1940535"/>
                <a:gd name="connsiteY25" fmla="*/ 608104 h 1615678"/>
                <a:gd name="connsiteX26" fmla="*/ 230744 w 1940535"/>
                <a:gd name="connsiteY26" fmla="*/ 316068 h 1615678"/>
                <a:gd name="connsiteX27" fmla="*/ 699973 w 1940535"/>
                <a:gd name="connsiteY27" fmla="*/ 187876 h 1615678"/>
                <a:gd name="connsiteX28" fmla="*/ 925613 w 1940535"/>
                <a:gd name="connsiteY28" fmla="*/ 21227 h 1615678"/>
                <a:gd name="connsiteX29" fmla="*/ 1014635 w 1940535"/>
                <a:gd name="connsiteY29" fmla="*/ 2279 h 1615678"/>
                <a:gd name="connsiteX0" fmla="*/ 1270903 w 1940535"/>
                <a:gd name="connsiteY0" fmla="*/ 53430 h 1615678"/>
                <a:gd name="connsiteX1" fmla="*/ 1305449 w 1940535"/>
                <a:gd name="connsiteY1" fmla="*/ 32279 h 1615678"/>
                <a:gd name="connsiteX2" fmla="*/ 1270903 w 1940535"/>
                <a:gd name="connsiteY2" fmla="*/ 53430 h 1615678"/>
                <a:gd name="connsiteX3" fmla="*/ 1014635 w 1940535"/>
                <a:gd name="connsiteY3" fmla="*/ 2279 h 1615678"/>
                <a:gd name="connsiteX4" fmla="*/ 1188833 w 1940535"/>
                <a:gd name="connsiteY4" fmla="*/ 20146 h 1615678"/>
                <a:gd name="connsiteX5" fmla="*/ 1269119 w 1940535"/>
                <a:gd name="connsiteY5" fmla="*/ 54522 h 1615678"/>
                <a:gd name="connsiteX6" fmla="*/ 1269071 w 1940535"/>
                <a:gd name="connsiteY6" fmla="*/ 54551 h 1615678"/>
                <a:gd name="connsiteX7" fmla="*/ 1122973 w 1940535"/>
                <a:gd name="connsiteY7" fmla="*/ 277596 h 1615678"/>
                <a:gd name="connsiteX8" fmla="*/ 1627907 w 1940535"/>
                <a:gd name="connsiteY8" fmla="*/ 1056971 h 1615678"/>
                <a:gd name="connsiteX9" fmla="*/ 1878412 w 1940535"/>
                <a:gd name="connsiteY9" fmla="*/ 1085092 h 1615678"/>
                <a:gd name="connsiteX10" fmla="*/ 1940535 w 1940535"/>
                <a:gd name="connsiteY10" fmla="*/ 1079192 h 1615678"/>
                <a:gd name="connsiteX11" fmla="*/ 1858809 w 1940535"/>
                <a:gd name="connsiteY11" fmla="*/ 1151642 h 1615678"/>
                <a:gd name="connsiteX12" fmla="*/ 1715203 w 1940535"/>
                <a:gd name="connsiteY12" fmla="*/ 1543965 h 1615678"/>
                <a:gd name="connsiteX13" fmla="*/ 1666479 w 1940535"/>
                <a:gd name="connsiteY13" fmla="*/ 1531144 h 1615678"/>
                <a:gd name="connsiteX14" fmla="*/ 739964 w 1940535"/>
                <a:gd name="connsiteY14" fmla="*/ 1611601 h 1615678"/>
                <a:gd name="connsiteX15" fmla="*/ 733019 w 1940535"/>
                <a:gd name="connsiteY15" fmla="*/ 1615678 h 1615678"/>
                <a:gd name="connsiteX16" fmla="*/ 742011 w 1940535"/>
                <a:gd name="connsiteY16" fmla="*/ 1569837 h 1615678"/>
                <a:gd name="connsiteX17" fmla="*/ 743543 w 1940535"/>
                <a:gd name="connsiteY17" fmla="*/ 1492698 h 1615678"/>
                <a:gd name="connsiteX18" fmla="*/ 689699 w 1940535"/>
                <a:gd name="connsiteY18" fmla="*/ 1256843 h 1615678"/>
                <a:gd name="connsiteX19" fmla="*/ 682006 w 1940535"/>
                <a:gd name="connsiteY19" fmla="*/ 885116 h 1615678"/>
                <a:gd name="connsiteX20" fmla="*/ 361500 w 1940535"/>
                <a:gd name="connsiteY20" fmla="*/ 831280 h 1615678"/>
                <a:gd name="connsiteX21" fmla="*/ 61507 w 1940535"/>
                <a:gd name="connsiteY21" fmla="*/ 705662 h 1615678"/>
                <a:gd name="connsiteX22" fmla="*/ 6701 w 1940535"/>
                <a:gd name="connsiteY22" fmla="*/ 713233 h 1615678"/>
                <a:gd name="connsiteX23" fmla="*/ 0 w 1940535"/>
                <a:gd name="connsiteY23" fmla="*/ 715904 h 1615678"/>
                <a:gd name="connsiteX24" fmla="*/ 21970 w 1940535"/>
                <a:gd name="connsiteY24" fmla="*/ 608104 h 1615678"/>
                <a:gd name="connsiteX25" fmla="*/ 230744 w 1940535"/>
                <a:gd name="connsiteY25" fmla="*/ 316068 h 1615678"/>
                <a:gd name="connsiteX26" fmla="*/ 699973 w 1940535"/>
                <a:gd name="connsiteY26" fmla="*/ 187876 h 1615678"/>
                <a:gd name="connsiteX27" fmla="*/ 925613 w 1940535"/>
                <a:gd name="connsiteY27" fmla="*/ 21227 h 1615678"/>
                <a:gd name="connsiteX28" fmla="*/ 1014635 w 1940535"/>
                <a:gd name="connsiteY28" fmla="*/ 2279 h 1615678"/>
                <a:gd name="connsiteX0" fmla="*/ 1014635 w 1940535"/>
                <a:gd name="connsiteY0" fmla="*/ 2279 h 1615678"/>
                <a:gd name="connsiteX1" fmla="*/ 1188833 w 1940535"/>
                <a:gd name="connsiteY1" fmla="*/ 20146 h 1615678"/>
                <a:gd name="connsiteX2" fmla="*/ 1269119 w 1940535"/>
                <a:gd name="connsiteY2" fmla="*/ 54522 h 1615678"/>
                <a:gd name="connsiteX3" fmla="*/ 1269071 w 1940535"/>
                <a:gd name="connsiteY3" fmla="*/ 54551 h 1615678"/>
                <a:gd name="connsiteX4" fmla="*/ 1122973 w 1940535"/>
                <a:gd name="connsiteY4" fmla="*/ 277596 h 1615678"/>
                <a:gd name="connsiteX5" fmla="*/ 1627907 w 1940535"/>
                <a:gd name="connsiteY5" fmla="*/ 1056971 h 1615678"/>
                <a:gd name="connsiteX6" fmla="*/ 1878412 w 1940535"/>
                <a:gd name="connsiteY6" fmla="*/ 1085092 h 1615678"/>
                <a:gd name="connsiteX7" fmla="*/ 1940535 w 1940535"/>
                <a:gd name="connsiteY7" fmla="*/ 1079192 h 1615678"/>
                <a:gd name="connsiteX8" fmla="*/ 1858809 w 1940535"/>
                <a:gd name="connsiteY8" fmla="*/ 1151642 h 1615678"/>
                <a:gd name="connsiteX9" fmla="*/ 1715203 w 1940535"/>
                <a:gd name="connsiteY9" fmla="*/ 1543965 h 1615678"/>
                <a:gd name="connsiteX10" fmla="*/ 1666479 w 1940535"/>
                <a:gd name="connsiteY10" fmla="*/ 1531144 h 1615678"/>
                <a:gd name="connsiteX11" fmla="*/ 739964 w 1940535"/>
                <a:gd name="connsiteY11" fmla="*/ 1611601 h 1615678"/>
                <a:gd name="connsiteX12" fmla="*/ 733019 w 1940535"/>
                <a:gd name="connsiteY12" fmla="*/ 1615678 h 1615678"/>
                <a:gd name="connsiteX13" fmla="*/ 742011 w 1940535"/>
                <a:gd name="connsiteY13" fmla="*/ 1569837 h 1615678"/>
                <a:gd name="connsiteX14" fmla="*/ 743543 w 1940535"/>
                <a:gd name="connsiteY14" fmla="*/ 1492698 h 1615678"/>
                <a:gd name="connsiteX15" fmla="*/ 689699 w 1940535"/>
                <a:gd name="connsiteY15" fmla="*/ 1256843 h 1615678"/>
                <a:gd name="connsiteX16" fmla="*/ 682006 w 1940535"/>
                <a:gd name="connsiteY16" fmla="*/ 885116 h 1615678"/>
                <a:gd name="connsiteX17" fmla="*/ 361500 w 1940535"/>
                <a:gd name="connsiteY17" fmla="*/ 831280 h 1615678"/>
                <a:gd name="connsiteX18" fmla="*/ 61507 w 1940535"/>
                <a:gd name="connsiteY18" fmla="*/ 705662 h 1615678"/>
                <a:gd name="connsiteX19" fmla="*/ 6701 w 1940535"/>
                <a:gd name="connsiteY19" fmla="*/ 713233 h 1615678"/>
                <a:gd name="connsiteX20" fmla="*/ 0 w 1940535"/>
                <a:gd name="connsiteY20" fmla="*/ 715904 h 1615678"/>
                <a:gd name="connsiteX21" fmla="*/ 21970 w 1940535"/>
                <a:gd name="connsiteY21" fmla="*/ 608104 h 1615678"/>
                <a:gd name="connsiteX22" fmla="*/ 230744 w 1940535"/>
                <a:gd name="connsiteY22" fmla="*/ 316068 h 1615678"/>
                <a:gd name="connsiteX23" fmla="*/ 699973 w 1940535"/>
                <a:gd name="connsiteY23" fmla="*/ 187876 h 1615678"/>
                <a:gd name="connsiteX24" fmla="*/ 925613 w 1940535"/>
                <a:gd name="connsiteY24" fmla="*/ 21227 h 1615678"/>
                <a:gd name="connsiteX25" fmla="*/ 1014635 w 1940535"/>
                <a:gd name="connsiteY25" fmla="*/ 2279 h 161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40535" h="1615678">
                  <a:moveTo>
                    <a:pt x="1014635" y="2279"/>
                  </a:moveTo>
                  <a:cubicBezTo>
                    <a:pt x="1074090" y="-3890"/>
                    <a:pt x="1133224" y="2600"/>
                    <a:pt x="1188833" y="20146"/>
                  </a:cubicBezTo>
                  <a:lnTo>
                    <a:pt x="1269119" y="54522"/>
                  </a:lnTo>
                  <a:cubicBezTo>
                    <a:pt x="1269103" y="54532"/>
                    <a:pt x="1269087" y="54541"/>
                    <a:pt x="1269071" y="54551"/>
                  </a:cubicBezTo>
                  <a:cubicBezTo>
                    <a:pt x="1263945" y="51987"/>
                    <a:pt x="1148605" y="187865"/>
                    <a:pt x="1122973" y="277596"/>
                  </a:cubicBezTo>
                  <a:cubicBezTo>
                    <a:pt x="1030701" y="603190"/>
                    <a:pt x="1258819" y="951858"/>
                    <a:pt x="1627907" y="1056971"/>
                  </a:cubicBezTo>
                  <a:cubicBezTo>
                    <a:pt x="1712490" y="1080045"/>
                    <a:pt x="1797073" y="1088698"/>
                    <a:pt x="1878412" y="1085092"/>
                  </a:cubicBezTo>
                  <a:lnTo>
                    <a:pt x="1940535" y="1079192"/>
                  </a:lnTo>
                  <a:lnTo>
                    <a:pt x="1858809" y="1151642"/>
                  </a:lnTo>
                  <a:cubicBezTo>
                    <a:pt x="1763926" y="1259338"/>
                    <a:pt x="1715203" y="1395241"/>
                    <a:pt x="1715203" y="1543965"/>
                  </a:cubicBezTo>
                  <a:cubicBezTo>
                    <a:pt x="1699816" y="1538837"/>
                    <a:pt x="1681865" y="1536273"/>
                    <a:pt x="1666479" y="1531144"/>
                  </a:cubicBezTo>
                  <a:cubicBezTo>
                    <a:pt x="1328299" y="1449410"/>
                    <a:pt x="997130" y="1486872"/>
                    <a:pt x="739964" y="1611601"/>
                  </a:cubicBezTo>
                  <a:lnTo>
                    <a:pt x="733019" y="1615678"/>
                  </a:lnTo>
                  <a:lnTo>
                    <a:pt x="742011" y="1569837"/>
                  </a:lnTo>
                  <a:cubicBezTo>
                    <a:pt x="744745" y="1545372"/>
                    <a:pt x="745466" y="1519616"/>
                    <a:pt x="743543" y="1492698"/>
                  </a:cubicBezTo>
                  <a:cubicBezTo>
                    <a:pt x="738415" y="1408098"/>
                    <a:pt x="725595" y="1326062"/>
                    <a:pt x="689699" y="1256843"/>
                  </a:cubicBezTo>
                  <a:cubicBezTo>
                    <a:pt x="784568" y="1151734"/>
                    <a:pt x="782004" y="987662"/>
                    <a:pt x="682006" y="885116"/>
                  </a:cubicBezTo>
                  <a:cubicBezTo>
                    <a:pt x="594829" y="795389"/>
                    <a:pt x="464062" y="777444"/>
                    <a:pt x="361500" y="831280"/>
                  </a:cubicBezTo>
                  <a:cubicBezTo>
                    <a:pt x="284579" y="754371"/>
                    <a:pt x="179453" y="705662"/>
                    <a:pt x="61507" y="705662"/>
                  </a:cubicBezTo>
                  <a:cubicBezTo>
                    <a:pt x="46123" y="705662"/>
                    <a:pt x="19200" y="709988"/>
                    <a:pt x="6701" y="713233"/>
                  </a:cubicBezTo>
                  <a:lnTo>
                    <a:pt x="0" y="715904"/>
                  </a:lnTo>
                  <a:lnTo>
                    <a:pt x="21970" y="608104"/>
                  </a:lnTo>
                  <a:cubicBezTo>
                    <a:pt x="56225" y="500663"/>
                    <a:pt x="126898" y="396828"/>
                    <a:pt x="230744" y="316068"/>
                  </a:cubicBezTo>
                  <a:cubicBezTo>
                    <a:pt x="376897" y="200695"/>
                    <a:pt x="551255" y="157110"/>
                    <a:pt x="699973" y="187876"/>
                  </a:cubicBezTo>
                  <a:cubicBezTo>
                    <a:pt x="751254" y="113525"/>
                    <a:pt x="830741" y="51993"/>
                    <a:pt x="925613" y="21227"/>
                  </a:cubicBezTo>
                  <a:cubicBezTo>
                    <a:pt x="955100" y="11613"/>
                    <a:pt x="984908" y="5364"/>
                    <a:pt x="1014635" y="2279"/>
                  </a:cubicBezTo>
                  <a:close/>
                </a:path>
              </a:pathLst>
            </a:custGeom>
            <a:solidFill>
              <a:srgbClr val="FF4061"/>
            </a:solidFill>
            <a:ln w="38100">
              <a:solidFill>
                <a:srgbClr val="2B323B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Freeform 244">
            <a:extLst>
              <a:ext uri="{FF2B5EF4-FFF2-40B4-BE49-F238E27FC236}">
                <a16:creationId xmlns:a16="http://schemas.microsoft.com/office/drawing/2014/main" id="{B7865B3A-184D-419F-9CAD-9B6DF69F11C9}"/>
              </a:ext>
            </a:extLst>
          </p:cNvPr>
          <p:cNvSpPr/>
          <p:nvPr/>
        </p:nvSpPr>
        <p:spPr>
          <a:xfrm>
            <a:off x="5560503" y="1901870"/>
            <a:ext cx="581234" cy="559706"/>
          </a:xfrm>
          <a:custGeom>
            <a:avLst/>
            <a:gdLst>
              <a:gd name="connsiteX0" fmla="*/ 269033 w 486796"/>
              <a:gd name="connsiteY0" fmla="*/ 252412 h 468767"/>
              <a:gd name="connsiteX1" fmla="*/ 486796 w 486796"/>
              <a:gd name="connsiteY1" fmla="*/ 252412 h 468767"/>
              <a:gd name="connsiteX2" fmla="*/ 469893 w 486796"/>
              <a:gd name="connsiteY2" fmla="*/ 336503 h 468767"/>
              <a:gd name="connsiteX3" fmla="*/ 422566 w 486796"/>
              <a:gd name="connsiteY3" fmla="*/ 406226 h 468767"/>
              <a:gd name="connsiteX4" fmla="*/ 216354 w 486796"/>
              <a:gd name="connsiteY4" fmla="*/ 36060 h 468767"/>
              <a:gd name="connsiteX5" fmla="*/ 216354 w 486796"/>
              <a:gd name="connsiteY5" fmla="*/ 250723 h 468767"/>
              <a:gd name="connsiteX6" fmla="*/ 370168 w 486796"/>
              <a:gd name="connsiteY6" fmla="*/ 404537 h 468767"/>
              <a:gd name="connsiteX7" fmla="*/ 300444 w 486796"/>
              <a:gd name="connsiteY7" fmla="*/ 451864 h 468767"/>
              <a:gd name="connsiteX8" fmla="*/ 216354 w 486796"/>
              <a:gd name="connsiteY8" fmla="*/ 468767 h 468767"/>
              <a:gd name="connsiteX9" fmla="*/ 107755 w 486796"/>
              <a:gd name="connsiteY9" fmla="*/ 439751 h 468767"/>
              <a:gd name="connsiteX10" fmla="*/ 29016 w 486796"/>
              <a:gd name="connsiteY10" fmla="*/ 361013 h 468767"/>
              <a:gd name="connsiteX11" fmla="*/ 0 w 486796"/>
              <a:gd name="connsiteY11" fmla="*/ 252413 h 468767"/>
              <a:gd name="connsiteX12" fmla="*/ 29016 w 486796"/>
              <a:gd name="connsiteY12" fmla="*/ 143814 h 468767"/>
              <a:gd name="connsiteX13" fmla="*/ 107755 w 486796"/>
              <a:gd name="connsiteY13" fmla="*/ 65076 h 468767"/>
              <a:gd name="connsiteX14" fmla="*/ 216354 w 486796"/>
              <a:gd name="connsiteY14" fmla="*/ 36060 h 468767"/>
              <a:gd name="connsiteX15" fmla="*/ 252413 w 486796"/>
              <a:gd name="connsiteY15" fmla="*/ 0 h 468767"/>
              <a:gd name="connsiteX16" fmla="*/ 361012 w 486796"/>
              <a:gd name="connsiteY16" fmla="*/ 29016 h 468767"/>
              <a:gd name="connsiteX17" fmla="*/ 439750 w 486796"/>
              <a:gd name="connsiteY17" fmla="*/ 107754 h 468767"/>
              <a:gd name="connsiteX18" fmla="*/ 468766 w 486796"/>
              <a:gd name="connsiteY18" fmla="*/ 216354 h 468767"/>
              <a:gd name="connsiteX19" fmla="*/ 252413 w 486796"/>
              <a:gd name="connsiteY19" fmla="*/ 216354 h 46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86796" h="468767">
                <a:moveTo>
                  <a:pt x="269033" y="252412"/>
                </a:moveTo>
                <a:lnTo>
                  <a:pt x="486796" y="252412"/>
                </a:lnTo>
                <a:cubicBezTo>
                  <a:pt x="486796" y="281898"/>
                  <a:pt x="481162" y="309928"/>
                  <a:pt x="469893" y="336503"/>
                </a:cubicBezTo>
                <a:cubicBezTo>
                  <a:pt x="458625" y="363078"/>
                  <a:pt x="442849" y="386319"/>
                  <a:pt x="422566" y="406226"/>
                </a:cubicBezTo>
                <a:close/>
                <a:moveTo>
                  <a:pt x="216354" y="36060"/>
                </a:moveTo>
                <a:lnTo>
                  <a:pt x="216354" y="250723"/>
                </a:lnTo>
                <a:lnTo>
                  <a:pt x="370168" y="404537"/>
                </a:lnTo>
                <a:cubicBezTo>
                  <a:pt x="350260" y="424820"/>
                  <a:pt x="327019" y="440596"/>
                  <a:pt x="300444" y="451864"/>
                </a:cubicBezTo>
                <a:cubicBezTo>
                  <a:pt x="273870" y="463133"/>
                  <a:pt x="245840" y="468767"/>
                  <a:pt x="216354" y="468767"/>
                </a:cubicBezTo>
                <a:cubicBezTo>
                  <a:pt x="177102" y="468767"/>
                  <a:pt x="140902" y="459095"/>
                  <a:pt x="107755" y="439751"/>
                </a:cubicBezTo>
                <a:cubicBezTo>
                  <a:pt x="74607" y="420407"/>
                  <a:pt x="48361" y="394161"/>
                  <a:pt x="29016" y="361013"/>
                </a:cubicBezTo>
                <a:cubicBezTo>
                  <a:pt x="9673" y="327865"/>
                  <a:pt x="0" y="291665"/>
                  <a:pt x="0" y="252413"/>
                </a:cubicBezTo>
                <a:cubicBezTo>
                  <a:pt x="0" y="213162"/>
                  <a:pt x="9673" y="176962"/>
                  <a:pt x="29016" y="143814"/>
                </a:cubicBezTo>
                <a:cubicBezTo>
                  <a:pt x="48361" y="110666"/>
                  <a:pt x="74607" y="84420"/>
                  <a:pt x="107755" y="65076"/>
                </a:cubicBezTo>
                <a:cubicBezTo>
                  <a:pt x="140902" y="45732"/>
                  <a:pt x="177102" y="36060"/>
                  <a:pt x="216354" y="36060"/>
                </a:cubicBezTo>
                <a:close/>
                <a:moveTo>
                  <a:pt x="252413" y="0"/>
                </a:moveTo>
                <a:cubicBezTo>
                  <a:pt x="291665" y="0"/>
                  <a:pt x="327864" y="9672"/>
                  <a:pt x="361012" y="29016"/>
                </a:cubicBezTo>
                <a:cubicBezTo>
                  <a:pt x="394160" y="48360"/>
                  <a:pt x="420406" y="74606"/>
                  <a:pt x="439750" y="107754"/>
                </a:cubicBezTo>
                <a:cubicBezTo>
                  <a:pt x="459095" y="140902"/>
                  <a:pt x="468766" y="177102"/>
                  <a:pt x="468766" y="216354"/>
                </a:cubicBezTo>
                <a:lnTo>
                  <a:pt x="252413" y="216354"/>
                </a:lnTo>
                <a:close/>
              </a:path>
            </a:pathLst>
          </a:custGeom>
          <a:solidFill>
            <a:srgbClr val="2E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457">
            <a:extLst>
              <a:ext uri="{FF2B5EF4-FFF2-40B4-BE49-F238E27FC236}">
                <a16:creationId xmlns:a16="http://schemas.microsoft.com/office/drawing/2014/main" id="{1EA00038-C3A4-4824-841A-B0F3F41F49DA}"/>
              </a:ext>
            </a:extLst>
          </p:cNvPr>
          <p:cNvSpPr/>
          <p:nvPr/>
        </p:nvSpPr>
        <p:spPr>
          <a:xfrm>
            <a:off x="4130748" y="2742508"/>
            <a:ext cx="405329" cy="635939"/>
          </a:xfrm>
          <a:custGeom>
            <a:avLst/>
            <a:gdLst>
              <a:gd name="connsiteX0" fmla="*/ 108177 w 216354"/>
              <a:gd name="connsiteY0" fmla="*/ 60848 h 324530"/>
              <a:gd name="connsiteX1" fmla="*/ 129199 w 216354"/>
              <a:gd name="connsiteY1" fmla="*/ 64229 h 324530"/>
              <a:gd name="connsiteX2" fmla="*/ 147581 w 216354"/>
              <a:gd name="connsiteY2" fmla="*/ 75638 h 324530"/>
              <a:gd name="connsiteX3" fmla="*/ 155504 w 216354"/>
              <a:gd name="connsiteY3" fmla="*/ 94654 h 324530"/>
              <a:gd name="connsiteX4" fmla="*/ 153497 w 216354"/>
              <a:gd name="connsiteY4" fmla="*/ 99408 h 324530"/>
              <a:gd name="connsiteX5" fmla="*/ 148744 w 216354"/>
              <a:gd name="connsiteY5" fmla="*/ 101415 h 324530"/>
              <a:gd name="connsiteX6" fmla="*/ 143989 w 216354"/>
              <a:gd name="connsiteY6" fmla="*/ 99408 h 324530"/>
              <a:gd name="connsiteX7" fmla="*/ 141982 w 216354"/>
              <a:gd name="connsiteY7" fmla="*/ 94654 h 324530"/>
              <a:gd name="connsiteX8" fmla="*/ 130573 w 216354"/>
              <a:gd name="connsiteY8" fmla="*/ 79653 h 324530"/>
              <a:gd name="connsiteX9" fmla="*/ 108177 w 216354"/>
              <a:gd name="connsiteY9" fmla="*/ 74371 h 324530"/>
              <a:gd name="connsiteX10" fmla="*/ 103422 w 216354"/>
              <a:gd name="connsiteY10" fmla="*/ 72364 h 324530"/>
              <a:gd name="connsiteX11" fmla="*/ 101415 w 216354"/>
              <a:gd name="connsiteY11" fmla="*/ 67610 h 324530"/>
              <a:gd name="connsiteX12" fmla="*/ 103422 w 216354"/>
              <a:gd name="connsiteY12" fmla="*/ 62856 h 324530"/>
              <a:gd name="connsiteX13" fmla="*/ 108177 w 216354"/>
              <a:gd name="connsiteY13" fmla="*/ 60848 h 324530"/>
              <a:gd name="connsiteX14" fmla="*/ 108177 w 216354"/>
              <a:gd name="connsiteY14" fmla="*/ 27044 h 324530"/>
              <a:gd name="connsiteX15" fmla="*/ 79337 w 216354"/>
              <a:gd name="connsiteY15" fmla="*/ 31797 h 324530"/>
              <a:gd name="connsiteX16" fmla="*/ 53349 w 216354"/>
              <a:gd name="connsiteY16" fmla="*/ 44897 h 324530"/>
              <a:gd name="connsiteX17" fmla="*/ 34333 w 216354"/>
              <a:gd name="connsiteY17" fmla="*/ 66343 h 324530"/>
              <a:gd name="connsiteX18" fmla="*/ 27044 w 216354"/>
              <a:gd name="connsiteY18" fmla="*/ 94655 h 324530"/>
              <a:gd name="connsiteX19" fmla="*/ 41411 w 216354"/>
              <a:gd name="connsiteY19" fmla="*/ 132686 h 324530"/>
              <a:gd name="connsiteX20" fmla="*/ 47856 w 216354"/>
              <a:gd name="connsiteY20" fmla="*/ 139658 h 324530"/>
              <a:gd name="connsiteX21" fmla="*/ 54300 w 216354"/>
              <a:gd name="connsiteY21" fmla="*/ 146630 h 324530"/>
              <a:gd name="connsiteX22" fmla="*/ 84091 w 216354"/>
              <a:gd name="connsiteY22" fmla="*/ 209593 h 324530"/>
              <a:gd name="connsiteX23" fmla="*/ 132263 w 216354"/>
              <a:gd name="connsiteY23" fmla="*/ 209593 h 324530"/>
              <a:gd name="connsiteX24" fmla="*/ 162054 w 216354"/>
              <a:gd name="connsiteY24" fmla="*/ 146630 h 324530"/>
              <a:gd name="connsiteX25" fmla="*/ 168498 w 216354"/>
              <a:gd name="connsiteY25" fmla="*/ 139658 h 324530"/>
              <a:gd name="connsiteX26" fmla="*/ 174943 w 216354"/>
              <a:gd name="connsiteY26" fmla="*/ 132686 h 324530"/>
              <a:gd name="connsiteX27" fmla="*/ 189310 w 216354"/>
              <a:gd name="connsiteY27" fmla="*/ 94655 h 324530"/>
              <a:gd name="connsiteX28" fmla="*/ 182021 w 216354"/>
              <a:gd name="connsiteY28" fmla="*/ 66343 h 324530"/>
              <a:gd name="connsiteX29" fmla="*/ 163005 w 216354"/>
              <a:gd name="connsiteY29" fmla="*/ 44897 h 324530"/>
              <a:gd name="connsiteX30" fmla="*/ 137017 w 216354"/>
              <a:gd name="connsiteY30" fmla="*/ 31797 h 324530"/>
              <a:gd name="connsiteX31" fmla="*/ 108177 w 216354"/>
              <a:gd name="connsiteY31" fmla="*/ 27044 h 324530"/>
              <a:gd name="connsiteX32" fmla="*/ 108177 w 216354"/>
              <a:gd name="connsiteY32" fmla="*/ 0 h 324530"/>
              <a:gd name="connsiteX33" fmla="*/ 147581 w 216354"/>
              <a:gd name="connsiteY33" fmla="*/ 6866 h 324530"/>
              <a:gd name="connsiteX34" fmla="*/ 182231 w 216354"/>
              <a:gd name="connsiteY34" fmla="*/ 25671 h 324530"/>
              <a:gd name="connsiteX35" fmla="*/ 206952 w 216354"/>
              <a:gd name="connsiteY35" fmla="*/ 55672 h 324530"/>
              <a:gd name="connsiteX36" fmla="*/ 216354 w 216354"/>
              <a:gd name="connsiteY36" fmla="*/ 94655 h 324530"/>
              <a:gd name="connsiteX37" fmla="*/ 194592 w 216354"/>
              <a:gd name="connsiteY37" fmla="*/ 151279 h 324530"/>
              <a:gd name="connsiteX38" fmla="*/ 178851 w 216354"/>
              <a:gd name="connsiteY38" fmla="*/ 169660 h 324530"/>
              <a:gd name="connsiteX39" fmla="*/ 166280 w 216354"/>
              <a:gd name="connsiteY39" fmla="*/ 189838 h 324530"/>
              <a:gd name="connsiteX40" fmla="*/ 159096 w 216354"/>
              <a:gd name="connsiteY40" fmla="*/ 212551 h 324530"/>
              <a:gd name="connsiteX41" fmla="*/ 169027 w 216354"/>
              <a:gd name="connsiteY41" fmla="*/ 229876 h 324530"/>
              <a:gd name="connsiteX42" fmla="*/ 163745 w 216354"/>
              <a:gd name="connsiteY42" fmla="*/ 243398 h 324530"/>
              <a:gd name="connsiteX43" fmla="*/ 169027 w 216354"/>
              <a:gd name="connsiteY43" fmla="*/ 256920 h 324530"/>
              <a:gd name="connsiteX44" fmla="*/ 159519 w 216354"/>
              <a:gd name="connsiteY44" fmla="*/ 274034 h 324530"/>
              <a:gd name="connsiteX45" fmla="*/ 162266 w 216354"/>
              <a:gd name="connsiteY45" fmla="*/ 283964 h 324530"/>
              <a:gd name="connsiteX46" fmla="*/ 155610 w 216354"/>
              <a:gd name="connsiteY46" fmla="*/ 298965 h 324530"/>
              <a:gd name="connsiteX47" fmla="*/ 139235 w 216354"/>
              <a:gd name="connsiteY47" fmla="*/ 304247 h 324530"/>
              <a:gd name="connsiteX48" fmla="*/ 126559 w 216354"/>
              <a:gd name="connsiteY48" fmla="*/ 319037 h 324530"/>
              <a:gd name="connsiteX49" fmla="*/ 108177 w 216354"/>
              <a:gd name="connsiteY49" fmla="*/ 324530 h 324530"/>
              <a:gd name="connsiteX50" fmla="*/ 89795 w 216354"/>
              <a:gd name="connsiteY50" fmla="*/ 319037 h 324530"/>
              <a:gd name="connsiteX51" fmla="*/ 77119 w 216354"/>
              <a:gd name="connsiteY51" fmla="*/ 304247 h 324530"/>
              <a:gd name="connsiteX52" fmla="*/ 60744 w 216354"/>
              <a:gd name="connsiteY52" fmla="*/ 298965 h 324530"/>
              <a:gd name="connsiteX53" fmla="*/ 54088 w 216354"/>
              <a:gd name="connsiteY53" fmla="*/ 283964 h 324530"/>
              <a:gd name="connsiteX54" fmla="*/ 56835 w 216354"/>
              <a:gd name="connsiteY54" fmla="*/ 274034 h 324530"/>
              <a:gd name="connsiteX55" fmla="*/ 47327 w 216354"/>
              <a:gd name="connsiteY55" fmla="*/ 256920 h 324530"/>
              <a:gd name="connsiteX56" fmla="*/ 52609 w 216354"/>
              <a:gd name="connsiteY56" fmla="*/ 243398 h 324530"/>
              <a:gd name="connsiteX57" fmla="*/ 47327 w 216354"/>
              <a:gd name="connsiteY57" fmla="*/ 229876 h 324530"/>
              <a:gd name="connsiteX58" fmla="*/ 57258 w 216354"/>
              <a:gd name="connsiteY58" fmla="*/ 212551 h 324530"/>
              <a:gd name="connsiteX59" fmla="*/ 50074 w 216354"/>
              <a:gd name="connsiteY59" fmla="*/ 189838 h 324530"/>
              <a:gd name="connsiteX60" fmla="*/ 37503 w 216354"/>
              <a:gd name="connsiteY60" fmla="*/ 169660 h 324530"/>
              <a:gd name="connsiteX61" fmla="*/ 21762 w 216354"/>
              <a:gd name="connsiteY61" fmla="*/ 151279 h 324530"/>
              <a:gd name="connsiteX62" fmla="*/ 0 w 216354"/>
              <a:gd name="connsiteY62" fmla="*/ 94655 h 324530"/>
              <a:gd name="connsiteX63" fmla="*/ 9402 w 216354"/>
              <a:gd name="connsiteY63" fmla="*/ 55672 h 324530"/>
              <a:gd name="connsiteX64" fmla="*/ 34123 w 216354"/>
              <a:gd name="connsiteY64" fmla="*/ 25671 h 324530"/>
              <a:gd name="connsiteX65" fmla="*/ 68773 w 216354"/>
              <a:gd name="connsiteY65" fmla="*/ 6866 h 324530"/>
              <a:gd name="connsiteX66" fmla="*/ 108177 w 216354"/>
              <a:gd name="connsiteY66" fmla="*/ 0 h 324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16354" h="324530">
                <a:moveTo>
                  <a:pt x="108177" y="60848"/>
                </a:moveTo>
                <a:cubicBezTo>
                  <a:pt x="115219" y="60848"/>
                  <a:pt x="122227" y="61976"/>
                  <a:pt x="129199" y="64229"/>
                </a:cubicBezTo>
                <a:cubicBezTo>
                  <a:pt x="136172" y="66483"/>
                  <a:pt x="142299" y="70286"/>
                  <a:pt x="147581" y="75638"/>
                </a:cubicBezTo>
                <a:cubicBezTo>
                  <a:pt x="152863" y="80991"/>
                  <a:pt x="155504" y="87329"/>
                  <a:pt x="155504" y="94654"/>
                </a:cubicBezTo>
                <a:cubicBezTo>
                  <a:pt x="155504" y="96485"/>
                  <a:pt x="154835" y="98069"/>
                  <a:pt x="153497" y="99408"/>
                </a:cubicBezTo>
                <a:cubicBezTo>
                  <a:pt x="152158" y="100746"/>
                  <a:pt x="150574" y="101415"/>
                  <a:pt x="148744" y="101415"/>
                </a:cubicBezTo>
                <a:cubicBezTo>
                  <a:pt x="146911" y="101415"/>
                  <a:pt x="145327" y="100746"/>
                  <a:pt x="143989" y="99408"/>
                </a:cubicBezTo>
                <a:cubicBezTo>
                  <a:pt x="142651" y="98069"/>
                  <a:pt x="141982" y="96485"/>
                  <a:pt x="141982" y="94654"/>
                </a:cubicBezTo>
                <a:cubicBezTo>
                  <a:pt x="141982" y="88175"/>
                  <a:pt x="138179" y="83174"/>
                  <a:pt x="130573" y="79653"/>
                </a:cubicBezTo>
                <a:cubicBezTo>
                  <a:pt x="122967" y="76132"/>
                  <a:pt x="115501" y="74371"/>
                  <a:pt x="108177" y="74371"/>
                </a:cubicBezTo>
                <a:cubicBezTo>
                  <a:pt x="106345" y="74371"/>
                  <a:pt x="104760" y="73702"/>
                  <a:pt x="103422" y="72364"/>
                </a:cubicBezTo>
                <a:cubicBezTo>
                  <a:pt x="102084" y="71026"/>
                  <a:pt x="101415" y="69441"/>
                  <a:pt x="101415" y="67610"/>
                </a:cubicBezTo>
                <a:cubicBezTo>
                  <a:pt x="101415" y="65779"/>
                  <a:pt x="102084" y="64194"/>
                  <a:pt x="103422" y="62856"/>
                </a:cubicBezTo>
                <a:cubicBezTo>
                  <a:pt x="104760" y="61517"/>
                  <a:pt x="106345" y="60848"/>
                  <a:pt x="108177" y="60848"/>
                </a:cubicBezTo>
                <a:close/>
                <a:moveTo>
                  <a:pt x="108177" y="27044"/>
                </a:moveTo>
                <a:cubicBezTo>
                  <a:pt x="98458" y="27044"/>
                  <a:pt x="88845" y="28629"/>
                  <a:pt x="79337" y="31797"/>
                </a:cubicBezTo>
                <a:cubicBezTo>
                  <a:pt x="69829" y="34967"/>
                  <a:pt x="61167" y="39333"/>
                  <a:pt x="53349" y="44897"/>
                </a:cubicBezTo>
                <a:cubicBezTo>
                  <a:pt x="45532" y="50461"/>
                  <a:pt x="39193" y="57609"/>
                  <a:pt x="34333" y="66343"/>
                </a:cubicBezTo>
                <a:cubicBezTo>
                  <a:pt x="29474" y="75076"/>
                  <a:pt x="27044" y="84513"/>
                  <a:pt x="27044" y="94655"/>
                </a:cubicBezTo>
                <a:cubicBezTo>
                  <a:pt x="27044" y="108881"/>
                  <a:pt x="31834" y="121558"/>
                  <a:pt x="41411" y="132686"/>
                </a:cubicBezTo>
                <a:cubicBezTo>
                  <a:pt x="42820" y="134235"/>
                  <a:pt x="44968" y="136559"/>
                  <a:pt x="47856" y="139658"/>
                </a:cubicBezTo>
                <a:cubicBezTo>
                  <a:pt x="50743" y="142757"/>
                  <a:pt x="52891" y="145081"/>
                  <a:pt x="54300" y="146630"/>
                </a:cubicBezTo>
                <a:cubicBezTo>
                  <a:pt x="72329" y="168181"/>
                  <a:pt x="82259" y="189169"/>
                  <a:pt x="84091" y="209593"/>
                </a:cubicBezTo>
                <a:lnTo>
                  <a:pt x="132263" y="209593"/>
                </a:lnTo>
                <a:cubicBezTo>
                  <a:pt x="134094" y="189169"/>
                  <a:pt x="144024" y="168181"/>
                  <a:pt x="162054" y="146630"/>
                </a:cubicBezTo>
                <a:cubicBezTo>
                  <a:pt x="163463" y="145081"/>
                  <a:pt x="165611" y="142757"/>
                  <a:pt x="168498" y="139658"/>
                </a:cubicBezTo>
                <a:cubicBezTo>
                  <a:pt x="171386" y="136559"/>
                  <a:pt x="173534" y="134235"/>
                  <a:pt x="174943" y="132686"/>
                </a:cubicBezTo>
                <a:cubicBezTo>
                  <a:pt x="184520" y="121558"/>
                  <a:pt x="189310" y="108881"/>
                  <a:pt x="189310" y="94655"/>
                </a:cubicBezTo>
                <a:cubicBezTo>
                  <a:pt x="189310" y="84513"/>
                  <a:pt x="186880" y="75076"/>
                  <a:pt x="182021" y="66343"/>
                </a:cubicBezTo>
                <a:cubicBezTo>
                  <a:pt x="177161" y="57609"/>
                  <a:pt x="170822" y="50461"/>
                  <a:pt x="163005" y="44897"/>
                </a:cubicBezTo>
                <a:cubicBezTo>
                  <a:pt x="155187" y="39333"/>
                  <a:pt x="146525" y="34967"/>
                  <a:pt x="137017" y="31797"/>
                </a:cubicBezTo>
                <a:cubicBezTo>
                  <a:pt x="127509" y="28629"/>
                  <a:pt x="117896" y="27044"/>
                  <a:pt x="108177" y="27044"/>
                </a:cubicBezTo>
                <a:close/>
                <a:moveTo>
                  <a:pt x="108177" y="0"/>
                </a:moveTo>
                <a:cubicBezTo>
                  <a:pt x="121558" y="0"/>
                  <a:pt x="134693" y="2289"/>
                  <a:pt x="147581" y="6866"/>
                </a:cubicBezTo>
                <a:cubicBezTo>
                  <a:pt x="160469" y="11444"/>
                  <a:pt x="172019" y="17712"/>
                  <a:pt x="182231" y="25671"/>
                </a:cubicBezTo>
                <a:cubicBezTo>
                  <a:pt x="192443" y="33629"/>
                  <a:pt x="200684" y="43629"/>
                  <a:pt x="206952" y="55672"/>
                </a:cubicBezTo>
                <a:cubicBezTo>
                  <a:pt x="213220" y="67716"/>
                  <a:pt x="216354" y="80710"/>
                  <a:pt x="216354" y="94655"/>
                </a:cubicBezTo>
                <a:cubicBezTo>
                  <a:pt x="216354" y="116487"/>
                  <a:pt x="209099" y="135362"/>
                  <a:pt x="194592" y="151279"/>
                </a:cubicBezTo>
                <a:cubicBezTo>
                  <a:pt x="188253" y="158180"/>
                  <a:pt x="183006" y="164308"/>
                  <a:pt x="178851" y="169660"/>
                </a:cubicBezTo>
                <a:cubicBezTo>
                  <a:pt x="174696" y="175013"/>
                  <a:pt x="170506" y="181739"/>
                  <a:pt x="166280" y="189838"/>
                </a:cubicBezTo>
                <a:cubicBezTo>
                  <a:pt x="162054" y="197937"/>
                  <a:pt x="159659" y="205508"/>
                  <a:pt x="159096" y="212551"/>
                </a:cubicBezTo>
                <a:cubicBezTo>
                  <a:pt x="165716" y="216494"/>
                  <a:pt x="169027" y="222269"/>
                  <a:pt x="169027" y="229876"/>
                </a:cubicBezTo>
                <a:cubicBezTo>
                  <a:pt x="169027" y="235088"/>
                  <a:pt x="167266" y="239594"/>
                  <a:pt x="163745" y="243398"/>
                </a:cubicBezTo>
                <a:cubicBezTo>
                  <a:pt x="167266" y="247201"/>
                  <a:pt x="169027" y="251708"/>
                  <a:pt x="169027" y="256920"/>
                </a:cubicBezTo>
                <a:cubicBezTo>
                  <a:pt x="169027" y="264245"/>
                  <a:pt x="165857" y="269949"/>
                  <a:pt x="159519" y="274034"/>
                </a:cubicBezTo>
                <a:cubicBezTo>
                  <a:pt x="161350" y="277274"/>
                  <a:pt x="162266" y="280583"/>
                  <a:pt x="162266" y="283964"/>
                </a:cubicBezTo>
                <a:cubicBezTo>
                  <a:pt x="162266" y="290444"/>
                  <a:pt x="160047" y="295444"/>
                  <a:pt x="155610" y="298965"/>
                </a:cubicBezTo>
                <a:cubicBezTo>
                  <a:pt x="151173" y="302486"/>
                  <a:pt x="145715" y="304247"/>
                  <a:pt x="139235" y="304247"/>
                </a:cubicBezTo>
                <a:cubicBezTo>
                  <a:pt x="136418" y="310444"/>
                  <a:pt x="132193" y="315374"/>
                  <a:pt x="126559" y="319037"/>
                </a:cubicBezTo>
                <a:cubicBezTo>
                  <a:pt x="120924" y="322699"/>
                  <a:pt x="114797" y="324530"/>
                  <a:pt x="108177" y="324530"/>
                </a:cubicBezTo>
                <a:cubicBezTo>
                  <a:pt x="101557" y="324530"/>
                  <a:pt x="95429" y="322699"/>
                  <a:pt x="89795" y="319037"/>
                </a:cubicBezTo>
                <a:cubicBezTo>
                  <a:pt x="84161" y="315374"/>
                  <a:pt x="79935" y="310444"/>
                  <a:pt x="77119" y="304247"/>
                </a:cubicBezTo>
                <a:cubicBezTo>
                  <a:pt x="70639" y="304247"/>
                  <a:pt x="65181" y="302486"/>
                  <a:pt x="60744" y="298965"/>
                </a:cubicBezTo>
                <a:cubicBezTo>
                  <a:pt x="56307" y="295444"/>
                  <a:pt x="54088" y="290444"/>
                  <a:pt x="54088" y="283964"/>
                </a:cubicBezTo>
                <a:cubicBezTo>
                  <a:pt x="54088" y="280583"/>
                  <a:pt x="55004" y="277274"/>
                  <a:pt x="56835" y="274034"/>
                </a:cubicBezTo>
                <a:cubicBezTo>
                  <a:pt x="50497" y="269949"/>
                  <a:pt x="47327" y="264245"/>
                  <a:pt x="47327" y="256920"/>
                </a:cubicBezTo>
                <a:cubicBezTo>
                  <a:pt x="47327" y="251708"/>
                  <a:pt x="49088" y="247201"/>
                  <a:pt x="52609" y="243398"/>
                </a:cubicBezTo>
                <a:cubicBezTo>
                  <a:pt x="49088" y="239594"/>
                  <a:pt x="47327" y="235088"/>
                  <a:pt x="47327" y="229876"/>
                </a:cubicBezTo>
                <a:cubicBezTo>
                  <a:pt x="47327" y="222269"/>
                  <a:pt x="50638" y="216494"/>
                  <a:pt x="57258" y="212551"/>
                </a:cubicBezTo>
                <a:cubicBezTo>
                  <a:pt x="56694" y="205508"/>
                  <a:pt x="54300" y="197937"/>
                  <a:pt x="50074" y="189838"/>
                </a:cubicBezTo>
                <a:cubicBezTo>
                  <a:pt x="45848" y="181739"/>
                  <a:pt x="41658" y="175013"/>
                  <a:pt x="37503" y="169660"/>
                </a:cubicBezTo>
                <a:cubicBezTo>
                  <a:pt x="33347" y="164308"/>
                  <a:pt x="28100" y="158180"/>
                  <a:pt x="21762" y="151279"/>
                </a:cubicBezTo>
                <a:cubicBezTo>
                  <a:pt x="7254" y="135362"/>
                  <a:pt x="0" y="116487"/>
                  <a:pt x="0" y="94655"/>
                </a:cubicBezTo>
                <a:cubicBezTo>
                  <a:pt x="0" y="80710"/>
                  <a:pt x="3134" y="67716"/>
                  <a:pt x="9402" y="55672"/>
                </a:cubicBezTo>
                <a:cubicBezTo>
                  <a:pt x="15670" y="43629"/>
                  <a:pt x="23910" y="33629"/>
                  <a:pt x="34123" y="25671"/>
                </a:cubicBezTo>
                <a:cubicBezTo>
                  <a:pt x="44334" y="17712"/>
                  <a:pt x="55885" y="11444"/>
                  <a:pt x="68773" y="6866"/>
                </a:cubicBezTo>
                <a:cubicBezTo>
                  <a:pt x="81661" y="2289"/>
                  <a:pt x="94795" y="0"/>
                  <a:pt x="108177" y="0"/>
                </a:cubicBezTo>
                <a:close/>
              </a:path>
            </a:pathLst>
          </a:custGeom>
          <a:solidFill>
            <a:srgbClr val="2E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425">
            <a:extLst>
              <a:ext uri="{FF2B5EF4-FFF2-40B4-BE49-F238E27FC236}">
                <a16:creationId xmlns:a16="http://schemas.microsoft.com/office/drawing/2014/main" id="{1DA1B8CE-9B69-40AF-8E5D-5BCA3D8B571F}"/>
              </a:ext>
            </a:extLst>
          </p:cNvPr>
          <p:cNvSpPr/>
          <p:nvPr/>
        </p:nvSpPr>
        <p:spPr>
          <a:xfrm>
            <a:off x="4577643" y="2028995"/>
            <a:ext cx="504438" cy="471196"/>
          </a:xfrm>
          <a:custGeom>
            <a:avLst/>
            <a:gdLst>
              <a:gd name="connsiteX0" fmla="*/ 169590 w 540885"/>
              <a:gd name="connsiteY0" fmla="*/ 270443 h 504826"/>
              <a:gd name="connsiteX1" fmla="*/ 181704 w 540885"/>
              <a:gd name="connsiteY1" fmla="*/ 276500 h 504826"/>
              <a:gd name="connsiteX2" fmla="*/ 202269 w 540885"/>
              <a:gd name="connsiteY2" fmla="*/ 290022 h 504826"/>
              <a:gd name="connsiteX3" fmla="*/ 232412 w 540885"/>
              <a:gd name="connsiteY3" fmla="*/ 303544 h 504826"/>
              <a:gd name="connsiteX4" fmla="*/ 270443 w 540885"/>
              <a:gd name="connsiteY4" fmla="*/ 309601 h 504826"/>
              <a:gd name="connsiteX5" fmla="*/ 308473 w 540885"/>
              <a:gd name="connsiteY5" fmla="*/ 303544 h 504826"/>
              <a:gd name="connsiteX6" fmla="*/ 338617 w 540885"/>
              <a:gd name="connsiteY6" fmla="*/ 290022 h 504826"/>
              <a:gd name="connsiteX7" fmla="*/ 359181 w 540885"/>
              <a:gd name="connsiteY7" fmla="*/ 276500 h 504826"/>
              <a:gd name="connsiteX8" fmla="*/ 371295 w 540885"/>
              <a:gd name="connsiteY8" fmla="*/ 270443 h 504826"/>
              <a:gd name="connsiteX9" fmla="*/ 402705 w 540885"/>
              <a:gd name="connsiteY9" fmla="*/ 276077 h 504826"/>
              <a:gd name="connsiteX10" fmla="*/ 426792 w 540885"/>
              <a:gd name="connsiteY10" fmla="*/ 291149 h 504826"/>
              <a:gd name="connsiteX11" fmla="*/ 444258 w 540885"/>
              <a:gd name="connsiteY11" fmla="*/ 313967 h 504826"/>
              <a:gd name="connsiteX12" fmla="*/ 456371 w 540885"/>
              <a:gd name="connsiteY12" fmla="*/ 341434 h 504826"/>
              <a:gd name="connsiteX13" fmla="*/ 463837 w 540885"/>
              <a:gd name="connsiteY13" fmla="*/ 372000 h 504826"/>
              <a:gd name="connsiteX14" fmla="*/ 467781 w 540885"/>
              <a:gd name="connsiteY14" fmla="*/ 402706 h 504826"/>
              <a:gd name="connsiteX15" fmla="*/ 468767 w 540885"/>
              <a:gd name="connsiteY15" fmla="*/ 431863 h 504826"/>
              <a:gd name="connsiteX16" fmla="*/ 448202 w 540885"/>
              <a:gd name="connsiteY16" fmla="*/ 485247 h 504826"/>
              <a:gd name="connsiteX17" fmla="*/ 393550 w 540885"/>
              <a:gd name="connsiteY17" fmla="*/ 504826 h 504826"/>
              <a:gd name="connsiteX18" fmla="*/ 147335 w 540885"/>
              <a:gd name="connsiteY18" fmla="*/ 504826 h 504826"/>
              <a:gd name="connsiteX19" fmla="*/ 92683 w 540885"/>
              <a:gd name="connsiteY19" fmla="*/ 485247 h 504826"/>
              <a:gd name="connsiteX20" fmla="*/ 72118 w 540885"/>
              <a:gd name="connsiteY20" fmla="*/ 431863 h 504826"/>
              <a:gd name="connsiteX21" fmla="*/ 73104 w 540885"/>
              <a:gd name="connsiteY21" fmla="*/ 402706 h 504826"/>
              <a:gd name="connsiteX22" fmla="*/ 77049 w 540885"/>
              <a:gd name="connsiteY22" fmla="*/ 372000 h 504826"/>
              <a:gd name="connsiteX23" fmla="*/ 84514 w 540885"/>
              <a:gd name="connsiteY23" fmla="*/ 341434 h 504826"/>
              <a:gd name="connsiteX24" fmla="*/ 96628 w 540885"/>
              <a:gd name="connsiteY24" fmla="*/ 313967 h 504826"/>
              <a:gd name="connsiteX25" fmla="*/ 114093 w 540885"/>
              <a:gd name="connsiteY25" fmla="*/ 291149 h 504826"/>
              <a:gd name="connsiteX26" fmla="*/ 138180 w 540885"/>
              <a:gd name="connsiteY26" fmla="*/ 276077 h 504826"/>
              <a:gd name="connsiteX27" fmla="*/ 169590 w 540885"/>
              <a:gd name="connsiteY27" fmla="*/ 270443 h 504826"/>
              <a:gd name="connsiteX28" fmla="*/ 505953 w 540885"/>
              <a:gd name="connsiteY28" fmla="*/ 144237 h 504826"/>
              <a:gd name="connsiteX29" fmla="*/ 540885 w 540885"/>
              <a:gd name="connsiteY29" fmla="*/ 243680 h 504826"/>
              <a:gd name="connsiteX30" fmla="*/ 525109 w 540885"/>
              <a:gd name="connsiteY30" fmla="*/ 277063 h 504826"/>
              <a:gd name="connsiteX31" fmla="*/ 486233 w 540885"/>
              <a:gd name="connsiteY31" fmla="*/ 288472 h 504826"/>
              <a:gd name="connsiteX32" fmla="*/ 448484 w 540885"/>
              <a:gd name="connsiteY32" fmla="*/ 288472 h 504826"/>
              <a:gd name="connsiteX33" fmla="*/ 373830 w 540885"/>
              <a:gd name="connsiteY33" fmla="*/ 252413 h 504826"/>
              <a:gd name="connsiteX34" fmla="*/ 396649 w 540885"/>
              <a:gd name="connsiteY34" fmla="*/ 180296 h 504826"/>
              <a:gd name="connsiteX35" fmla="*/ 395240 w 540885"/>
              <a:gd name="connsiteY35" fmla="*/ 161703 h 504826"/>
              <a:gd name="connsiteX36" fmla="*/ 432708 w 540885"/>
              <a:gd name="connsiteY36" fmla="*/ 168182 h 504826"/>
              <a:gd name="connsiteX37" fmla="*/ 466231 w 540885"/>
              <a:gd name="connsiteY37" fmla="*/ 162125 h 504826"/>
              <a:gd name="connsiteX38" fmla="*/ 493698 w 540885"/>
              <a:gd name="connsiteY38" fmla="*/ 150153 h 504826"/>
              <a:gd name="connsiteX39" fmla="*/ 505953 w 540885"/>
              <a:gd name="connsiteY39" fmla="*/ 144237 h 504826"/>
              <a:gd name="connsiteX40" fmla="*/ 34932 w 540885"/>
              <a:gd name="connsiteY40" fmla="*/ 144237 h 504826"/>
              <a:gd name="connsiteX41" fmla="*/ 47187 w 540885"/>
              <a:gd name="connsiteY41" fmla="*/ 150153 h 504826"/>
              <a:gd name="connsiteX42" fmla="*/ 74653 w 540885"/>
              <a:gd name="connsiteY42" fmla="*/ 162125 h 504826"/>
              <a:gd name="connsiteX43" fmla="*/ 108176 w 540885"/>
              <a:gd name="connsiteY43" fmla="*/ 168182 h 504826"/>
              <a:gd name="connsiteX44" fmla="*/ 145644 w 540885"/>
              <a:gd name="connsiteY44" fmla="*/ 161703 h 504826"/>
              <a:gd name="connsiteX45" fmla="*/ 144235 w 540885"/>
              <a:gd name="connsiteY45" fmla="*/ 180296 h 504826"/>
              <a:gd name="connsiteX46" fmla="*/ 167054 w 540885"/>
              <a:gd name="connsiteY46" fmla="*/ 252413 h 504826"/>
              <a:gd name="connsiteX47" fmla="*/ 92401 w 540885"/>
              <a:gd name="connsiteY47" fmla="*/ 288472 h 504826"/>
              <a:gd name="connsiteX48" fmla="*/ 54652 w 540885"/>
              <a:gd name="connsiteY48" fmla="*/ 288472 h 504826"/>
              <a:gd name="connsiteX49" fmla="*/ 15776 w 540885"/>
              <a:gd name="connsiteY49" fmla="*/ 277063 h 504826"/>
              <a:gd name="connsiteX50" fmla="*/ 0 w 540885"/>
              <a:gd name="connsiteY50" fmla="*/ 243680 h 504826"/>
              <a:gd name="connsiteX51" fmla="*/ 34932 w 540885"/>
              <a:gd name="connsiteY51" fmla="*/ 144237 h 504826"/>
              <a:gd name="connsiteX52" fmla="*/ 270442 w 540885"/>
              <a:gd name="connsiteY52" fmla="*/ 72119 h 504826"/>
              <a:gd name="connsiteX53" fmla="*/ 346926 w 540885"/>
              <a:gd name="connsiteY53" fmla="*/ 103811 h 504826"/>
              <a:gd name="connsiteX54" fmla="*/ 378619 w 540885"/>
              <a:gd name="connsiteY54" fmla="*/ 180296 h 504826"/>
              <a:gd name="connsiteX55" fmla="*/ 346926 w 540885"/>
              <a:gd name="connsiteY55" fmla="*/ 256780 h 504826"/>
              <a:gd name="connsiteX56" fmla="*/ 270442 w 540885"/>
              <a:gd name="connsiteY56" fmla="*/ 288472 h 504826"/>
              <a:gd name="connsiteX57" fmla="*/ 193957 w 540885"/>
              <a:gd name="connsiteY57" fmla="*/ 256780 h 504826"/>
              <a:gd name="connsiteX58" fmla="*/ 162265 w 540885"/>
              <a:gd name="connsiteY58" fmla="*/ 180296 h 504826"/>
              <a:gd name="connsiteX59" fmla="*/ 193957 w 540885"/>
              <a:gd name="connsiteY59" fmla="*/ 103811 h 504826"/>
              <a:gd name="connsiteX60" fmla="*/ 270442 w 540885"/>
              <a:gd name="connsiteY60" fmla="*/ 72119 h 504826"/>
              <a:gd name="connsiteX61" fmla="*/ 432707 w 540885"/>
              <a:gd name="connsiteY61" fmla="*/ 0 h 504826"/>
              <a:gd name="connsiteX62" fmla="*/ 483697 w 540885"/>
              <a:gd name="connsiteY62" fmla="*/ 21128 h 504826"/>
              <a:gd name="connsiteX63" fmla="*/ 504825 w 540885"/>
              <a:gd name="connsiteY63" fmla="*/ 72118 h 504826"/>
              <a:gd name="connsiteX64" fmla="*/ 483697 w 540885"/>
              <a:gd name="connsiteY64" fmla="*/ 123108 h 504826"/>
              <a:gd name="connsiteX65" fmla="*/ 432707 w 540885"/>
              <a:gd name="connsiteY65" fmla="*/ 144236 h 504826"/>
              <a:gd name="connsiteX66" fmla="*/ 381717 w 540885"/>
              <a:gd name="connsiteY66" fmla="*/ 123108 h 504826"/>
              <a:gd name="connsiteX67" fmla="*/ 360589 w 540885"/>
              <a:gd name="connsiteY67" fmla="*/ 72118 h 504826"/>
              <a:gd name="connsiteX68" fmla="*/ 381717 w 540885"/>
              <a:gd name="connsiteY68" fmla="*/ 21128 h 504826"/>
              <a:gd name="connsiteX69" fmla="*/ 432707 w 540885"/>
              <a:gd name="connsiteY69" fmla="*/ 0 h 504826"/>
              <a:gd name="connsiteX70" fmla="*/ 108176 w 540885"/>
              <a:gd name="connsiteY70" fmla="*/ 0 h 504826"/>
              <a:gd name="connsiteX71" fmla="*/ 159167 w 540885"/>
              <a:gd name="connsiteY71" fmla="*/ 21128 h 504826"/>
              <a:gd name="connsiteX72" fmla="*/ 180295 w 540885"/>
              <a:gd name="connsiteY72" fmla="*/ 72118 h 504826"/>
              <a:gd name="connsiteX73" fmla="*/ 159167 w 540885"/>
              <a:gd name="connsiteY73" fmla="*/ 123108 h 504826"/>
              <a:gd name="connsiteX74" fmla="*/ 108176 w 540885"/>
              <a:gd name="connsiteY74" fmla="*/ 144236 h 504826"/>
              <a:gd name="connsiteX75" fmla="*/ 57187 w 540885"/>
              <a:gd name="connsiteY75" fmla="*/ 123108 h 504826"/>
              <a:gd name="connsiteX76" fmla="*/ 36059 w 540885"/>
              <a:gd name="connsiteY76" fmla="*/ 72118 h 504826"/>
              <a:gd name="connsiteX77" fmla="*/ 57187 w 540885"/>
              <a:gd name="connsiteY77" fmla="*/ 21128 h 504826"/>
              <a:gd name="connsiteX78" fmla="*/ 108176 w 540885"/>
              <a:gd name="connsiteY78" fmla="*/ 0 h 50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0885" h="504826">
                <a:moveTo>
                  <a:pt x="169590" y="270443"/>
                </a:moveTo>
                <a:cubicBezTo>
                  <a:pt x="171469" y="270443"/>
                  <a:pt x="175506" y="272462"/>
                  <a:pt x="181704" y="276500"/>
                </a:cubicBezTo>
                <a:cubicBezTo>
                  <a:pt x="187902" y="280538"/>
                  <a:pt x="194757" y="285045"/>
                  <a:pt x="202269" y="290022"/>
                </a:cubicBezTo>
                <a:cubicBezTo>
                  <a:pt x="209781" y="294999"/>
                  <a:pt x="219829" y="299506"/>
                  <a:pt x="232412" y="303544"/>
                </a:cubicBezTo>
                <a:cubicBezTo>
                  <a:pt x="244995" y="307582"/>
                  <a:pt x="257673" y="309601"/>
                  <a:pt x="270443" y="309601"/>
                </a:cubicBezTo>
                <a:cubicBezTo>
                  <a:pt x="283214" y="309601"/>
                  <a:pt x="295891" y="307582"/>
                  <a:pt x="308473" y="303544"/>
                </a:cubicBezTo>
                <a:cubicBezTo>
                  <a:pt x="321057" y="299506"/>
                  <a:pt x="331105" y="294999"/>
                  <a:pt x="338617" y="290022"/>
                </a:cubicBezTo>
                <a:cubicBezTo>
                  <a:pt x="346129" y="285045"/>
                  <a:pt x="352983" y="280538"/>
                  <a:pt x="359181" y="276500"/>
                </a:cubicBezTo>
                <a:cubicBezTo>
                  <a:pt x="365379" y="272462"/>
                  <a:pt x="369418" y="270443"/>
                  <a:pt x="371295" y="270443"/>
                </a:cubicBezTo>
                <a:cubicBezTo>
                  <a:pt x="382751" y="270443"/>
                  <a:pt x="393222" y="272321"/>
                  <a:pt x="402705" y="276077"/>
                </a:cubicBezTo>
                <a:cubicBezTo>
                  <a:pt x="412191" y="279833"/>
                  <a:pt x="420218" y="284857"/>
                  <a:pt x="426792" y="291149"/>
                </a:cubicBezTo>
                <a:cubicBezTo>
                  <a:pt x="433365" y="297440"/>
                  <a:pt x="439187" y="305046"/>
                  <a:pt x="444258" y="313967"/>
                </a:cubicBezTo>
                <a:cubicBezTo>
                  <a:pt x="449329" y="322888"/>
                  <a:pt x="453367" y="332044"/>
                  <a:pt x="456371" y="341434"/>
                </a:cubicBezTo>
                <a:cubicBezTo>
                  <a:pt x="459376" y="350824"/>
                  <a:pt x="461865" y="361013"/>
                  <a:pt x="463837" y="372000"/>
                </a:cubicBezTo>
                <a:cubicBezTo>
                  <a:pt x="465809" y="382986"/>
                  <a:pt x="467124" y="393222"/>
                  <a:pt x="467781" y="402706"/>
                </a:cubicBezTo>
                <a:cubicBezTo>
                  <a:pt x="468438" y="412190"/>
                  <a:pt x="468767" y="421909"/>
                  <a:pt x="468767" y="431863"/>
                </a:cubicBezTo>
                <a:cubicBezTo>
                  <a:pt x="468767" y="454400"/>
                  <a:pt x="461912" y="472195"/>
                  <a:pt x="448202" y="485247"/>
                </a:cubicBezTo>
                <a:cubicBezTo>
                  <a:pt x="434492" y="498300"/>
                  <a:pt x="416275" y="504826"/>
                  <a:pt x="393550" y="504826"/>
                </a:cubicBezTo>
                <a:lnTo>
                  <a:pt x="147335" y="504826"/>
                </a:lnTo>
                <a:cubicBezTo>
                  <a:pt x="124611" y="504826"/>
                  <a:pt x="106393" y="498300"/>
                  <a:pt x="92683" y="485247"/>
                </a:cubicBezTo>
                <a:cubicBezTo>
                  <a:pt x="78974" y="472195"/>
                  <a:pt x="72118" y="454400"/>
                  <a:pt x="72118" y="431863"/>
                </a:cubicBezTo>
                <a:cubicBezTo>
                  <a:pt x="72118" y="421909"/>
                  <a:pt x="72447" y="412190"/>
                  <a:pt x="73104" y="402706"/>
                </a:cubicBezTo>
                <a:cubicBezTo>
                  <a:pt x="73761" y="393222"/>
                  <a:pt x="75077" y="382986"/>
                  <a:pt x="77049" y="372000"/>
                </a:cubicBezTo>
                <a:cubicBezTo>
                  <a:pt x="79021" y="361013"/>
                  <a:pt x="81510" y="350824"/>
                  <a:pt x="84514" y="341434"/>
                </a:cubicBezTo>
                <a:cubicBezTo>
                  <a:pt x="87519" y="332044"/>
                  <a:pt x="91556" y="322888"/>
                  <a:pt x="96628" y="313967"/>
                </a:cubicBezTo>
                <a:cubicBezTo>
                  <a:pt x="101698" y="305046"/>
                  <a:pt x="107521" y="297440"/>
                  <a:pt x="114093" y="291149"/>
                </a:cubicBezTo>
                <a:cubicBezTo>
                  <a:pt x="120667" y="284857"/>
                  <a:pt x="128696" y="279833"/>
                  <a:pt x="138180" y="276077"/>
                </a:cubicBezTo>
                <a:cubicBezTo>
                  <a:pt x="147664" y="272321"/>
                  <a:pt x="158135" y="270443"/>
                  <a:pt x="169590" y="270443"/>
                </a:cubicBezTo>
                <a:close/>
                <a:moveTo>
                  <a:pt x="505953" y="144237"/>
                </a:moveTo>
                <a:cubicBezTo>
                  <a:pt x="529241" y="144237"/>
                  <a:pt x="540885" y="177385"/>
                  <a:pt x="540885" y="243680"/>
                </a:cubicBezTo>
                <a:cubicBezTo>
                  <a:pt x="540885" y="258329"/>
                  <a:pt x="535626" y="269457"/>
                  <a:pt x="525109" y="277063"/>
                </a:cubicBezTo>
                <a:cubicBezTo>
                  <a:pt x="514592" y="284669"/>
                  <a:pt x="501634" y="288472"/>
                  <a:pt x="486233" y="288472"/>
                </a:cubicBezTo>
                <a:lnTo>
                  <a:pt x="448484" y="288472"/>
                </a:lnTo>
                <a:cubicBezTo>
                  <a:pt x="429140" y="265372"/>
                  <a:pt x="404256" y="253353"/>
                  <a:pt x="373830" y="252413"/>
                </a:cubicBezTo>
                <a:cubicBezTo>
                  <a:pt x="389043" y="230440"/>
                  <a:pt x="396649" y="206401"/>
                  <a:pt x="396649" y="180296"/>
                </a:cubicBezTo>
                <a:cubicBezTo>
                  <a:pt x="396649" y="174849"/>
                  <a:pt x="396179" y="168652"/>
                  <a:pt x="395240" y="161703"/>
                </a:cubicBezTo>
                <a:cubicBezTo>
                  <a:pt x="407636" y="166022"/>
                  <a:pt x="420125" y="168182"/>
                  <a:pt x="432708" y="168182"/>
                </a:cubicBezTo>
                <a:cubicBezTo>
                  <a:pt x="443789" y="168182"/>
                  <a:pt x="454964" y="166163"/>
                  <a:pt x="466231" y="162125"/>
                </a:cubicBezTo>
                <a:cubicBezTo>
                  <a:pt x="477500" y="158087"/>
                  <a:pt x="486655" y="154097"/>
                  <a:pt x="493698" y="150153"/>
                </a:cubicBezTo>
                <a:cubicBezTo>
                  <a:pt x="500742" y="146209"/>
                  <a:pt x="504826" y="144237"/>
                  <a:pt x="505953" y="144237"/>
                </a:cubicBezTo>
                <a:close/>
                <a:moveTo>
                  <a:pt x="34932" y="144237"/>
                </a:moveTo>
                <a:cubicBezTo>
                  <a:pt x="36059" y="144237"/>
                  <a:pt x="40144" y="146209"/>
                  <a:pt x="47187" y="150153"/>
                </a:cubicBezTo>
                <a:cubicBezTo>
                  <a:pt x="54229" y="154097"/>
                  <a:pt x="63384" y="158087"/>
                  <a:pt x="74653" y="162125"/>
                </a:cubicBezTo>
                <a:cubicBezTo>
                  <a:pt x="85921" y="166163"/>
                  <a:pt x="97096" y="168182"/>
                  <a:pt x="108176" y="168182"/>
                </a:cubicBezTo>
                <a:cubicBezTo>
                  <a:pt x="120760" y="168182"/>
                  <a:pt x="133249" y="166022"/>
                  <a:pt x="145644" y="161703"/>
                </a:cubicBezTo>
                <a:cubicBezTo>
                  <a:pt x="144705" y="168652"/>
                  <a:pt x="144235" y="174849"/>
                  <a:pt x="144235" y="180296"/>
                </a:cubicBezTo>
                <a:cubicBezTo>
                  <a:pt x="144235" y="206401"/>
                  <a:pt x="151841" y="230440"/>
                  <a:pt x="167054" y="252413"/>
                </a:cubicBezTo>
                <a:cubicBezTo>
                  <a:pt x="136630" y="253353"/>
                  <a:pt x="111745" y="265372"/>
                  <a:pt x="92401" y="288472"/>
                </a:cubicBezTo>
                <a:lnTo>
                  <a:pt x="54652" y="288472"/>
                </a:lnTo>
                <a:cubicBezTo>
                  <a:pt x="39251" y="288472"/>
                  <a:pt x="26293" y="284669"/>
                  <a:pt x="15776" y="277063"/>
                </a:cubicBezTo>
                <a:cubicBezTo>
                  <a:pt x="5259" y="269457"/>
                  <a:pt x="0" y="258329"/>
                  <a:pt x="0" y="243680"/>
                </a:cubicBezTo>
                <a:cubicBezTo>
                  <a:pt x="0" y="177385"/>
                  <a:pt x="11644" y="144237"/>
                  <a:pt x="34932" y="144237"/>
                </a:cubicBezTo>
                <a:close/>
                <a:moveTo>
                  <a:pt x="270442" y="72119"/>
                </a:moveTo>
                <a:cubicBezTo>
                  <a:pt x="300303" y="72119"/>
                  <a:pt x="325799" y="82683"/>
                  <a:pt x="346926" y="103811"/>
                </a:cubicBezTo>
                <a:cubicBezTo>
                  <a:pt x="368054" y="124940"/>
                  <a:pt x="378619" y="150434"/>
                  <a:pt x="378619" y="180296"/>
                </a:cubicBezTo>
                <a:cubicBezTo>
                  <a:pt x="378619" y="210157"/>
                  <a:pt x="368054" y="235652"/>
                  <a:pt x="346926" y="256780"/>
                </a:cubicBezTo>
                <a:cubicBezTo>
                  <a:pt x="325799" y="277908"/>
                  <a:pt x="300303" y="288472"/>
                  <a:pt x="270442" y="288472"/>
                </a:cubicBezTo>
                <a:cubicBezTo>
                  <a:pt x="240580" y="288472"/>
                  <a:pt x="215085" y="277908"/>
                  <a:pt x="193957" y="256780"/>
                </a:cubicBezTo>
                <a:cubicBezTo>
                  <a:pt x="172829" y="235652"/>
                  <a:pt x="162265" y="210157"/>
                  <a:pt x="162265" y="180296"/>
                </a:cubicBezTo>
                <a:cubicBezTo>
                  <a:pt x="162265" y="150434"/>
                  <a:pt x="172829" y="124940"/>
                  <a:pt x="193957" y="103811"/>
                </a:cubicBezTo>
                <a:cubicBezTo>
                  <a:pt x="215085" y="82683"/>
                  <a:pt x="240580" y="72119"/>
                  <a:pt x="270442" y="72119"/>
                </a:cubicBezTo>
                <a:close/>
                <a:moveTo>
                  <a:pt x="432707" y="0"/>
                </a:moveTo>
                <a:cubicBezTo>
                  <a:pt x="452615" y="0"/>
                  <a:pt x="469611" y="7043"/>
                  <a:pt x="483697" y="21128"/>
                </a:cubicBezTo>
                <a:cubicBezTo>
                  <a:pt x="497783" y="35214"/>
                  <a:pt x="504825" y="52210"/>
                  <a:pt x="504825" y="72118"/>
                </a:cubicBezTo>
                <a:cubicBezTo>
                  <a:pt x="504825" y="92025"/>
                  <a:pt x="497783" y="109022"/>
                  <a:pt x="483697" y="123108"/>
                </a:cubicBezTo>
                <a:cubicBezTo>
                  <a:pt x="469611" y="137193"/>
                  <a:pt x="452615" y="144236"/>
                  <a:pt x="432707" y="144236"/>
                </a:cubicBezTo>
                <a:cubicBezTo>
                  <a:pt x="412800" y="144236"/>
                  <a:pt x="395803" y="137193"/>
                  <a:pt x="381717" y="123108"/>
                </a:cubicBezTo>
                <a:cubicBezTo>
                  <a:pt x="367632" y="109022"/>
                  <a:pt x="360589" y="92025"/>
                  <a:pt x="360589" y="72118"/>
                </a:cubicBezTo>
                <a:cubicBezTo>
                  <a:pt x="360589" y="52210"/>
                  <a:pt x="367632" y="35214"/>
                  <a:pt x="381717" y="21128"/>
                </a:cubicBezTo>
                <a:cubicBezTo>
                  <a:pt x="395803" y="7043"/>
                  <a:pt x="412800" y="0"/>
                  <a:pt x="432707" y="0"/>
                </a:cubicBezTo>
                <a:close/>
                <a:moveTo>
                  <a:pt x="108176" y="0"/>
                </a:moveTo>
                <a:cubicBezTo>
                  <a:pt x="128085" y="0"/>
                  <a:pt x="145080" y="7043"/>
                  <a:pt x="159167" y="21128"/>
                </a:cubicBezTo>
                <a:cubicBezTo>
                  <a:pt x="173252" y="35214"/>
                  <a:pt x="180295" y="52210"/>
                  <a:pt x="180295" y="72118"/>
                </a:cubicBezTo>
                <a:cubicBezTo>
                  <a:pt x="180295" y="92025"/>
                  <a:pt x="173252" y="109022"/>
                  <a:pt x="159167" y="123108"/>
                </a:cubicBezTo>
                <a:cubicBezTo>
                  <a:pt x="145080" y="137193"/>
                  <a:pt x="128085" y="144236"/>
                  <a:pt x="108176" y="144236"/>
                </a:cubicBezTo>
                <a:cubicBezTo>
                  <a:pt x="88270" y="144236"/>
                  <a:pt x="71272" y="137193"/>
                  <a:pt x="57187" y="123108"/>
                </a:cubicBezTo>
                <a:cubicBezTo>
                  <a:pt x="43102" y="109022"/>
                  <a:pt x="36059" y="92025"/>
                  <a:pt x="36059" y="72118"/>
                </a:cubicBezTo>
                <a:cubicBezTo>
                  <a:pt x="36059" y="52210"/>
                  <a:pt x="43102" y="35214"/>
                  <a:pt x="57187" y="21128"/>
                </a:cubicBezTo>
                <a:cubicBezTo>
                  <a:pt x="71272" y="7043"/>
                  <a:pt x="88270" y="0"/>
                  <a:pt x="108176" y="0"/>
                </a:cubicBezTo>
                <a:close/>
              </a:path>
            </a:pathLst>
          </a:custGeom>
          <a:solidFill>
            <a:srgbClr val="2E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Freeform 244">
            <a:extLst>
              <a:ext uri="{FF2B5EF4-FFF2-40B4-BE49-F238E27FC236}">
                <a16:creationId xmlns:a16="http://schemas.microsoft.com/office/drawing/2014/main" id="{68A8C863-D578-45E2-A602-80E3B8B4ABF8}"/>
              </a:ext>
            </a:extLst>
          </p:cNvPr>
          <p:cNvSpPr>
            <a:spLocks noChangeAspect="1"/>
          </p:cNvSpPr>
          <p:nvPr/>
        </p:nvSpPr>
        <p:spPr>
          <a:xfrm>
            <a:off x="7275203" y="1085214"/>
            <a:ext cx="552584" cy="532118"/>
          </a:xfrm>
          <a:custGeom>
            <a:avLst/>
            <a:gdLst>
              <a:gd name="connsiteX0" fmla="*/ 269033 w 486796"/>
              <a:gd name="connsiteY0" fmla="*/ 252412 h 468767"/>
              <a:gd name="connsiteX1" fmla="*/ 486796 w 486796"/>
              <a:gd name="connsiteY1" fmla="*/ 252412 h 468767"/>
              <a:gd name="connsiteX2" fmla="*/ 469893 w 486796"/>
              <a:gd name="connsiteY2" fmla="*/ 336503 h 468767"/>
              <a:gd name="connsiteX3" fmla="*/ 422566 w 486796"/>
              <a:gd name="connsiteY3" fmla="*/ 406226 h 468767"/>
              <a:gd name="connsiteX4" fmla="*/ 216354 w 486796"/>
              <a:gd name="connsiteY4" fmla="*/ 36060 h 468767"/>
              <a:gd name="connsiteX5" fmla="*/ 216354 w 486796"/>
              <a:gd name="connsiteY5" fmla="*/ 250723 h 468767"/>
              <a:gd name="connsiteX6" fmla="*/ 370168 w 486796"/>
              <a:gd name="connsiteY6" fmla="*/ 404537 h 468767"/>
              <a:gd name="connsiteX7" fmla="*/ 300444 w 486796"/>
              <a:gd name="connsiteY7" fmla="*/ 451864 h 468767"/>
              <a:gd name="connsiteX8" fmla="*/ 216354 w 486796"/>
              <a:gd name="connsiteY8" fmla="*/ 468767 h 468767"/>
              <a:gd name="connsiteX9" fmla="*/ 107755 w 486796"/>
              <a:gd name="connsiteY9" fmla="*/ 439751 h 468767"/>
              <a:gd name="connsiteX10" fmla="*/ 29016 w 486796"/>
              <a:gd name="connsiteY10" fmla="*/ 361013 h 468767"/>
              <a:gd name="connsiteX11" fmla="*/ 0 w 486796"/>
              <a:gd name="connsiteY11" fmla="*/ 252413 h 468767"/>
              <a:gd name="connsiteX12" fmla="*/ 29016 w 486796"/>
              <a:gd name="connsiteY12" fmla="*/ 143814 h 468767"/>
              <a:gd name="connsiteX13" fmla="*/ 107755 w 486796"/>
              <a:gd name="connsiteY13" fmla="*/ 65076 h 468767"/>
              <a:gd name="connsiteX14" fmla="*/ 216354 w 486796"/>
              <a:gd name="connsiteY14" fmla="*/ 36060 h 468767"/>
              <a:gd name="connsiteX15" fmla="*/ 252413 w 486796"/>
              <a:gd name="connsiteY15" fmla="*/ 0 h 468767"/>
              <a:gd name="connsiteX16" fmla="*/ 361012 w 486796"/>
              <a:gd name="connsiteY16" fmla="*/ 29016 h 468767"/>
              <a:gd name="connsiteX17" fmla="*/ 439750 w 486796"/>
              <a:gd name="connsiteY17" fmla="*/ 107754 h 468767"/>
              <a:gd name="connsiteX18" fmla="*/ 468766 w 486796"/>
              <a:gd name="connsiteY18" fmla="*/ 216354 h 468767"/>
              <a:gd name="connsiteX19" fmla="*/ 252413 w 486796"/>
              <a:gd name="connsiteY19" fmla="*/ 216354 h 46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86796" h="468767">
                <a:moveTo>
                  <a:pt x="269033" y="252412"/>
                </a:moveTo>
                <a:lnTo>
                  <a:pt x="486796" y="252412"/>
                </a:lnTo>
                <a:cubicBezTo>
                  <a:pt x="486796" y="281898"/>
                  <a:pt x="481162" y="309928"/>
                  <a:pt x="469893" y="336503"/>
                </a:cubicBezTo>
                <a:cubicBezTo>
                  <a:pt x="458625" y="363078"/>
                  <a:pt x="442849" y="386319"/>
                  <a:pt x="422566" y="406226"/>
                </a:cubicBezTo>
                <a:close/>
                <a:moveTo>
                  <a:pt x="216354" y="36060"/>
                </a:moveTo>
                <a:lnTo>
                  <a:pt x="216354" y="250723"/>
                </a:lnTo>
                <a:lnTo>
                  <a:pt x="370168" y="404537"/>
                </a:lnTo>
                <a:cubicBezTo>
                  <a:pt x="350260" y="424820"/>
                  <a:pt x="327019" y="440596"/>
                  <a:pt x="300444" y="451864"/>
                </a:cubicBezTo>
                <a:cubicBezTo>
                  <a:pt x="273870" y="463133"/>
                  <a:pt x="245840" y="468767"/>
                  <a:pt x="216354" y="468767"/>
                </a:cubicBezTo>
                <a:cubicBezTo>
                  <a:pt x="177102" y="468767"/>
                  <a:pt x="140902" y="459095"/>
                  <a:pt x="107755" y="439751"/>
                </a:cubicBezTo>
                <a:cubicBezTo>
                  <a:pt x="74607" y="420407"/>
                  <a:pt x="48361" y="394161"/>
                  <a:pt x="29016" y="361013"/>
                </a:cubicBezTo>
                <a:cubicBezTo>
                  <a:pt x="9673" y="327865"/>
                  <a:pt x="0" y="291665"/>
                  <a:pt x="0" y="252413"/>
                </a:cubicBezTo>
                <a:cubicBezTo>
                  <a:pt x="0" y="213162"/>
                  <a:pt x="9673" y="176962"/>
                  <a:pt x="29016" y="143814"/>
                </a:cubicBezTo>
                <a:cubicBezTo>
                  <a:pt x="48361" y="110666"/>
                  <a:pt x="74607" y="84420"/>
                  <a:pt x="107755" y="65076"/>
                </a:cubicBezTo>
                <a:cubicBezTo>
                  <a:pt x="140902" y="45732"/>
                  <a:pt x="177102" y="36060"/>
                  <a:pt x="216354" y="36060"/>
                </a:cubicBezTo>
                <a:close/>
                <a:moveTo>
                  <a:pt x="252413" y="0"/>
                </a:moveTo>
                <a:cubicBezTo>
                  <a:pt x="291665" y="0"/>
                  <a:pt x="327864" y="9672"/>
                  <a:pt x="361012" y="29016"/>
                </a:cubicBezTo>
                <a:cubicBezTo>
                  <a:pt x="394160" y="48360"/>
                  <a:pt x="420406" y="74606"/>
                  <a:pt x="439750" y="107754"/>
                </a:cubicBezTo>
                <a:cubicBezTo>
                  <a:pt x="459095" y="140902"/>
                  <a:pt x="468766" y="177102"/>
                  <a:pt x="468766" y="216354"/>
                </a:cubicBezTo>
                <a:lnTo>
                  <a:pt x="252413" y="21635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425">
            <a:extLst>
              <a:ext uri="{FF2B5EF4-FFF2-40B4-BE49-F238E27FC236}">
                <a16:creationId xmlns:a16="http://schemas.microsoft.com/office/drawing/2014/main" id="{E46AB340-813A-45B9-A984-E6DBB4EF722F}"/>
              </a:ext>
            </a:extLst>
          </p:cNvPr>
          <p:cNvSpPr>
            <a:spLocks noChangeAspect="1"/>
          </p:cNvSpPr>
          <p:nvPr/>
        </p:nvSpPr>
        <p:spPr>
          <a:xfrm>
            <a:off x="437027" y="1121713"/>
            <a:ext cx="598550" cy="559105"/>
          </a:xfrm>
          <a:custGeom>
            <a:avLst/>
            <a:gdLst>
              <a:gd name="connsiteX0" fmla="*/ 169590 w 540885"/>
              <a:gd name="connsiteY0" fmla="*/ 270443 h 504826"/>
              <a:gd name="connsiteX1" fmla="*/ 181704 w 540885"/>
              <a:gd name="connsiteY1" fmla="*/ 276500 h 504826"/>
              <a:gd name="connsiteX2" fmla="*/ 202269 w 540885"/>
              <a:gd name="connsiteY2" fmla="*/ 290022 h 504826"/>
              <a:gd name="connsiteX3" fmla="*/ 232412 w 540885"/>
              <a:gd name="connsiteY3" fmla="*/ 303544 h 504826"/>
              <a:gd name="connsiteX4" fmla="*/ 270443 w 540885"/>
              <a:gd name="connsiteY4" fmla="*/ 309601 h 504826"/>
              <a:gd name="connsiteX5" fmla="*/ 308473 w 540885"/>
              <a:gd name="connsiteY5" fmla="*/ 303544 h 504826"/>
              <a:gd name="connsiteX6" fmla="*/ 338617 w 540885"/>
              <a:gd name="connsiteY6" fmla="*/ 290022 h 504826"/>
              <a:gd name="connsiteX7" fmla="*/ 359181 w 540885"/>
              <a:gd name="connsiteY7" fmla="*/ 276500 h 504826"/>
              <a:gd name="connsiteX8" fmla="*/ 371295 w 540885"/>
              <a:gd name="connsiteY8" fmla="*/ 270443 h 504826"/>
              <a:gd name="connsiteX9" fmla="*/ 402705 w 540885"/>
              <a:gd name="connsiteY9" fmla="*/ 276077 h 504826"/>
              <a:gd name="connsiteX10" fmla="*/ 426792 w 540885"/>
              <a:gd name="connsiteY10" fmla="*/ 291149 h 504826"/>
              <a:gd name="connsiteX11" fmla="*/ 444258 w 540885"/>
              <a:gd name="connsiteY11" fmla="*/ 313967 h 504826"/>
              <a:gd name="connsiteX12" fmla="*/ 456371 w 540885"/>
              <a:gd name="connsiteY12" fmla="*/ 341434 h 504826"/>
              <a:gd name="connsiteX13" fmla="*/ 463837 w 540885"/>
              <a:gd name="connsiteY13" fmla="*/ 372000 h 504826"/>
              <a:gd name="connsiteX14" fmla="*/ 467781 w 540885"/>
              <a:gd name="connsiteY14" fmla="*/ 402706 h 504826"/>
              <a:gd name="connsiteX15" fmla="*/ 468767 w 540885"/>
              <a:gd name="connsiteY15" fmla="*/ 431863 h 504826"/>
              <a:gd name="connsiteX16" fmla="*/ 448202 w 540885"/>
              <a:gd name="connsiteY16" fmla="*/ 485247 h 504826"/>
              <a:gd name="connsiteX17" fmla="*/ 393550 w 540885"/>
              <a:gd name="connsiteY17" fmla="*/ 504826 h 504826"/>
              <a:gd name="connsiteX18" fmla="*/ 147335 w 540885"/>
              <a:gd name="connsiteY18" fmla="*/ 504826 h 504826"/>
              <a:gd name="connsiteX19" fmla="*/ 92683 w 540885"/>
              <a:gd name="connsiteY19" fmla="*/ 485247 h 504826"/>
              <a:gd name="connsiteX20" fmla="*/ 72118 w 540885"/>
              <a:gd name="connsiteY20" fmla="*/ 431863 h 504826"/>
              <a:gd name="connsiteX21" fmla="*/ 73104 w 540885"/>
              <a:gd name="connsiteY21" fmla="*/ 402706 h 504826"/>
              <a:gd name="connsiteX22" fmla="*/ 77049 w 540885"/>
              <a:gd name="connsiteY22" fmla="*/ 372000 h 504826"/>
              <a:gd name="connsiteX23" fmla="*/ 84514 w 540885"/>
              <a:gd name="connsiteY23" fmla="*/ 341434 h 504826"/>
              <a:gd name="connsiteX24" fmla="*/ 96628 w 540885"/>
              <a:gd name="connsiteY24" fmla="*/ 313967 h 504826"/>
              <a:gd name="connsiteX25" fmla="*/ 114093 w 540885"/>
              <a:gd name="connsiteY25" fmla="*/ 291149 h 504826"/>
              <a:gd name="connsiteX26" fmla="*/ 138180 w 540885"/>
              <a:gd name="connsiteY26" fmla="*/ 276077 h 504826"/>
              <a:gd name="connsiteX27" fmla="*/ 169590 w 540885"/>
              <a:gd name="connsiteY27" fmla="*/ 270443 h 504826"/>
              <a:gd name="connsiteX28" fmla="*/ 505953 w 540885"/>
              <a:gd name="connsiteY28" fmla="*/ 144237 h 504826"/>
              <a:gd name="connsiteX29" fmla="*/ 540885 w 540885"/>
              <a:gd name="connsiteY29" fmla="*/ 243680 h 504826"/>
              <a:gd name="connsiteX30" fmla="*/ 525109 w 540885"/>
              <a:gd name="connsiteY30" fmla="*/ 277063 h 504826"/>
              <a:gd name="connsiteX31" fmla="*/ 486233 w 540885"/>
              <a:gd name="connsiteY31" fmla="*/ 288472 h 504826"/>
              <a:gd name="connsiteX32" fmla="*/ 448484 w 540885"/>
              <a:gd name="connsiteY32" fmla="*/ 288472 h 504826"/>
              <a:gd name="connsiteX33" fmla="*/ 373830 w 540885"/>
              <a:gd name="connsiteY33" fmla="*/ 252413 h 504826"/>
              <a:gd name="connsiteX34" fmla="*/ 396649 w 540885"/>
              <a:gd name="connsiteY34" fmla="*/ 180296 h 504826"/>
              <a:gd name="connsiteX35" fmla="*/ 395240 w 540885"/>
              <a:gd name="connsiteY35" fmla="*/ 161703 h 504826"/>
              <a:gd name="connsiteX36" fmla="*/ 432708 w 540885"/>
              <a:gd name="connsiteY36" fmla="*/ 168182 h 504826"/>
              <a:gd name="connsiteX37" fmla="*/ 466231 w 540885"/>
              <a:gd name="connsiteY37" fmla="*/ 162125 h 504826"/>
              <a:gd name="connsiteX38" fmla="*/ 493698 w 540885"/>
              <a:gd name="connsiteY38" fmla="*/ 150153 h 504826"/>
              <a:gd name="connsiteX39" fmla="*/ 505953 w 540885"/>
              <a:gd name="connsiteY39" fmla="*/ 144237 h 504826"/>
              <a:gd name="connsiteX40" fmla="*/ 34932 w 540885"/>
              <a:gd name="connsiteY40" fmla="*/ 144237 h 504826"/>
              <a:gd name="connsiteX41" fmla="*/ 47187 w 540885"/>
              <a:gd name="connsiteY41" fmla="*/ 150153 h 504826"/>
              <a:gd name="connsiteX42" fmla="*/ 74653 w 540885"/>
              <a:gd name="connsiteY42" fmla="*/ 162125 h 504826"/>
              <a:gd name="connsiteX43" fmla="*/ 108176 w 540885"/>
              <a:gd name="connsiteY43" fmla="*/ 168182 h 504826"/>
              <a:gd name="connsiteX44" fmla="*/ 145644 w 540885"/>
              <a:gd name="connsiteY44" fmla="*/ 161703 h 504826"/>
              <a:gd name="connsiteX45" fmla="*/ 144235 w 540885"/>
              <a:gd name="connsiteY45" fmla="*/ 180296 h 504826"/>
              <a:gd name="connsiteX46" fmla="*/ 167054 w 540885"/>
              <a:gd name="connsiteY46" fmla="*/ 252413 h 504826"/>
              <a:gd name="connsiteX47" fmla="*/ 92401 w 540885"/>
              <a:gd name="connsiteY47" fmla="*/ 288472 h 504826"/>
              <a:gd name="connsiteX48" fmla="*/ 54652 w 540885"/>
              <a:gd name="connsiteY48" fmla="*/ 288472 h 504826"/>
              <a:gd name="connsiteX49" fmla="*/ 15776 w 540885"/>
              <a:gd name="connsiteY49" fmla="*/ 277063 h 504826"/>
              <a:gd name="connsiteX50" fmla="*/ 0 w 540885"/>
              <a:gd name="connsiteY50" fmla="*/ 243680 h 504826"/>
              <a:gd name="connsiteX51" fmla="*/ 34932 w 540885"/>
              <a:gd name="connsiteY51" fmla="*/ 144237 h 504826"/>
              <a:gd name="connsiteX52" fmla="*/ 270442 w 540885"/>
              <a:gd name="connsiteY52" fmla="*/ 72119 h 504826"/>
              <a:gd name="connsiteX53" fmla="*/ 346926 w 540885"/>
              <a:gd name="connsiteY53" fmla="*/ 103811 h 504826"/>
              <a:gd name="connsiteX54" fmla="*/ 378619 w 540885"/>
              <a:gd name="connsiteY54" fmla="*/ 180296 h 504826"/>
              <a:gd name="connsiteX55" fmla="*/ 346926 w 540885"/>
              <a:gd name="connsiteY55" fmla="*/ 256780 h 504826"/>
              <a:gd name="connsiteX56" fmla="*/ 270442 w 540885"/>
              <a:gd name="connsiteY56" fmla="*/ 288472 h 504826"/>
              <a:gd name="connsiteX57" fmla="*/ 193957 w 540885"/>
              <a:gd name="connsiteY57" fmla="*/ 256780 h 504826"/>
              <a:gd name="connsiteX58" fmla="*/ 162265 w 540885"/>
              <a:gd name="connsiteY58" fmla="*/ 180296 h 504826"/>
              <a:gd name="connsiteX59" fmla="*/ 193957 w 540885"/>
              <a:gd name="connsiteY59" fmla="*/ 103811 h 504826"/>
              <a:gd name="connsiteX60" fmla="*/ 270442 w 540885"/>
              <a:gd name="connsiteY60" fmla="*/ 72119 h 504826"/>
              <a:gd name="connsiteX61" fmla="*/ 432707 w 540885"/>
              <a:gd name="connsiteY61" fmla="*/ 0 h 504826"/>
              <a:gd name="connsiteX62" fmla="*/ 483697 w 540885"/>
              <a:gd name="connsiteY62" fmla="*/ 21128 h 504826"/>
              <a:gd name="connsiteX63" fmla="*/ 504825 w 540885"/>
              <a:gd name="connsiteY63" fmla="*/ 72118 h 504826"/>
              <a:gd name="connsiteX64" fmla="*/ 483697 w 540885"/>
              <a:gd name="connsiteY64" fmla="*/ 123108 h 504826"/>
              <a:gd name="connsiteX65" fmla="*/ 432707 w 540885"/>
              <a:gd name="connsiteY65" fmla="*/ 144236 h 504826"/>
              <a:gd name="connsiteX66" fmla="*/ 381717 w 540885"/>
              <a:gd name="connsiteY66" fmla="*/ 123108 h 504826"/>
              <a:gd name="connsiteX67" fmla="*/ 360589 w 540885"/>
              <a:gd name="connsiteY67" fmla="*/ 72118 h 504826"/>
              <a:gd name="connsiteX68" fmla="*/ 381717 w 540885"/>
              <a:gd name="connsiteY68" fmla="*/ 21128 h 504826"/>
              <a:gd name="connsiteX69" fmla="*/ 432707 w 540885"/>
              <a:gd name="connsiteY69" fmla="*/ 0 h 504826"/>
              <a:gd name="connsiteX70" fmla="*/ 108176 w 540885"/>
              <a:gd name="connsiteY70" fmla="*/ 0 h 504826"/>
              <a:gd name="connsiteX71" fmla="*/ 159167 w 540885"/>
              <a:gd name="connsiteY71" fmla="*/ 21128 h 504826"/>
              <a:gd name="connsiteX72" fmla="*/ 180295 w 540885"/>
              <a:gd name="connsiteY72" fmla="*/ 72118 h 504826"/>
              <a:gd name="connsiteX73" fmla="*/ 159167 w 540885"/>
              <a:gd name="connsiteY73" fmla="*/ 123108 h 504826"/>
              <a:gd name="connsiteX74" fmla="*/ 108176 w 540885"/>
              <a:gd name="connsiteY74" fmla="*/ 144236 h 504826"/>
              <a:gd name="connsiteX75" fmla="*/ 57187 w 540885"/>
              <a:gd name="connsiteY75" fmla="*/ 123108 h 504826"/>
              <a:gd name="connsiteX76" fmla="*/ 36059 w 540885"/>
              <a:gd name="connsiteY76" fmla="*/ 72118 h 504826"/>
              <a:gd name="connsiteX77" fmla="*/ 57187 w 540885"/>
              <a:gd name="connsiteY77" fmla="*/ 21128 h 504826"/>
              <a:gd name="connsiteX78" fmla="*/ 108176 w 540885"/>
              <a:gd name="connsiteY78" fmla="*/ 0 h 50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0885" h="504826">
                <a:moveTo>
                  <a:pt x="169590" y="270443"/>
                </a:moveTo>
                <a:cubicBezTo>
                  <a:pt x="171469" y="270443"/>
                  <a:pt x="175506" y="272462"/>
                  <a:pt x="181704" y="276500"/>
                </a:cubicBezTo>
                <a:cubicBezTo>
                  <a:pt x="187902" y="280538"/>
                  <a:pt x="194757" y="285045"/>
                  <a:pt x="202269" y="290022"/>
                </a:cubicBezTo>
                <a:cubicBezTo>
                  <a:pt x="209781" y="294999"/>
                  <a:pt x="219829" y="299506"/>
                  <a:pt x="232412" y="303544"/>
                </a:cubicBezTo>
                <a:cubicBezTo>
                  <a:pt x="244995" y="307582"/>
                  <a:pt x="257673" y="309601"/>
                  <a:pt x="270443" y="309601"/>
                </a:cubicBezTo>
                <a:cubicBezTo>
                  <a:pt x="283214" y="309601"/>
                  <a:pt x="295891" y="307582"/>
                  <a:pt x="308473" y="303544"/>
                </a:cubicBezTo>
                <a:cubicBezTo>
                  <a:pt x="321057" y="299506"/>
                  <a:pt x="331105" y="294999"/>
                  <a:pt x="338617" y="290022"/>
                </a:cubicBezTo>
                <a:cubicBezTo>
                  <a:pt x="346129" y="285045"/>
                  <a:pt x="352983" y="280538"/>
                  <a:pt x="359181" y="276500"/>
                </a:cubicBezTo>
                <a:cubicBezTo>
                  <a:pt x="365379" y="272462"/>
                  <a:pt x="369418" y="270443"/>
                  <a:pt x="371295" y="270443"/>
                </a:cubicBezTo>
                <a:cubicBezTo>
                  <a:pt x="382751" y="270443"/>
                  <a:pt x="393222" y="272321"/>
                  <a:pt x="402705" y="276077"/>
                </a:cubicBezTo>
                <a:cubicBezTo>
                  <a:pt x="412191" y="279833"/>
                  <a:pt x="420218" y="284857"/>
                  <a:pt x="426792" y="291149"/>
                </a:cubicBezTo>
                <a:cubicBezTo>
                  <a:pt x="433365" y="297440"/>
                  <a:pt x="439187" y="305046"/>
                  <a:pt x="444258" y="313967"/>
                </a:cubicBezTo>
                <a:cubicBezTo>
                  <a:pt x="449329" y="322888"/>
                  <a:pt x="453367" y="332044"/>
                  <a:pt x="456371" y="341434"/>
                </a:cubicBezTo>
                <a:cubicBezTo>
                  <a:pt x="459376" y="350824"/>
                  <a:pt x="461865" y="361013"/>
                  <a:pt x="463837" y="372000"/>
                </a:cubicBezTo>
                <a:cubicBezTo>
                  <a:pt x="465809" y="382986"/>
                  <a:pt x="467124" y="393222"/>
                  <a:pt x="467781" y="402706"/>
                </a:cubicBezTo>
                <a:cubicBezTo>
                  <a:pt x="468438" y="412190"/>
                  <a:pt x="468767" y="421909"/>
                  <a:pt x="468767" y="431863"/>
                </a:cubicBezTo>
                <a:cubicBezTo>
                  <a:pt x="468767" y="454400"/>
                  <a:pt x="461912" y="472195"/>
                  <a:pt x="448202" y="485247"/>
                </a:cubicBezTo>
                <a:cubicBezTo>
                  <a:pt x="434492" y="498300"/>
                  <a:pt x="416275" y="504826"/>
                  <a:pt x="393550" y="504826"/>
                </a:cubicBezTo>
                <a:lnTo>
                  <a:pt x="147335" y="504826"/>
                </a:lnTo>
                <a:cubicBezTo>
                  <a:pt x="124611" y="504826"/>
                  <a:pt x="106393" y="498300"/>
                  <a:pt x="92683" y="485247"/>
                </a:cubicBezTo>
                <a:cubicBezTo>
                  <a:pt x="78974" y="472195"/>
                  <a:pt x="72118" y="454400"/>
                  <a:pt x="72118" y="431863"/>
                </a:cubicBezTo>
                <a:cubicBezTo>
                  <a:pt x="72118" y="421909"/>
                  <a:pt x="72447" y="412190"/>
                  <a:pt x="73104" y="402706"/>
                </a:cubicBezTo>
                <a:cubicBezTo>
                  <a:pt x="73761" y="393222"/>
                  <a:pt x="75077" y="382986"/>
                  <a:pt x="77049" y="372000"/>
                </a:cubicBezTo>
                <a:cubicBezTo>
                  <a:pt x="79021" y="361013"/>
                  <a:pt x="81510" y="350824"/>
                  <a:pt x="84514" y="341434"/>
                </a:cubicBezTo>
                <a:cubicBezTo>
                  <a:pt x="87519" y="332044"/>
                  <a:pt x="91556" y="322888"/>
                  <a:pt x="96628" y="313967"/>
                </a:cubicBezTo>
                <a:cubicBezTo>
                  <a:pt x="101698" y="305046"/>
                  <a:pt x="107521" y="297440"/>
                  <a:pt x="114093" y="291149"/>
                </a:cubicBezTo>
                <a:cubicBezTo>
                  <a:pt x="120667" y="284857"/>
                  <a:pt x="128696" y="279833"/>
                  <a:pt x="138180" y="276077"/>
                </a:cubicBezTo>
                <a:cubicBezTo>
                  <a:pt x="147664" y="272321"/>
                  <a:pt x="158135" y="270443"/>
                  <a:pt x="169590" y="270443"/>
                </a:cubicBezTo>
                <a:close/>
                <a:moveTo>
                  <a:pt x="505953" y="144237"/>
                </a:moveTo>
                <a:cubicBezTo>
                  <a:pt x="529241" y="144237"/>
                  <a:pt x="540885" y="177385"/>
                  <a:pt x="540885" y="243680"/>
                </a:cubicBezTo>
                <a:cubicBezTo>
                  <a:pt x="540885" y="258329"/>
                  <a:pt x="535626" y="269457"/>
                  <a:pt x="525109" y="277063"/>
                </a:cubicBezTo>
                <a:cubicBezTo>
                  <a:pt x="514592" y="284669"/>
                  <a:pt x="501634" y="288472"/>
                  <a:pt x="486233" y="288472"/>
                </a:cubicBezTo>
                <a:lnTo>
                  <a:pt x="448484" y="288472"/>
                </a:lnTo>
                <a:cubicBezTo>
                  <a:pt x="429140" y="265372"/>
                  <a:pt x="404256" y="253353"/>
                  <a:pt x="373830" y="252413"/>
                </a:cubicBezTo>
                <a:cubicBezTo>
                  <a:pt x="389043" y="230440"/>
                  <a:pt x="396649" y="206401"/>
                  <a:pt x="396649" y="180296"/>
                </a:cubicBezTo>
                <a:cubicBezTo>
                  <a:pt x="396649" y="174849"/>
                  <a:pt x="396179" y="168652"/>
                  <a:pt x="395240" y="161703"/>
                </a:cubicBezTo>
                <a:cubicBezTo>
                  <a:pt x="407636" y="166022"/>
                  <a:pt x="420125" y="168182"/>
                  <a:pt x="432708" y="168182"/>
                </a:cubicBezTo>
                <a:cubicBezTo>
                  <a:pt x="443789" y="168182"/>
                  <a:pt x="454964" y="166163"/>
                  <a:pt x="466231" y="162125"/>
                </a:cubicBezTo>
                <a:cubicBezTo>
                  <a:pt x="477500" y="158087"/>
                  <a:pt x="486655" y="154097"/>
                  <a:pt x="493698" y="150153"/>
                </a:cubicBezTo>
                <a:cubicBezTo>
                  <a:pt x="500742" y="146209"/>
                  <a:pt x="504826" y="144237"/>
                  <a:pt x="505953" y="144237"/>
                </a:cubicBezTo>
                <a:close/>
                <a:moveTo>
                  <a:pt x="34932" y="144237"/>
                </a:moveTo>
                <a:cubicBezTo>
                  <a:pt x="36059" y="144237"/>
                  <a:pt x="40144" y="146209"/>
                  <a:pt x="47187" y="150153"/>
                </a:cubicBezTo>
                <a:cubicBezTo>
                  <a:pt x="54229" y="154097"/>
                  <a:pt x="63384" y="158087"/>
                  <a:pt x="74653" y="162125"/>
                </a:cubicBezTo>
                <a:cubicBezTo>
                  <a:pt x="85921" y="166163"/>
                  <a:pt x="97096" y="168182"/>
                  <a:pt x="108176" y="168182"/>
                </a:cubicBezTo>
                <a:cubicBezTo>
                  <a:pt x="120760" y="168182"/>
                  <a:pt x="133249" y="166022"/>
                  <a:pt x="145644" y="161703"/>
                </a:cubicBezTo>
                <a:cubicBezTo>
                  <a:pt x="144705" y="168652"/>
                  <a:pt x="144235" y="174849"/>
                  <a:pt x="144235" y="180296"/>
                </a:cubicBezTo>
                <a:cubicBezTo>
                  <a:pt x="144235" y="206401"/>
                  <a:pt x="151841" y="230440"/>
                  <a:pt x="167054" y="252413"/>
                </a:cubicBezTo>
                <a:cubicBezTo>
                  <a:pt x="136630" y="253353"/>
                  <a:pt x="111745" y="265372"/>
                  <a:pt x="92401" y="288472"/>
                </a:cubicBezTo>
                <a:lnTo>
                  <a:pt x="54652" y="288472"/>
                </a:lnTo>
                <a:cubicBezTo>
                  <a:pt x="39251" y="288472"/>
                  <a:pt x="26293" y="284669"/>
                  <a:pt x="15776" y="277063"/>
                </a:cubicBezTo>
                <a:cubicBezTo>
                  <a:pt x="5259" y="269457"/>
                  <a:pt x="0" y="258329"/>
                  <a:pt x="0" y="243680"/>
                </a:cubicBezTo>
                <a:cubicBezTo>
                  <a:pt x="0" y="177385"/>
                  <a:pt x="11644" y="144237"/>
                  <a:pt x="34932" y="144237"/>
                </a:cubicBezTo>
                <a:close/>
                <a:moveTo>
                  <a:pt x="270442" y="72119"/>
                </a:moveTo>
                <a:cubicBezTo>
                  <a:pt x="300303" y="72119"/>
                  <a:pt x="325799" y="82683"/>
                  <a:pt x="346926" y="103811"/>
                </a:cubicBezTo>
                <a:cubicBezTo>
                  <a:pt x="368054" y="124940"/>
                  <a:pt x="378619" y="150434"/>
                  <a:pt x="378619" y="180296"/>
                </a:cubicBezTo>
                <a:cubicBezTo>
                  <a:pt x="378619" y="210157"/>
                  <a:pt x="368054" y="235652"/>
                  <a:pt x="346926" y="256780"/>
                </a:cubicBezTo>
                <a:cubicBezTo>
                  <a:pt x="325799" y="277908"/>
                  <a:pt x="300303" y="288472"/>
                  <a:pt x="270442" y="288472"/>
                </a:cubicBezTo>
                <a:cubicBezTo>
                  <a:pt x="240580" y="288472"/>
                  <a:pt x="215085" y="277908"/>
                  <a:pt x="193957" y="256780"/>
                </a:cubicBezTo>
                <a:cubicBezTo>
                  <a:pt x="172829" y="235652"/>
                  <a:pt x="162265" y="210157"/>
                  <a:pt x="162265" y="180296"/>
                </a:cubicBezTo>
                <a:cubicBezTo>
                  <a:pt x="162265" y="150434"/>
                  <a:pt x="172829" y="124940"/>
                  <a:pt x="193957" y="103811"/>
                </a:cubicBezTo>
                <a:cubicBezTo>
                  <a:pt x="215085" y="82683"/>
                  <a:pt x="240580" y="72119"/>
                  <a:pt x="270442" y="72119"/>
                </a:cubicBezTo>
                <a:close/>
                <a:moveTo>
                  <a:pt x="432707" y="0"/>
                </a:moveTo>
                <a:cubicBezTo>
                  <a:pt x="452615" y="0"/>
                  <a:pt x="469611" y="7043"/>
                  <a:pt x="483697" y="21128"/>
                </a:cubicBezTo>
                <a:cubicBezTo>
                  <a:pt x="497783" y="35214"/>
                  <a:pt x="504825" y="52210"/>
                  <a:pt x="504825" y="72118"/>
                </a:cubicBezTo>
                <a:cubicBezTo>
                  <a:pt x="504825" y="92025"/>
                  <a:pt x="497783" y="109022"/>
                  <a:pt x="483697" y="123108"/>
                </a:cubicBezTo>
                <a:cubicBezTo>
                  <a:pt x="469611" y="137193"/>
                  <a:pt x="452615" y="144236"/>
                  <a:pt x="432707" y="144236"/>
                </a:cubicBezTo>
                <a:cubicBezTo>
                  <a:pt x="412800" y="144236"/>
                  <a:pt x="395803" y="137193"/>
                  <a:pt x="381717" y="123108"/>
                </a:cubicBezTo>
                <a:cubicBezTo>
                  <a:pt x="367632" y="109022"/>
                  <a:pt x="360589" y="92025"/>
                  <a:pt x="360589" y="72118"/>
                </a:cubicBezTo>
                <a:cubicBezTo>
                  <a:pt x="360589" y="52210"/>
                  <a:pt x="367632" y="35214"/>
                  <a:pt x="381717" y="21128"/>
                </a:cubicBezTo>
                <a:cubicBezTo>
                  <a:pt x="395803" y="7043"/>
                  <a:pt x="412800" y="0"/>
                  <a:pt x="432707" y="0"/>
                </a:cubicBezTo>
                <a:close/>
                <a:moveTo>
                  <a:pt x="108176" y="0"/>
                </a:moveTo>
                <a:cubicBezTo>
                  <a:pt x="128085" y="0"/>
                  <a:pt x="145080" y="7043"/>
                  <a:pt x="159167" y="21128"/>
                </a:cubicBezTo>
                <a:cubicBezTo>
                  <a:pt x="173252" y="35214"/>
                  <a:pt x="180295" y="52210"/>
                  <a:pt x="180295" y="72118"/>
                </a:cubicBezTo>
                <a:cubicBezTo>
                  <a:pt x="180295" y="92025"/>
                  <a:pt x="173252" y="109022"/>
                  <a:pt x="159167" y="123108"/>
                </a:cubicBezTo>
                <a:cubicBezTo>
                  <a:pt x="145080" y="137193"/>
                  <a:pt x="128085" y="144236"/>
                  <a:pt x="108176" y="144236"/>
                </a:cubicBezTo>
                <a:cubicBezTo>
                  <a:pt x="88270" y="144236"/>
                  <a:pt x="71272" y="137193"/>
                  <a:pt x="57187" y="123108"/>
                </a:cubicBezTo>
                <a:cubicBezTo>
                  <a:pt x="43102" y="109022"/>
                  <a:pt x="36059" y="92025"/>
                  <a:pt x="36059" y="72118"/>
                </a:cubicBezTo>
                <a:cubicBezTo>
                  <a:pt x="36059" y="52210"/>
                  <a:pt x="43102" y="35214"/>
                  <a:pt x="57187" y="21128"/>
                </a:cubicBezTo>
                <a:cubicBezTo>
                  <a:pt x="71272" y="7043"/>
                  <a:pt x="88270" y="0"/>
                  <a:pt x="108176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6380CE-3EC5-4E26-AA04-064433746F23}"/>
              </a:ext>
            </a:extLst>
          </p:cNvPr>
          <p:cNvSpPr txBox="1"/>
          <p:nvPr/>
        </p:nvSpPr>
        <p:spPr>
          <a:xfrm>
            <a:off x="1293994" y="247291"/>
            <a:ext cx="9608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BIFURCATION ANALYSIS OF CELL BURSTING  </a:t>
            </a:r>
            <a:endParaRPr lang="en-US" sz="3200" dirty="0">
              <a:solidFill>
                <a:schemeClr val="accent4">
                  <a:lumMod val="40000"/>
                  <a:lumOff val="6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069EA9-C5B7-4392-B422-CAC0B2413665}"/>
              </a:ext>
            </a:extLst>
          </p:cNvPr>
          <p:cNvCxnSpPr>
            <a:cxnSpLocks/>
          </p:cNvCxnSpPr>
          <p:nvPr/>
        </p:nvCxnSpPr>
        <p:spPr>
          <a:xfrm>
            <a:off x="2013259" y="830370"/>
            <a:ext cx="2291003" cy="0"/>
          </a:xfrm>
          <a:prstGeom prst="line">
            <a:avLst/>
          </a:prstGeom>
          <a:ln w="38100">
            <a:solidFill>
              <a:srgbClr val="0AE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A38EF8-378E-479A-99B3-6BC7D14B678A}"/>
              </a:ext>
            </a:extLst>
          </p:cNvPr>
          <p:cNvCxnSpPr/>
          <p:nvPr/>
        </p:nvCxnSpPr>
        <p:spPr>
          <a:xfrm>
            <a:off x="4288280" y="375857"/>
            <a:ext cx="0" cy="444989"/>
          </a:xfrm>
          <a:prstGeom prst="line">
            <a:avLst/>
          </a:prstGeom>
          <a:ln w="28575">
            <a:solidFill>
              <a:srgbClr val="0AE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3548745-ABFB-41FF-8FEE-C9C06E9DA44E}"/>
              </a:ext>
            </a:extLst>
          </p:cNvPr>
          <p:cNvCxnSpPr>
            <a:cxnSpLocks/>
          </p:cNvCxnSpPr>
          <p:nvPr/>
        </p:nvCxnSpPr>
        <p:spPr>
          <a:xfrm>
            <a:off x="4287433" y="386228"/>
            <a:ext cx="320870" cy="439379"/>
          </a:xfrm>
          <a:prstGeom prst="line">
            <a:avLst/>
          </a:prstGeom>
          <a:ln w="28575">
            <a:solidFill>
              <a:srgbClr val="0AE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35A9883-4CB1-4D15-9349-5043ACAE1A33}"/>
              </a:ext>
            </a:extLst>
          </p:cNvPr>
          <p:cNvCxnSpPr>
            <a:cxnSpLocks/>
          </p:cNvCxnSpPr>
          <p:nvPr/>
        </p:nvCxnSpPr>
        <p:spPr>
          <a:xfrm>
            <a:off x="4587560" y="831306"/>
            <a:ext cx="2291003" cy="0"/>
          </a:xfrm>
          <a:prstGeom prst="line">
            <a:avLst/>
          </a:prstGeom>
          <a:ln w="38100">
            <a:solidFill>
              <a:srgbClr val="0AE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5B8349-945A-4C8C-BFB0-8BC52FE1BA3B}"/>
              </a:ext>
            </a:extLst>
          </p:cNvPr>
          <p:cNvCxnSpPr>
            <a:cxnSpLocks/>
          </p:cNvCxnSpPr>
          <p:nvPr/>
        </p:nvCxnSpPr>
        <p:spPr>
          <a:xfrm>
            <a:off x="1943100" y="793522"/>
            <a:ext cx="2335490" cy="0"/>
          </a:xfrm>
          <a:prstGeom prst="line">
            <a:avLst/>
          </a:prstGeom>
          <a:ln w="38100">
            <a:solidFill>
              <a:srgbClr val="FF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6F7481-0C6C-4DCD-B3A8-9A1F230B97F2}"/>
              </a:ext>
            </a:extLst>
          </p:cNvPr>
          <p:cNvCxnSpPr/>
          <p:nvPr/>
        </p:nvCxnSpPr>
        <p:spPr>
          <a:xfrm>
            <a:off x="4995924" y="370233"/>
            <a:ext cx="0" cy="438912"/>
          </a:xfrm>
          <a:prstGeom prst="line">
            <a:avLst/>
          </a:prstGeom>
          <a:ln w="28575">
            <a:solidFill>
              <a:srgbClr val="FF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715E2BF-9F49-4FE6-901E-0D6B8F484ABF}"/>
              </a:ext>
            </a:extLst>
          </p:cNvPr>
          <p:cNvCxnSpPr>
            <a:cxnSpLocks/>
          </p:cNvCxnSpPr>
          <p:nvPr/>
        </p:nvCxnSpPr>
        <p:spPr>
          <a:xfrm>
            <a:off x="4995088" y="382132"/>
            <a:ext cx="310896" cy="420624"/>
          </a:xfrm>
          <a:prstGeom prst="line">
            <a:avLst/>
          </a:prstGeom>
          <a:ln w="28575">
            <a:solidFill>
              <a:srgbClr val="FF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A9F81B-17B7-4F98-AD5F-D451F33D1674}"/>
              </a:ext>
            </a:extLst>
          </p:cNvPr>
          <p:cNvCxnSpPr>
            <a:cxnSpLocks/>
          </p:cNvCxnSpPr>
          <p:nvPr/>
        </p:nvCxnSpPr>
        <p:spPr>
          <a:xfrm>
            <a:off x="5295204" y="796840"/>
            <a:ext cx="3378533" cy="0"/>
          </a:xfrm>
          <a:prstGeom prst="line">
            <a:avLst/>
          </a:prstGeom>
          <a:ln w="38100">
            <a:solidFill>
              <a:srgbClr val="FF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C2C09C5-F717-4D2E-8A68-6D655053DF83}"/>
              </a:ext>
            </a:extLst>
          </p:cNvPr>
          <p:cNvCxnSpPr>
            <a:cxnSpLocks/>
          </p:cNvCxnSpPr>
          <p:nvPr/>
        </p:nvCxnSpPr>
        <p:spPr>
          <a:xfrm>
            <a:off x="4587560" y="794087"/>
            <a:ext cx="422672" cy="0"/>
          </a:xfrm>
          <a:prstGeom prst="line">
            <a:avLst/>
          </a:prstGeom>
          <a:ln w="38100">
            <a:solidFill>
              <a:srgbClr val="FF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DEF1E0D-EA5D-4D50-9A87-ED69C3B7283C}"/>
              </a:ext>
            </a:extLst>
          </p:cNvPr>
          <p:cNvSpPr txBox="1"/>
          <p:nvPr/>
        </p:nvSpPr>
        <p:spPr>
          <a:xfrm>
            <a:off x="811694" y="1203959"/>
            <a:ext cx="43552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2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MOTIVATION, GOALS, TOOLS</a:t>
            </a:r>
            <a:endParaRPr lang="en-US" sz="2200" dirty="0">
              <a:solidFill>
                <a:schemeClr val="accent4">
                  <a:lumMod val="40000"/>
                  <a:lumOff val="6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DBC19F-FCAE-4B87-835E-AA75E70AE85B}"/>
              </a:ext>
            </a:extLst>
          </p:cNvPr>
          <p:cNvCxnSpPr>
            <a:cxnSpLocks/>
          </p:cNvCxnSpPr>
          <p:nvPr/>
        </p:nvCxnSpPr>
        <p:spPr>
          <a:xfrm flipV="1">
            <a:off x="1954586" y="370126"/>
            <a:ext cx="0" cy="438912"/>
          </a:xfrm>
          <a:prstGeom prst="line">
            <a:avLst/>
          </a:prstGeom>
          <a:ln w="28575">
            <a:solidFill>
              <a:srgbClr val="FF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9346A2E-0782-438B-B324-BC74A57BC468}"/>
              </a:ext>
            </a:extLst>
          </p:cNvPr>
          <p:cNvCxnSpPr>
            <a:cxnSpLocks/>
          </p:cNvCxnSpPr>
          <p:nvPr/>
        </p:nvCxnSpPr>
        <p:spPr>
          <a:xfrm flipV="1">
            <a:off x="1642765" y="377263"/>
            <a:ext cx="310896" cy="420624"/>
          </a:xfrm>
          <a:prstGeom prst="line">
            <a:avLst/>
          </a:prstGeom>
          <a:ln w="28575">
            <a:solidFill>
              <a:srgbClr val="FF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AB70DA41-A622-46BA-A8FB-58D75F8078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375" b="95536" l="8072" r="95067">
                        <a14:foregroundMark x1="70852" y1="91964" x2="70852" y2="91964"/>
                        <a14:foregroundMark x1="68610" y1="95536" x2="68610" y2="95536"/>
                        <a14:foregroundMark x1="91928" y1="51786" x2="91928" y2="51786"/>
                        <a14:foregroundMark x1="92377" y1="50893" x2="92377" y2="50893"/>
                        <a14:foregroundMark x1="89686" y1="53125" x2="89686" y2="53125"/>
                        <a14:foregroundMark x1="89686" y1="53125" x2="89686" y2="53125"/>
                        <a14:foregroundMark x1="89686" y1="53125" x2="89686" y2="53125"/>
                        <a14:foregroundMark x1="56502" y1="9821" x2="56502" y2="9821"/>
                        <a14:foregroundMark x1="48430" y1="17857" x2="48430" y2="17857"/>
                        <a14:foregroundMark x1="62780" y1="19196" x2="62780" y2="19196"/>
                        <a14:foregroundMark x1="49776" y1="18750" x2="49776" y2="18750"/>
                        <a14:foregroundMark x1="43946" y1="51786" x2="43946" y2="51786"/>
                        <a14:foregroundMark x1="8520" y1="50893" x2="8520" y2="50893"/>
                        <a14:foregroundMark x1="56951" y1="51786" x2="56951" y2="51786"/>
                        <a14:foregroundMark x1="63229" y1="56250" x2="63229" y2="56250"/>
                        <a14:foregroundMark x1="67713" y1="92411" x2="67713" y2="92411"/>
                        <a14:foregroundMark x1="68610" y1="79911" x2="67713" y2="78571"/>
                        <a14:foregroundMark x1="95067" y1="52679" x2="95067" y2="526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686934" y="3228248"/>
            <a:ext cx="625872" cy="62867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9AB04F2-6B76-444C-AC9E-F0DF454BAB84}"/>
              </a:ext>
            </a:extLst>
          </p:cNvPr>
          <p:cNvSpPr txBox="1"/>
          <p:nvPr/>
        </p:nvSpPr>
        <p:spPr>
          <a:xfrm>
            <a:off x="7498231" y="1183856"/>
            <a:ext cx="35478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2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BURSTING PATTERNS</a:t>
            </a:r>
            <a:endParaRPr lang="en-US" sz="2200" dirty="0">
              <a:solidFill>
                <a:schemeClr val="accent4">
                  <a:lumMod val="40000"/>
                  <a:lumOff val="6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3995BD8-F5BD-47C0-8F82-C5CA17F74F81}"/>
              </a:ext>
            </a:extLst>
          </p:cNvPr>
          <p:cNvGrpSpPr/>
          <p:nvPr/>
        </p:nvGrpSpPr>
        <p:grpSpPr>
          <a:xfrm>
            <a:off x="490109" y="4044343"/>
            <a:ext cx="5072887" cy="2675012"/>
            <a:chOff x="427859" y="4117584"/>
            <a:chExt cx="4671146" cy="2463170"/>
          </a:xfrm>
        </p:grpSpPr>
        <p:sp>
          <p:nvSpPr>
            <p:cNvPr id="15" name="Freeform 457">
              <a:extLst>
                <a:ext uri="{FF2B5EF4-FFF2-40B4-BE49-F238E27FC236}">
                  <a16:creationId xmlns:a16="http://schemas.microsoft.com/office/drawing/2014/main" id="{4181715D-B694-457F-B57D-A04D837749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1595" y="4117584"/>
              <a:ext cx="502920" cy="754997"/>
            </a:xfrm>
            <a:custGeom>
              <a:avLst/>
              <a:gdLst>
                <a:gd name="connsiteX0" fmla="*/ 108177 w 216354"/>
                <a:gd name="connsiteY0" fmla="*/ 60848 h 324530"/>
                <a:gd name="connsiteX1" fmla="*/ 129199 w 216354"/>
                <a:gd name="connsiteY1" fmla="*/ 64229 h 324530"/>
                <a:gd name="connsiteX2" fmla="*/ 147581 w 216354"/>
                <a:gd name="connsiteY2" fmla="*/ 75638 h 324530"/>
                <a:gd name="connsiteX3" fmla="*/ 155504 w 216354"/>
                <a:gd name="connsiteY3" fmla="*/ 94654 h 324530"/>
                <a:gd name="connsiteX4" fmla="*/ 153497 w 216354"/>
                <a:gd name="connsiteY4" fmla="*/ 99408 h 324530"/>
                <a:gd name="connsiteX5" fmla="*/ 148744 w 216354"/>
                <a:gd name="connsiteY5" fmla="*/ 101415 h 324530"/>
                <a:gd name="connsiteX6" fmla="*/ 143989 w 216354"/>
                <a:gd name="connsiteY6" fmla="*/ 99408 h 324530"/>
                <a:gd name="connsiteX7" fmla="*/ 141982 w 216354"/>
                <a:gd name="connsiteY7" fmla="*/ 94654 h 324530"/>
                <a:gd name="connsiteX8" fmla="*/ 130573 w 216354"/>
                <a:gd name="connsiteY8" fmla="*/ 79653 h 324530"/>
                <a:gd name="connsiteX9" fmla="*/ 108177 w 216354"/>
                <a:gd name="connsiteY9" fmla="*/ 74371 h 324530"/>
                <a:gd name="connsiteX10" fmla="*/ 103422 w 216354"/>
                <a:gd name="connsiteY10" fmla="*/ 72364 h 324530"/>
                <a:gd name="connsiteX11" fmla="*/ 101415 w 216354"/>
                <a:gd name="connsiteY11" fmla="*/ 67610 h 324530"/>
                <a:gd name="connsiteX12" fmla="*/ 103422 w 216354"/>
                <a:gd name="connsiteY12" fmla="*/ 62856 h 324530"/>
                <a:gd name="connsiteX13" fmla="*/ 108177 w 216354"/>
                <a:gd name="connsiteY13" fmla="*/ 60848 h 324530"/>
                <a:gd name="connsiteX14" fmla="*/ 108177 w 216354"/>
                <a:gd name="connsiteY14" fmla="*/ 27044 h 324530"/>
                <a:gd name="connsiteX15" fmla="*/ 79337 w 216354"/>
                <a:gd name="connsiteY15" fmla="*/ 31797 h 324530"/>
                <a:gd name="connsiteX16" fmla="*/ 53349 w 216354"/>
                <a:gd name="connsiteY16" fmla="*/ 44897 h 324530"/>
                <a:gd name="connsiteX17" fmla="*/ 34333 w 216354"/>
                <a:gd name="connsiteY17" fmla="*/ 66343 h 324530"/>
                <a:gd name="connsiteX18" fmla="*/ 27044 w 216354"/>
                <a:gd name="connsiteY18" fmla="*/ 94655 h 324530"/>
                <a:gd name="connsiteX19" fmla="*/ 41411 w 216354"/>
                <a:gd name="connsiteY19" fmla="*/ 132686 h 324530"/>
                <a:gd name="connsiteX20" fmla="*/ 47856 w 216354"/>
                <a:gd name="connsiteY20" fmla="*/ 139658 h 324530"/>
                <a:gd name="connsiteX21" fmla="*/ 54300 w 216354"/>
                <a:gd name="connsiteY21" fmla="*/ 146630 h 324530"/>
                <a:gd name="connsiteX22" fmla="*/ 84091 w 216354"/>
                <a:gd name="connsiteY22" fmla="*/ 209593 h 324530"/>
                <a:gd name="connsiteX23" fmla="*/ 132263 w 216354"/>
                <a:gd name="connsiteY23" fmla="*/ 209593 h 324530"/>
                <a:gd name="connsiteX24" fmla="*/ 162054 w 216354"/>
                <a:gd name="connsiteY24" fmla="*/ 146630 h 324530"/>
                <a:gd name="connsiteX25" fmla="*/ 168498 w 216354"/>
                <a:gd name="connsiteY25" fmla="*/ 139658 h 324530"/>
                <a:gd name="connsiteX26" fmla="*/ 174943 w 216354"/>
                <a:gd name="connsiteY26" fmla="*/ 132686 h 324530"/>
                <a:gd name="connsiteX27" fmla="*/ 189310 w 216354"/>
                <a:gd name="connsiteY27" fmla="*/ 94655 h 324530"/>
                <a:gd name="connsiteX28" fmla="*/ 182021 w 216354"/>
                <a:gd name="connsiteY28" fmla="*/ 66343 h 324530"/>
                <a:gd name="connsiteX29" fmla="*/ 163005 w 216354"/>
                <a:gd name="connsiteY29" fmla="*/ 44897 h 324530"/>
                <a:gd name="connsiteX30" fmla="*/ 137017 w 216354"/>
                <a:gd name="connsiteY30" fmla="*/ 31797 h 324530"/>
                <a:gd name="connsiteX31" fmla="*/ 108177 w 216354"/>
                <a:gd name="connsiteY31" fmla="*/ 27044 h 324530"/>
                <a:gd name="connsiteX32" fmla="*/ 108177 w 216354"/>
                <a:gd name="connsiteY32" fmla="*/ 0 h 324530"/>
                <a:gd name="connsiteX33" fmla="*/ 147581 w 216354"/>
                <a:gd name="connsiteY33" fmla="*/ 6866 h 324530"/>
                <a:gd name="connsiteX34" fmla="*/ 182231 w 216354"/>
                <a:gd name="connsiteY34" fmla="*/ 25671 h 324530"/>
                <a:gd name="connsiteX35" fmla="*/ 206952 w 216354"/>
                <a:gd name="connsiteY35" fmla="*/ 55672 h 324530"/>
                <a:gd name="connsiteX36" fmla="*/ 216354 w 216354"/>
                <a:gd name="connsiteY36" fmla="*/ 94655 h 324530"/>
                <a:gd name="connsiteX37" fmla="*/ 194592 w 216354"/>
                <a:gd name="connsiteY37" fmla="*/ 151279 h 324530"/>
                <a:gd name="connsiteX38" fmla="*/ 178851 w 216354"/>
                <a:gd name="connsiteY38" fmla="*/ 169660 h 324530"/>
                <a:gd name="connsiteX39" fmla="*/ 166280 w 216354"/>
                <a:gd name="connsiteY39" fmla="*/ 189838 h 324530"/>
                <a:gd name="connsiteX40" fmla="*/ 159096 w 216354"/>
                <a:gd name="connsiteY40" fmla="*/ 212551 h 324530"/>
                <a:gd name="connsiteX41" fmla="*/ 169027 w 216354"/>
                <a:gd name="connsiteY41" fmla="*/ 229876 h 324530"/>
                <a:gd name="connsiteX42" fmla="*/ 163745 w 216354"/>
                <a:gd name="connsiteY42" fmla="*/ 243398 h 324530"/>
                <a:gd name="connsiteX43" fmla="*/ 169027 w 216354"/>
                <a:gd name="connsiteY43" fmla="*/ 256920 h 324530"/>
                <a:gd name="connsiteX44" fmla="*/ 159519 w 216354"/>
                <a:gd name="connsiteY44" fmla="*/ 274034 h 324530"/>
                <a:gd name="connsiteX45" fmla="*/ 162266 w 216354"/>
                <a:gd name="connsiteY45" fmla="*/ 283964 h 324530"/>
                <a:gd name="connsiteX46" fmla="*/ 155610 w 216354"/>
                <a:gd name="connsiteY46" fmla="*/ 298965 h 324530"/>
                <a:gd name="connsiteX47" fmla="*/ 139235 w 216354"/>
                <a:gd name="connsiteY47" fmla="*/ 304247 h 324530"/>
                <a:gd name="connsiteX48" fmla="*/ 126559 w 216354"/>
                <a:gd name="connsiteY48" fmla="*/ 319037 h 324530"/>
                <a:gd name="connsiteX49" fmla="*/ 108177 w 216354"/>
                <a:gd name="connsiteY49" fmla="*/ 324530 h 324530"/>
                <a:gd name="connsiteX50" fmla="*/ 89795 w 216354"/>
                <a:gd name="connsiteY50" fmla="*/ 319037 h 324530"/>
                <a:gd name="connsiteX51" fmla="*/ 77119 w 216354"/>
                <a:gd name="connsiteY51" fmla="*/ 304247 h 324530"/>
                <a:gd name="connsiteX52" fmla="*/ 60744 w 216354"/>
                <a:gd name="connsiteY52" fmla="*/ 298965 h 324530"/>
                <a:gd name="connsiteX53" fmla="*/ 54088 w 216354"/>
                <a:gd name="connsiteY53" fmla="*/ 283964 h 324530"/>
                <a:gd name="connsiteX54" fmla="*/ 56835 w 216354"/>
                <a:gd name="connsiteY54" fmla="*/ 274034 h 324530"/>
                <a:gd name="connsiteX55" fmla="*/ 47327 w 216354"/>
                <a:gd name="connsiteY55" fmla="*/ 256920 h 324530"/>
                <a:gd name="connsiteX56" fmla="*/ 52609 w 216354"/>
                <a:gd name="connsiteY56" fmla="*/ 243398 h 324530"/>
                <a:gd name="connsiteX57" fmla="*/ 47327 w 216354"/>
                <a:gd name="connsiteY57" fmla="*/ 229876 h 324530"/>
                <a:gd name="connsiteX58" fmla="*/ 57258 w 216354"/>
                <a:gd name="connsiteY58" fmla="*/ 212551 h 324530"/>
                <a:gd name="connsiteX59" fmla="*/ 50074 w 216354"/>
                <a:gd name="connsiteY59" fmla="*/ 189838 h 324530"/>
                <a:gd name="connsiteX60" fmla="*/ 37503 w 216354"/>
                <a:gd name="connsiteY60" fmla="*/ 169660 h 324530"/>
                <a:gd name="connsiteX61" fmla="*/ 21762 w 216354"/>
                <a:gd name="connsiteY61" fmla="*/ 151279 h 324530"/>
                <a:gd name="connsiteX62" fmla="*/ 0 w 216354"/>
                <a:gd name="connsiteY62" fmla="*/ 94655 h 324530"/>
                <a:gd name="connsiteX63" fmla="*/ 9402 w 216354"/>
                <a:gd name="connsiteY63" fmla="*/ 55672 h 324530"/>
                <a:gd name="connsiteX64" fmla="*/ 34123 w 216354"/>
                <a:gd name="connsiteY64" fmla="*/ 25671 h 324530"/>
                <a:gd name="connsiteX65" fmla="*/ 68773 w 216354"/>
                <a:gd name="connsiteY65" fmla="*/ 6866 h 324530"/>
                <a:gd name="connsiteX66" fmla="*/ 108177 w 216354"/>
                <a:gd name="connsiteY66" fmla="*/ 0 h 32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16354" h="324530">
                  <a:moveTo>
                    <a:pt x="108177" y="60848"/>
                  </a:moveTo>
                  <a:cubicBezTo>
                    <a:pt x="115219" y="60848"/>
                    <a:pt x="122227" y="61976"/>
                    <a:pt x="129199" y="64229"/>
                  </a:cubicBezTo>
                  <a:cubicBezTo>
                    <a:pt x="136172" y="66483"/>
                    <a:pt x="142299" y="70286"/>
                    <a:pt x="147581" y="75638"/>
                  </a:cubicBezTo>
                  <a:cubicBezTo>
                    <a:pt x="152863" y="80991"/>
                    <a:pt x="155504" y="87329"/>
                    <a:pt x="155504" y="94654"/>
                  </a:cubicBezTo>
                  <a:cubicBezTo>
                    <a:pt x="155504" y="96485"/>
                    <a:pt x="154835" y="98069"/>
                    <a:pt x="153497" y="99408"/>
                  </a:cubicBezTo>
                  <a:cubicBezTo>
                    <a:pt x="152158" y="100746"/>
                    <a:pt x="150574" y="101415"/>
                    <a:pt x="148744" y="101415"/>
                  </a:cubicBezTo>
                  <a:cubicBezTo>
                    <a:pt x="146911" y="101415"/>
                    <a:pt x="145327" y="100746"/>
                    <a:pt x="143989" y="99408"/>
                  </a:cubicBezTo>
                  <a:cubicBezTo>
                    <a:pt x="142651" y="98069"/>
                    <a:pt x="141982" y="96485"/>
                    <a:pt x="141982" y="94654"/>
                  </a:cubicBezTo>
                  <a:cubicBezTo>
                    <a:pt x="141982" y="88175"/>
                    <a:pt x="138179" y="83174"/>
                    <a:pt x="130573" y="79653"/>
                  </a:cubicBezTo>
                  <a:cubicBezTo>
                    <a:pt x="122967" y="76132"/>
                    <a:pt x="115501" y="74371"/>
                    <a:pt x="108177" y="74371"/>
                  </a:cubicBezTo>
                  <a:cubicBezTo>
                    <a:pt x="106345" y="74371"/>
                    <a:pt x="104760" y="73702"/>
                    <a:pt x="103422" y="72364"/>
                  </a:cubicBezTo>
                  <a:cubicBezTo>
                    <a:pt x="102084" y="71026"/>
                    <a:pt x="101415" y="69441"/>
                    <a:pt x="101415" y="67610"/>
                  </a:cubicBezTo>
                  <a:cubicBezTo>
                    <a:pt x="101415" y="65779"/>
                    <a:pt x="102084" y="64194"/>
                    <a:pt x="103422" y="62856"/>
                  </a:cubicBezTo>
                  <a:cubicBezTo>
                    <a:pt x="104760" y="61517"/>
                    <a:pt x="106345" y="60848"/>
                    <a:pt x="108177" y="60848"/>
                  </a:cubicBezTo>
                  <a:close/>
                  <a:moveTo>
                    <a:pt x="108177" y="27044"/>
                  </a:moveTo>
                  <a:cubicBezTo>
                    <a:pt x="98458" y="27044"/>
                    <a:pt x="88845" y="28629"/>
                    <a:pt x="79337" y="31797"/>
                  </a:cubicBezTo>
                  <a:cubicBezTo>
                    <a:pt x="69829" y="34967"/>
                    <a:pt x="61167" y="39333"/>
                    <a:pt x="53349" y="44897"/>
                  </a:cubicBezTo>
                  <a:cubicBezTo>
                    <a:pt x="45532" y="50461"/>
                    <a:pt x="39193" y="57609"/>
                    <a:pt x="34333" y="66343"/>
                  </a:cubicBezTo>
                  <a:cubicBezTo>
                    <a:pt x="29474" y="75076"/>
                    <a:pt x="27044" y="84513"/>
                    <a:pt x="27044" y="94655"/>
                  </a:cubicBezTo>
                  <a:cubicBezTo>
                    <a:pt x="27044" y="108881"/>
                    <a:pt x="31834" y="121558"/>
                    <a:pt x="41411" y="132686"/>
                  </a:cubicBezTo>
                  <a:cubicBezTo>
                    <a:pt x="42820" y="134235"/>
                    <a:pt x="44968" y="136559"/>
                    <a:pt x="47856" y="139658"/>
                  </a:cubicBezTo>
                  <a:cubicBezTo>
                    <a:pt x="50743" y="142757"/>
                    <a:pt x="52891" y="145081"/>
                    <a:pt x="54300" y="146630"/>
                  </a:cubicBezTo>
                  <a:cubicBezTo>
                    <a:pt x="72329" y="168181"/>
                    <a:pt x="82259" y="189169"/>
                    <a:pt x="84091" y="209593"/>
                  </a:cubicBezTo>
                  <a:lnTo>
                    <a:pt x="132263" y="209593"/>
                  </a:lnTo>
                  <a:cubicBezTo>
                    <a:pt x="134094" y="189169"/>
                    <a:pt x="144024" y="168181"/>
                    <a:pt x="162054" y="146630"/>
                  </a:cubicBezTo>
                  <a:cubicBezTo>
                    <a:pt x="163463" y="145081"/>
                    <a:pt x="165611" y="142757"/>
                    <a:pt x="168498" y="139658"/>
                  </a:cubicBezTo>
                  <a:cubicBezTo>
                    <a:pt x="171386" y="136559"/>
                    <a:pt x="173534" y="134235"/>
                    <a:pt x="174943" y="132686"/>
                  </a:cubicBezTo>
                  <a:cubicBezTo>
                    <a:pt x="184520" y="121558"/>
                    <a:pt x="189310" y="108881"/>
                    <a:pt x="189310" y="94655"/>
                  </a:cubicBezTo>
                  <a:cubicBezTo>
                    <a:pt x="189310" y="84513"/>
                    <a:pt x="186880" y="75076"/>
                    <a:pt x="182021" y="66343"/>
                  </a:cubicBezTo>
                  <a:cubicBezTo>
                    <a:pt x="177161" y="57609"/>
                    <a:pt x="170822" y="50461"/>
                    <a:pt x="163005" y="44897"/>
                  </a:cubicBezTo>
                  <a:cubicBezTo>
                    <a:pt x="155187" y="39333"/>
                    <a:pt x="146525" y="34967"/>
                    <a:pt x="137017" y="31797"/>
                  </a:cubicBezTo>
                  <a:cubicBezTo>
                    <a:pt x="127509" y="28629"/>
                    <a:pt x="117896" y="27044"/>
                    <a:pt x="108177" y="27044"/>
                  </a:cubicBezTo>
                  <a:close/>
                  <a:moveTo>
                    <a:pt x="108177" y="0"/>
                  </a:moveTo>
                  <a:cubicBezTo>
                    <a:pt x="121558" y="0"/>
                    <a:pt x="134693" y="2289"/>
                    <a:pt x="147581" y="6866"/>
                  </a:cubicBezTo>
                  <a:cubicBezTo>
                    <a:pt x="160469" y="11444"/>
                    <a:pt x="172019" y="17712"/>
                    <a:pt x="182231" y="25671"/>
                  </a:cubicBezTo>
                  <a:cubicBezTo>
                    <a:pt x="192443" y="33629"/>
                    <a:pt x="200684" y="43629"/>
                    <a:pt x="206952" y="55672"/>
                  </a:cubicBezTo>
                  <a:cubicBezTo>
                    <a:pt x="213220" y="67716"/>
                    <a:pt x="216354" y="80710"/>
                    <a:pt x="216354" y="94655"/>
                  </a:cubicBezTo>
                  <a:cubicBezTo>
                    <a:pt x="216354" y="116487"/>
                    <a:pt x="209099" y="135362"/>
                    <a:pt x="194592" y="151279"/>
                  </a:cubicBezTo>
                  <a:cubicBezTo>
                    <a:pt x="188253" y="158180"/>
                    <a:pt x="183006" y="164308"/>
                    <a:pt x="178851" y="169660"/>
                  </a:cubicBezTo>
                  <a:cubicBezTo>
                    <a:pt x="174696" y="175013"/>
                    <a:pt x="170506" y="181739"/>
                    <a:pt x="166280" y="189838"/>
                  </a:cubicBezTo>
                  <a:cubicBezTo>
                    <a:pt x="162054" y="197937"/>
                    <a:pt x="159659" y="205508"/>
                    <a:pt x="159096" y="212551"/>
                  </a:cubicBezTo>
                  <a:cubicBezTo>
                    <a:pt x="165716" y="216494"/>
                    <a:pt x="169027" y="222269"/>
                    <a:pt x="169027" y="229876"/>
                  </a:cubicBezTo>
                  <a:cubicBezTo>
                    <a:pt x="169027" y="235088"/>
                    <a:pt x="167266" y="239594"/>
                    <a:pt x="163745" y="243398"/>
                  </a:cubicBezTo>
                  <a:cubicBezTo>
                    <a:pt x="167266" y="247201"/>
                    <a:pt x="169027" y="251708"/>
                    <a:pt x="169027" y="256920"/>
                  </a:cubicBezTo>
                  <a:cubicBezTo>
                    <a:pt x="169027" y="264245"/>
                    <a:pt x="165857" y="269949"/>
                    <a:pt x="159519" y="274034"/>
                  </a:cubicBezTo>
                  <a:cubicBezTo>
                    <a:pt x="161350" y="277274"/>
                    <a:pt x="162266" y="280583"/>
                    <a:pt x="162266" y="283964"/>
                  </a:cubicBezTo>
                  <a:cubicBezTo>
                    <a:pt x="162266" y="290444"/>
                    <a:pt x="160047" y="295444"/>
                    <a:pt x="155610" y="298965"/>
                  </a:cubicBezTo>
                  <a:cubicBezTo>
                    <a:pt x="151173" y="302486"/>
                    <a:pt x="145715" y="304247"/>
                    <a:pt x="139235" y="304247"/>
                  </a:cubicBezTo>
                  <a:cubicBezTo>
                    <a:pt x="136418" y="310444"/>
                    <a:pt x="132193" y="315374"/>
                    <a:pt x="126559" y="319037"/>
                  </a:cubicBezTo>
                  <a:cubicBezTo>
                    <a:pt x="120924" y="322699"/>
                    <a:pt x="114797" y="324530"/>
                    <a:pt x="108177" y="324530"/>
                  </a:cubicBezTo>
                  <a:cubicBezTo>
                    <a:pt x="101557" y="324530"/>
                    <a:pt x="95429" y="322699"/>
                    <a:pt x="89795" y="319037"/>
                  </a:cubicBezTo>
                  <a:cubicBezTo>
                    <a:pt x="84161" y="315374"/>
                    <a:pt x="79935" y="310444"/>
                    <a:pt x="77119" y="304247"/>
                  </a:cubicBezTo>
                  <a:cubicBezTo>
                    <a:pt x="70639" y="304247"/>
                    <a:pt x="65181" y="302486"/>
                    <a:pt x="60744" y="298965"/>
                  </a:cubicBezTo>
                  <a:cubicBezTo>
                    <a:pt x="56307" y="295444"/>
                    <a:pt x="54088" y="290444"/>
                    <a:pt x="54088" y="283964"/>
                  </a:cubicBezTo>
                  <a:cubicBezTo>
                    <a:pt x="54088" y="280583"/>
                    <a:pt x="55004" y="277274"/>
                    <a:pt x="56835" y="274034"/>
                  </a:cubicBezTo>
                  <a:cubicBezTo>
                    <a:pt x="50497" y="269949"/>
                    <a:pt x="47327" y="264245"/>
                    <a:pt x="47327" y="256920"/>
                  </a:cubicBezTo>
                  <a:cubicBezTo>
                    <a:pt x="47327" y="251708"/>
                    <a:pt x="49088" y="247201"/>
                    <a:pt x="52609" y="243398"/>
                  </a:cubicBezTo>
                  <a:cubicBezTo>
                    <a:pt x="49088" y="239594"/>
                    <a:pt x="47327" y="235088"/>
                    <a:pt x="47327" y="229876"/>
                  </a:cubicBezTo>
                  <a:cubicBezTo>
                    <a:pt x="47327" y="222269"/>
                    <a:pt x="50638" y="216494"/>
                    <a:pt x="57258" y="212551"/>
                  </a:cubicBezTo>
                  <a:cubicBezTo>
                    <a:pt x="56694" y="205508"/>
                    <a:pt x="54300" y="197937"/>
                    <a:pt x="50074" y="189838"/>
                  </a:cubicBezTo>
                  <a:cubicBezTo>
                    <a:pt x="45848" y="181739"/>
                    <a:pt x="41658" y="175013"/>
                    <a:pt x="37503" y="169660"/>
                  </a:cubicBezTo>
                  <a:cubicBezTo>
                    <a:pt x="33347" y="164308"/>
                    <a:pt x="28100" y="158180"/>
                    <a:pt x="21762" y="151279"/>
                  </a:cubicBezTo>
                  <a:cubicBezTo>
                    <a:pt x="7254" y="135362"/>
                    <a:pt x="0" y="116487"/>
                    <a:pt x="0" y="94655"/>
                  </a:cubicBezTo>
                  <a:cubicBezTo>
                    <a:pt x="0" y="80710"/>
                    <a:pt x="3134" y="67716"/>
                    <a:pt x="9402" y="55672"/>
                  </a:cubicBezTo>
                  <a:cubicBezTo>
                    <a:pt x="15670" y="43629"/>
                    <a:pt x="23910" y="33629"/>
                    <a:pt x="34123" y="25671"/>
                  </a:cubicBezTo>
                  <a:cubicBezTo>
                    <a:pt x="44334" y="17712"/>
                    <a:pt x="55885" y="11444"/>
                    <a:pt x="68773" y="6866"/>
                  </a:cubicBezTo>
                  <a:cubicBezTo>
                    <a:pt x="81661" y="2289"/>
                    <a:pt x="94795" y="0"/>
                    <a:pt x="10817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66574B2-E6CA-468C-BCDE-20634278BC29}"/>
                </a:ext>
              </a:extLst>
            </p:cNvPr>
            <p:cNvSpPr txBox="1"/>
            <p:nvPr/>
          </p:nvSpPr>
          <p:spPr>
            <a:xfrm>
              <a:off x="773977" y="4130668"/>
              <a:ext cx="21134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EQUATIONS</a:t>
              </a:r>
              <a:endParaRPr lang="en-US" sz="22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1063115-DF11-45A7-9C55-B9F7B38E6CA6}"/>
                </a:ext>
              </a:extLst>
            </p:cNvPr>
            <p:cNvGrpSpPr/>
            <p:nvPr/>
          </p:nvGrpSpPr>
          <p:grpSpPr>
            <a:xfrm>
              <a:off x="427859" y="4731653"/>
              <a:ext cx="4671146" cy="1455445"/>
              <a:chOff x="260574" y="5080399"/>
              <a:chExt cx="3693485" cy="14554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 Box 2">
                    <a:extLst>
                      <a:ext uri="{FF2B5EF4-FFF2-40B4-BE49-F238E27FC236}">
                        <a16:creationId xmlns:a16="http://schemas.microsoft.com/office/drawing/2014/main" id="{077D737D-5B55-4830-B703-D7FE1330A4C8}"/>
                      </a:ext>
                    </a:extLst>
                  </p:cNvPr>
                  <p:cNvSpPr txBox="1"/>
                  <p:nvPr/>
                </p:nvSpPr>
                <p:spPr>
                  <a:xfrm>
                    <a:off x="670328" y="5080399"/>
                    <a:ext cx="3137752" cy="377428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2400" i="1" smtClean="0">
                                  <a:solidFill>
                                    <a:srgbClr val="0AE4B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>
                                  <a:solidFill>
                                    <a:srgbClr val="0AE4B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b="0" i="1">
                              <a:solidFill>
                                <a:srgbClr val="0AE4B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b="0" i="1">
                              <a:solidFill>
                                <a:srgbClr val="0AE4B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𝑠𝑎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AE4B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solidFill>
                                    <a:srgbClr val="0AE4B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>
                                  <a:solidFill>
                                    <a:srgbClr val="0AE4B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b="0" i="1">
                              <a:solidFill>
                                <a:srgbClr val="0AE4B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1">
                              <a:solidFill>
                                <a:srgbClr val="0AE4B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AE4B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solidFill>
                                    <a:srgbClr val="0AE4B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>
                                  <a:solidFill>
                                    <a:srgbClr val="0AE4B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solidFill>
                                <a:srgbClr val="0AE4B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1">
                              <a:solidFill>
                                <a:srgbClr val="0AE4B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400" b="0" i="1">
                              <a:solidFill>
                                <a:srgbClr val="0AE4B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1">
                              <a:solidFill>
                                <a:srgbClr val="0AE4B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𝑏𝑧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0AE4B0"/>
                      </a:solidFill>
                      <a:effectLst/>
                      <a:latin typeface="Calibri" panose="020F0502020204030204" pitchFamily="34" charset="0"/>
                      <a:ea typeface="DengXia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 Box 2">
                    <a:extLst>
                      <a:ext uri="{FF2B5EF4-FFF2-40B4-BE49-F238E27FC236}">
                        <a16:creationId xmlns:a16="http://schemas.microsoft.com/office/drawing/2014/main" id="{077D737D-5B55-4830-B703-D7FE1330A4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328" y="5080399"/>
                    <a:ext cx="3137752" cy="37742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109F87DE-D62D-448D-988F-FA1C501A8F87}"/>
                      </a:ext>
                    </a:extLst>
                  </p:cNvPr>
                  <p:cNvSpPr txBox="1"/>
                  <p:nvPr/>
                </p:nvSpPr>
                <p:spPr>
                  <a:xfrm>
                    <a:off x="786899" y="5530473"/>
                    <a:ext cx="1862538" cy="5900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2400" i="1">
                                  <a:solidFill>
                                    <a:srgbClr val="0AE4B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>
                                  <a:solidFill>
                                    <a:srgbClr val="0AE4B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b="0" i="1">
                              <a:solidFill>
                                <a:srgbClr val="0AE4B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b="0" i="1">
                              <a:solidFill>
                                <a:srgbClr val="0AE4B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lang="en-US" sz="2400" b="0" i="1">
                              <a:solidFill>
                                <a:srgbClr val="0AE4B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AE4B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solidFill>
                                    <a:srgbClr val="0AE4B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>
                                  <a:solidFill>
                                    <a:srgbClr val="0AE4B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solidFill>
                                <a:srgbClr val="0AE4B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1">
                              <a:solidFill>
                                <a:srgbClr val="0AE4B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400" b="0" i="1">
                              <a:solidFill>
                                <a:srgbClr val="0AE4B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0AE4B0"/>
                      </a:solidFill>
                      <a:latin typeface="Calibri" panose="020F0502020204030204" pitchFamily="34" charset="0"/>
                      <a:ea typeface="DengXia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109F87DE-D62D-448D-988F-FA1C501A8F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899" y="5530473"/>
                    <a:ext cx="1862538" cy="59009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79019FCB-B0BA-4DA7-AD13-B8F7E43C1256}"/>
                      </a:ext>
                    </a:extLst>
                  </p:cNvPr>
                  <p:cNvSpPr txBox="1"/>
                  <p:nvPr/>
                </p:nvSpPr>
                <p:spPr>
                  <a:xfrm>
                    <a:off x="260574" y="6048338"/>
                    <a:ext cx="3693485" cy="4875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2400" i="1" smtClean="0">
                                  <a:solidFill>
                                    <a:srgbClr val="FF406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>
                                  <a:solidFill>
                                    <a:srgbClr val="FF406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2400" b="0" i="1">
                              <a:solidFill>
                                <a:srgbClr val="FF406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b="0" i="1">
                              <a:solidFill>
                                <a:srgbClr val="FF4061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𝜀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FF406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>
                                  <a:solidFill>
                                    <a:srgbClr val="FF406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4061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rgbClr val="FF4061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rgbClr val="FF4061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>
                                  <a:solidFill>
                                    <a:srgbClr val="FF406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b="0" i="1">
                                  <a:solidFill>
                                    <a:srgbClr val="FF406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4061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rgbClr val="FF4061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rgbClr val="FF4061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>
                                  <a:solidFill>
                                    <a:srgbClr val="FF406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>
                                  <a:solidFill>
                                    <a:srgbClr val="FF406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𝑘𝑧</m:t>
                              </m:r>
                            </m:e>
                          </m:d>
                        </m:oMath>
                      </m:oMathPara>
                    </a14:m>
                    <a:br>
                      <a:rPr lang="en-NZ" sz="2400" b="0" i="1" dirty="0">
                        <a:solidFill>
                          <a:srgbClr val="FF406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</a:br>
                    <a:endParaRPr lang="en-US" sz="1100" dirty="0">
                      <a:solidFill>
                        <a:srgbClr val="FF4061"/>
                      </a:solidFill>
                      <a:latin typeface="Calibri" panose="020F0502020204030204" pitchFamily="34" charset="0"/>
                      <a:ea typeface="DengXia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79019FCB-B0BA-4DA7-AD13-B8F7E43C12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574" y="6048338"/>
                    <a:ext cx="3693485" cy="48750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2633FE-3277-4DFB-865A-D2B22BBE8165}"/>
                </a:ext>
              </a:extLst>
            </p:cNvPr>
            <p:cNvSpPr txBox="1"/>
            <p:nvPr/>
          </p:nvSpPr>
          <p:spPr>
            <a:xfrm>
              <a:off x="900232" y="4325171"/>
              <a:ext cx="406566" cy="2255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3800" dirty="0">
                  <a:ln w="57150">
                    <a:solidFill>
                      <a:srgbClr val="2E353F"/>
                    </a:solidFill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{</a:t>
              </a:r>
              <a:endParaRPr lang="en-US" sz="13800" dirty="0">
                <a:ln w="57150">
                  <a:solidFill>
                    <a:srgbClr val="2E353F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B36D4CE-B148-4C81-B8EA-FDC4FCE73708}"/>
              </a:ext>
            </a:extLst>
          </p:cNvPr>
          <p:cNvSpPr/>
          <p:nvPr/>
        </p:nvSpPr>
        <p:spPr>
          <a:xfrm rot="1832781">
            <a:off x="836063" y="2451691"/>
            <a:ext cx="191882" cy="165415"/>
          </a:xfrm>
          <a:prstGeom prst="triangle">
            <a:avLst/>
          </a:prstGeom>
          <a:noFill/>
          <a:ln w="25400">
            <a:solidFill>
              <a:srgbClr val="0AE4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EBE6C837-B106-420A-9A5E-4BC533780CFF}"/>
              </a:ext>
            </a:extLst>
          </p:cNvPr>
          <p:cNvSpPr/>
          <p:nvPr/>
        </p:nvSpPr>
        <p:spPr>
          <a:xfrm rot="1832781">
            <a:off x="843387" y="1792653"/>
            <a:ext cx="191882" cy="165415"/>
          </a:xfrm>
          <a:prstGeom prst="triangle">
            <a:avLst/>
          </a:prstGeom>
          <a:noFill/>
          <a:ln w="25400">
            <a:solidFill>
              <a:srgbClr val="0AE4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A8C4CD96-89CF-43BD-A8D5-A368E29B3067}"/>
              </a:ext>
            </a:extLst>
          </p:cNvPr>
          <p:cNvSpPr/>
          <p:nvPr/>
        </p:nvSpPr>
        <p:spPr>
          <a:xfrm rot="1832781">
            <a:off x="838989" y="3348857"/>
            <a:ext cx="191882" cy="165415"/>
          </a:xfrm>
          <a:prstGeom prst="triangle">
            <a:avLst/>
          </a:prstGeom>
          <a:noFill/>
          <a:ln w="25400">
            <a:solidFill>
              <a:srgbClr val="0AE4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DFB85A-08AE-414E-8DCE-E8680F59C311}"/>
              </a:ext>
            </a:extLst>
          </p:cNvPr>
          <p:cNvSpPr txBox="1"/>
          <p:nvPr/>
        </p:nvSpPr>
        <p:spPr>
          <a:xfrm>
            <a:off x="7314064" y="2701897"/>
            <a:ext cx="3275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rgbClr val="0AE4B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PSEUDO-PLATEAU WAVES  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FF64EE-1FD2-4BBE-8D86-97B618B4EE93}"/>
              </a:ext>
            </a:extLst>
          </p:cNvPr>
          <p:cNvSpPr txBox="1"/>
          <p:nvPr/>
        </p:nvSpPr>
        <p:spPr>
          <a:xfrm>
            <a:off x="7267265" y="1661164"/>
            <a:ext cx="2382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rgbClr val="0AE4B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SQUARE WAVES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23722C4F-3061-49B4-AAB6-6111FB33393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 flipV="1">
            <a:off x="7359105" y="3785092"/>
            <a:ext cx="743101" cy="764957"/>
          </a:xfrm>
          <a:prstGeom prst="rect">
            <a:avLst/>
          </a:prstGeom>
          <a:ln>
            <a:noFill/>
          </a:ln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BBB43D7-4B34-45DC-8D47-D40A2F2F8CAF}"/>
              </a:ext>
            </a:extLst>
          </p:cNvPr>
          <p:cNvSpPr txBox="1"/>
          <p:nvPr/>
        </p:nvSpPr>
        <p:spPr>
          <a:xfrm>
            <a:off x="7674117" y="3886319"/>
            <a:ext cx="2630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2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BIFURCATION</a:t>
            </a:r>
            <a:endParaRPr lang="en-US" sz="2200" dirty="0">
              <a:solidFill>
                <a:schemeClr val="accent4">
                  <a:lumMod val="40000"/>
                  <a:lumOff val="6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B4EA7C7-6F32-41AE-891E-D878F96F0203}"/>
              </a:ext>
            </a:extLst>
          </p:cNvPr>
          <p:cNvCxnSpPr>
            <a:cxnSpLocks/>
          </p:cNvCxnSpPr>
          <p:nvPr/>
        </p:nvCxnSpPr>
        <p:spPr>
          <a:xfrm>
            <a:off x="3273148" y="6684267"/>
            <a:ext cx="0" cy="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AD80A26-508A-4C18-8CFD-0BE24276A638}"/>
              </a:ext>
            </a:extLst>
          </p:cNvPr>
          <p:cNvGrpSpPr/>
          <p:nvPr/>
        </p:nvGrpSpPr>
        <p:grpSpPr>
          <a:xfrm>
            <a:off x="5313572" y="4355053"/>
            <a:ext cx="3459622" cy="2503578"/>
            <a:chOff x="-257553" y="4031159"/>
            <a:chExt cx="3927962" cy="2842496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19661F58-2940-4A79-B080-15565505CEAE}"/>
                </a:ext>
              </a:extLst>
            </p:cNvPr>
            <p:cNvGrpSpPr/>
            <p:nvPr/>
          </p:nvGrpSpPr>
          <p:grpSpPr>
            <a:xfrm>
              <a:off x="22806" y="4031159"/>
              <a:ext cx="3647603" cy="2656847"/>
              <a:chOff x="-8706" y="4195612"/>
              <a:chExt cx="3647603" cy="2656847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3F6C0FE-C523-4525-8876-069449F2F5F8}"/>
                  </a:ext>
                </a:extLst>
              </p:cNvPr>
              <p:cNvGrpSpPr/>
              <p:nvPr/>
            </p:nvGrpSpPr>
            <p:grpSpPr>
              <a:xfrm>
                <a:off x="-8706" y="4195612"/>
                <a:ext cx="3450056" cy="2401959"/>
                <a:chOff x="-8706" y="4195612"/>
                <a:chExt cx="3450056" cy="2401959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DC104D50-27CC-4350-BB2B-1982F5398304}"/>
                    </a:ext>
                  </a:extLst>
                </p:cNvPr>
                <p:cNvGrpSpPr/>
                <p:nvPr/>
              </p:nvGrpSpPr>
              <p:grpSpPr>
                <a:xfrm>
                  <a:off x="385271" y="4195612"/>
                  <a:ext cx="3056079" cy="2401959"/>
                  <a:chOff x="179109" y="4300313"/>
                  <a:chExt cx="3056079" cy="2401959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4D55EAA3-FA4A-4285-9354-764CB8378131}"/>
                      </a:ext>
                    </a:extLst>
                  </p:cNvPr>
                  <p:cNvSpPr txBox="1"/>
                  <p:nvPr/>
                </p:nvSpPr>
                <p:spPr>
                  <a:xfrm>
                    <a:off x="1694340" y="4713634"/>
                    <a:ext cx="62349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NZ" sz="1400" dirty="0">
                        <a:solidFill>
                          <a:srgbClr val="FF406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rPr>
                      <a:t>HB</a:t>
                    </a:r>
                    <a:r>
                      <a:rPr lang="en-NZ" sz="1400" baseline="-25000" dirty="0">
                        <a:solidFill>
                          <a:srgbClr val="FF406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rPr>
                      <a:t>1</a:t>
                    </a:r>
                    <a:endParaRPr lang="en-US" sz="1400" dirty="0">
                      <a:solidFill>
                        <a:srgbClr val="FF406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0FCBCD2-B3C8-4B7F-89A7-19F268CCAF92}"/>
                      </a:ext>
                    </a:extLst>
                  </p:cNvPr>
                  <p:cNvSpPr txBox="1"/>
                  <p:nvPr/>
                </p:nvSpPr>
                <p:spPr>
                  <a:xfrm>
                    <a:off x="2411853" y="5119515"/>
                    <a:ext cx="62349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NZ" sz="1400" dirty="0">
                        <a:solidFill>
                          <a:srgbClr val="0AE4B0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rPr>
                      <a:t>SN</a:t>
                    </a:r>
                    <a:r>
                      <a:rPr lang="en-NZ" sz="1400" baseline="-25000" dirty="0">
                        <a:solidFill>
                          <a:srgbClr val="0AE4B0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rPr>
                      <a:t>1</a:t>
                    </a:r>
                    <a:endParaRPr lang="en-US" sz="1400" dirty="0">
                      <a:solidFill>
                        <a:srgbClr val="0AE4B0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91E6481C-D87D-46A3-8268-01866C49EF5C}"/>
                      </a:ext>
                    </a:extLst>
                  </p:cNvPr>
                  <p:cNvSpPr txBox="1"/>
                  <p:nvPr/>
                </p:nvSpPr>
                <p:spPr>
                  <a:xfrm>
                    <a:off x="286222" y="5928928"/>
                    <a:ext cx="62349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NZ" sz="1400" dirty="0">
                        <a:solidFill>
                          <a:srgbClr val="0AE4B0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rPr>
                      <a:t>SN</a:t>
                    </a:r>
                    <a:r>
                      <a:rPr lang="en-NZ" sz="1400" baseline="-25000" dirty="0">
                        <a:solidFill>
                          <a:srgbClr val="0AE4B0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rPr>
                      <a:t>2</a:t>
                    </a:r>
                    <a:endParaRPr lang="en-US" sz="1400" dirty="0">
                      <a:solidFill>
                        <a:srgbClr val="0AE4B0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grpSp>
                <p:nvGrpSpPr>
                  <p:cNvPr id="72" name="Group 71">
                    <a:extLst>
                      <a:ext uri="{FF2B5EF4-FFF2-40B4-BE49-F238E27FC236}">
                        <a16:creationId xmlns:a16="http://schemas.microsoft.com/office/drawing/2014/main" id="{3C17D421-02A8-4AD3-8B0F-07106388D28C}"/>
                      </a:ext>
                    </a:extLst>
                  </p:cNvPr>
                  <p:cNvGrpSpPr/>
                  <p:nvPr/>
                </p:nvGrpSpPr>
                <p:grpSpPr>
                  <a:xfrm>
                    <a:off x="179109" y="4300313"/>
                    <a:ext cx="3056079" cy="2401959"/>
                    <a:chOff x="179109" y="4300313"/>
                    <a:chExt cx="3056079" cy="2401959"/>
                  </a:xfrm>
                </p:grpSpPr>
                <p:cxnSp>
                  <p:nvCxnSpPr>
                    <p:cNvPr id="19" name="Straight Connector 18">
                      <a:extLst>
                        <a:ext uri="{FF2B5EF4-FFF2-40B4-BE49-F238E27FC236}">
                          <a16:creationId xmlns:a16="http://schemas.microsoft.com/office/drawing/2014/main" id="{AC7241BA-6DC5-493A-BDCC-EA2410CC3C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5815" y="4300313"/>
                      <a:ext cx="0" cy="2380150"/>
                    </a:xfrm>
                    <a:prstGeom prst="line">
                      <a:avLst/>
                    </a:prstGeom>
                    <a:ln w="1905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>
                      <a:extLst>
                        <a:ext uri="{FF2B5EF4-FFF2-40B4-BE49-F238E27FC236}">
                          <a16:creationId xmlns:a16="http://schemas.microsoft.com/office/drawing/2014/main" id="{6D3CCD2A-50F6-4E2D-899A-1C2315BE9D7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109" y="6560148"/>
                      <a:ext cx="3056079" cy="0"/>
                    </a:xfrm>
                    <a:prstGeom prst="line">
                      <a:avLst/>
                    </a:prstGeom>
                    <a:ln w="1905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Connector 51">
                      <a:extLst>
                        <a:ext uri="{FF2B5EF4-FFF2-40B4-BE49-F238E27FC236}">
                          <a16:creationId xmlns:a16="http://schemas.microsoft.com/office/drawing/2014/main" id="{9C278B61-ECB2-4FAE-BD0B-1FFD84A14C3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20748" y="6550721"/>
                      <a:ext cx="3106" cy="148596"/>
                    </a:xfrm>
                    <a:prstGeom prst="line">
                      <a:avLst/>
                    </a:prstGeom>
                    <a:ln w="1905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Connector 73">
                      <a:extLst>
                        <a:ext uri="{FF2B5EF4-FFF2-40B4-BE49-F238E27FC236}">
                          <a16:creationId xmlns:a16="http://schemas.microsoft.com/office/drawing/2014/main" id="{B78D5CA6-059C-4F56-B2BE-39A95A9407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36581" y="6553677"/>
                      <a:ext cx="3106" cy="148595"/>
                    </a:xfrm>
                    <a:prstGeom prst="line">
                      <a:avLst/>
                    </a:prstGeom>
                    <a:ln w="1905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>
                      <a:extLst>
                        <a:ext uri="{FF2B5EF4-FFF2-40B4-BE49-F238E27FC236}">
                          <a16:creationId xmlns:a16="http://schemas.microsoft.com/office/drawing/2014/main" id="{D9DF2C9F-588E-4FD4-BCB3-0F3BB1BEB3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109" y="4458180"/>
                      <a:ext cx="114922" cy="0"/>
                    </a:xfrm>
                    <a:prstGeom prst="line">
                      <a:avLst/>
                    </a:prstGeom>
                    <a:ln w="1905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>
                      <a:extLst>
                        <a:ext uri="{FF2B5EF4-FFF2-40B4-BE49-F238E27FC236}">
                          <a16:creationId xmlns:a16="http://schemas.microsoft.com/office/drawing/2014/main" id="{9076A8D3-FF06-4D06-97DB-2CEB7BCAB3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80681" y="5402429"/>
                      <a:ext cx="114922" cy="0"/>
                    </a:xfrm>
                    <a:prstGeom prst="line">
                      <a:avLst/>
                    </a:prstGeom>
                    <a:ln w="1905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0399126-8503-48DB-8D36-B2092D7DBCE0}"/>
                    </a:ext>
                  </a:extLst>
                </p:cNvPr>
                <p:cNvSpPr txBox="1"/>
                <p:nvPr/>
              </p:nvSpPr>
              <p:spPr>
                <a:xfrm>
                  <a:off x="4404" y="4227646"/>
                  <a:ext cx="466352" cy="2950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rPr>
                    <a:t>1.5</a:t>
                  </a:r>
                  <a:endParaRPr lang="en-US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FED3D567-1557-4266-81E7-A22E22EA1F27}"/>
                    </a:ext>
                  </a:extLst>
                </p:cNvPr>
                <p:cNvSpPr txBox="1"/>
                <p:nvPr/>
              </p:nvSpPr>
              <p:spPr>
                <a:xfrm>
                  <a:off x="-8706" y="5138465"/>
                  <a:ext cx="456058" cy="2880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rPr>
                    <a:t>.75</a:t>
                  </a:r>
                  <a:endParaRPr lang="en-US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69A9D59-9796-4016-B717-131D4130A223}"/>
                    </a:ext>
                  </a:extLst>
                </p:cNvPr>
                <p:cNvSpPr txBox="1"/>
                <p:nvPr/>
              </p:nvSpPr>
              <p:spPr>
                <a:xfrm>
                  <a:off x="56163" y="6306867"/>
                  <a:ext cx="48619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rPr>
                    <a:t>0.0</a:t>
                  </a:r>
                  <a:endParaRPr lang="en-US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1171B16-CFA9-4311-AADA-76EFC54B4466}"/>
                  </a:ext>
                </a:extLst>
              </p:cNvPr>
              <p:cNvSpPr txBox="1"/>
              <p:nvPr/>
            </p:nvSpPr>
            <p:spPr>
              <a:xfrm>
                <a:off x="1777339" y="6544804"/>
                <a:ext cx="48619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NZ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0.2</a:t>
                </a:r>
                <a:endParaRPr lang="en-US" sz="1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B373056-BA12-4999-B7B5-04BF873EE2FC}"/>
                  </a:ext>
                </a:extLst>
              </p:cNvPr>
              <p:cNvSpPr txBox="1"/>
              <p:nvPr/>
            </p:nvSpPr>
            <p:spPr>
              <a:xfrm>
                <a:off x="3152702" y="6544804"/>
                <a:ext cx="48619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NZ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0.5</a:t>
                </a:r>
                <a:endParaRPr lang="en-US" sz="1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FBD3AC8-9BA4-41AE-B0F5-1A1983DFFB4E}"/>
                  </a:ext>
                </a:extLst>
              </p:cNvPr>
              <p:cNvSpPr txBox="1"/>
              <p:nvPr/>
            </p:nvSpPr>
            <p:spPr>
              <a:xfrm>
                <a:off x="326085" y="6537962"/>
                <a:ext cx="486195" cy="3144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NZ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0.1</a:t>
                </a:r>
                <a:endParaRPr lang="en-US" sz="1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69B3D2DB-0F93-4B43-A6C9-15D602AA4FBA}"/>
                    </a:ext>
                  </a:extLst>
                </p:cNvPr>
                <p:cNvSpPr txBox="1"/>
                <p:nvPr/>
              </p:nvSpPr>
              <p:spPr>
                <a:xfrm>
                  <a:off x="-257553" y="4861928"/>
                  <a:ext cx="486195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69B3D2DB-0F93-4B43-A6C9-15D602AA4F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57553" y="4861928"/>
                  <a:ext cx="486195" cy="4001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D023FDE-0226-4723-8A3B-28A54C46BC47}"/>
                    </a:ext>
                  </a:extLst>
                </p:cNvPr>
                <p:cNvSpPr txBox="1"/>
                <p:nvPr/>
              </p:nvSpPr>
              <p:spPr>
                <a:xfrm>
                  <a:off x="1749006" y="6473545"/>
                  <a:ext cx="486195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NZ" sz="2000" b="0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icrosoft JhengHei UI Light" panose="020B0304030504040204" pitchFamily="34" charset="-120"/>
                          </a:rPr>
                          <m:t>𝑧</m:t>
                        </m:r>
                      </m:oMath>
                    </m:oMathPara>
                  </a14:m>
                  <a:endParaRPr lang="en-US" sz="20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D023FDE-0226-4723-8A3B-28A54C46BC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9006" y="6473545"/>
                  <a:ext cx="486195" cy="4001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BBB4080-2394-4C81-A34C-2E550A17787F}"/>
              </a:ext>
            </a:extLst>
          </p:cNvPr>
          <p:cNvGrpSpPr/>
          <p:nvPr/>
        </p:nvGrpSpPr>
        <p:grpSpPr>
          <a:xfrm>
            <a:off x="8253113" y="4338584"/>
            <a:ext cx="3578774" cy="2515797"/>
            <a:chOff x="-373101" y="4031159"/>
            <a:chExt cx="4043510" cy="2842496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148A5F5-07DB-4A25-ABFC-FC29A893E719}"/>
                </a:ext>
              </a:extLst>
            </p:cNvPr>
            <p:cNvGrpSpPr/>
            <p:nvPr/>
          </p:nvGrpSpPr>
          <p:grpSpPr>
            <a:xfrm>
              <a:off x="-45113" y="4031159"/>
              <a:ext cx="3715522" cy="2626191"/>
              <a:chOff x="-76625" y="4195612"/>
              <a:chExt cx="3715522" cy="2626191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78AE557E-D02A-4077-97AB-541990270496}"/>
                  </a:ext>
                </a:extLst>
              </p:cNvPr>
              <p:cNvGrpSpPr/>
              <p:nvPr/>
            </p:nvGrpSpPr>
            <p:grpSpPr>
              <a:xfrm>
                <a:off x="-76625" y="4195612"/>
                <a:ext cx="3517975" cy="2401907"/>
                <a:chOff x="-76625" y="4195612"/>
                <a:chExt cx="3517975" cy="2401907"/>
              </a:xfrm>
            </p:grpSpPr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A37B4E9C-6216-44D3-9F99-846F18D5638C}"/>
                    </a:ext>
                  </a:extLst>
                </p:cNvPr>
                <p:cNvGrpSpPr/>
                <p:nvPr/>
              </p:nvGrpSpPr>
              <p:grpSpPr>
                <a:xfrm>
                  <a:off x="385271" y="4195612"/>
                  <a:ext cx="3056079" cy="2401907"/>
                  <a:chOff x="179109" y="4300313"/>
                  <a:chExt cx="3056079" cy="2401907"/>
                </a:xfrm>
              </p:grpSpPr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B5131E0A-E1F8-4FD2-80B4-2C15672EFF7A}"/>
                      </a:ext>
                    </a:extLst>
                  </p:cNvPr>
                  <p:cNvSpPr txBox="1"/>
                  <p:nvPr/>
                </p:nvSpPr>
                <p:spPr>
                  <a:xfrm>
                    <a:off x="2570670" y="5182806"/>
                    <a:ext cx="62349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NZ" sz="1400" dirty="0">
                        <a:solidFill>
                          <a:srgbClr val="0AE4B0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rPr>
                      <a:t>SN</a:t>
                    </a:r>
                    <a:r>
                      <a:rPr lang="en-NZ" sz="1400" baseline="-25000" dirty="0">
                        <a:solidFill>
                          <a:srgbClr val="0AE4B0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rPr>
                      <a:t>1</a:t>
                    </a:r>
                    <a:endParaRPr lang="en-US" sz="1400" dirty="0">
                      <a:solidFill>
                        <a:srgbClr val="0AE4B0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A73133CF-3867-4980-B7DF-D1CBE54D1F91}"/>
                      </a:ext>
                    </a:extLst>
                  </p:cNvPr>
                  <p:cNvSpPr txBox="1"/>
                  <p:nvPr/>
                </p:nvSpPr>
                <p:spPr>
                  <a:xfrm>
                    <a:off x="1131158" y="5812370"/>
                    <a:ext cx="62349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NZ" sz="1400" dirty="0">
                        <a:solidFill>
                          <a:srgbClr val="0AE4B0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rPr>
                      <a:t>SN</a:t>
                    </a:r>
                    <a:r>
                      <a:rPr lang="en-NZ" sz="1400" baseline="-25000" dirty="0">
                        <a:solidFill>
                          <a:srgbClr val="0AE4B0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rPr>
                      <a:t>2</a:t>
                    </a:r>
                    <a:endParaRPr lang="en-US" sz="1400" dirty="0">
                      <a:solidFill>
                        <a:srgbClr val="0AE4B0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BF999CA7-8D37-4245-B4C0-33098F812F97}"/>
                      </a:ext>
                    </a:extLst>
                  </p:cNvPr>
                  <p:cNvSpPr txBox="1"/>
                  <p:nvPr/>
                </p:nvSpPr>
                <p:spPr>
                  <a:xfrm>
                    <a:off x="249529" y="4615969"/>
                    <a:ext cx="62349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NZ" sz="1400" dirty="0">
                        <a:solidFill>
                          <a:srgbClr val="FF406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rPr>
                      <a:t>HB</a:t>
                    </a:r>
                    <a:r>
                      <a:rPr lang="en-NZ" sz="1400" baseline="-25000" dirty="0">
                        <a:solidFill>
                          <a:srgbClr val="FF406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rPr>
                      <a:t>1</a:t>
                    </a:r>
                    <a:endParaRPr lang="en-US" sz="1400" dirty="0">
                      <a:solidFill>
                        <a:srgbClr val="FF406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1DFD0323-2B54-4F30-A039-E7F3A024FB73}"/>
                      </a:ext>
                    </a:extLst>
                  </p:cNvPr>
                  <p:cNvGrpSpPr/>
                  <p:nvPr/>
                </p:nvGrpSpPr>
                <p:grpSpPr>
                  <a:xfrm>
                    <a:off x="179109" y="4300313"/>
                    <a:ext cx="3056079" cy="2401907"/>
                    <a:chOff x="179109" y="4300313"/>
                    <a:chExt cx="3056079" cy="2401907"/>
                  </a:xfrm>
                </p:grpSpPr>
                <p:cxnSp>
                  <p:nvCxnSpPr>
                    <p:cNvPr id="115" name="Straight Connector 114">
                      <a:extLst>
                        <a:ext uri="{FF2B5EF4-FFF2-40B4-BE49-F238E27FC236}">
                          <a16:creationId xmlns:a16="http://schemas.microsoft.com/office/drawing/2014/main" id="{6F3DABF4-286C-46DD-987C-484966CC5B8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5815" y="4300313"/>
                      <a:ext cx="0" cy="2380150"/>
                    </a:xfrm>
                    <a:prstGeom prst="line">
                      <a:avLst/>
                    </a:prstGeom>
                    <a:ln w="1905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Straight Connector 115">
                      <a:extLst>
                        <a:ext uri="{FF2B5EF4-FFF2-40B4-BE49-F238E27FC236}">
                          <a16:creationId xmlns:a16="http://schemas.microsoft.com/office/drawing/2014/main" id="{623AB28B-B0CF-4DCB-ABC5-EF01BBE6065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109" y="6560148"/>
                      <a:ext cx="3056079" cy="0"/>
                    </a:xfrm>
                    <a:prstGeom prst="line">
                      <a:avLst/>
                    </a:prstGeom>
                    <a:ln w="1905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Straight Connector 116">
                      <a:extLst>
                        <a:ext uri="{FF2B5EF4-FFF2-40B4-BE49-F238E27FC236}">
                          <a16:creationId xmlns:a16="http://schemas.microsoft.com/office/drawing/2014/main" id="{DCC216D8-1F80-4F1E-9FAF-BA69EE12BF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20748" y="6550721"/>
                      <a:ext cx="3106" cy="148596"/>
                    </a:xfrm>
                    <a:prstGeom prst="line">
                      <a:avLst/>
                    </a:prstGeom>
                    <a:ln w="1905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Straight Connector 117">
                      <a:extLst>
                        <a:ext uri="{FF2B5EF4-FFF2-40B4-BE49-F238E27FC236}">
                          <a16:creationId xmlns:a16="http://schemas.microsoft.com/office/drawing/2014/main" id="{4152E586-F5D0-4F9E-B5C4-706AF3C92B8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36581" y="6553624"/>
                      <a:ext cx="3106" cy="148596"/>
                    </a:xfrm>
                    <a:prstGeom prst="line">
                      <a:avLst/>
                    </a:prstGeom>
                    <a:ln w="1905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Straight Connector 118">
                      <a:extLst>
                        <a:ext uri="{FF2B5EF4-FFF2-40B4-BE49-F238E27FC236}">
                          <a16:creationId xmlns:a16="http://schemas.microsoft.com/office/drawing/2014/main" id="{536457EA-C6E2-4BF6-9ECE-D76298BD3E2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109" y="4458180"/>
                      <a:ext cx="114922" cy="0"/>
                    </a:xfrm>
                    <a:prstGeom prst="line">
                      <a:avLst/>
                    </a:prstGeom>
                    <a:ln w="1905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Straight Connector 119">
                      <a:extLst>
                        <a:ext uri="{FF2B5EF4-FFF2-40B4-BE49-F238E27FC236}">
                          <a16:creationId xmlns:a16="http://schemas.microsoft.com/office/drawing/2014/main" id="{3F792130-6770-42B6-84BD-22B97F4D569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80681" y="5402429"/>
                      <a:ext cx="114922" cy="0"/>
                    </a:xfrm>
                    <a:prstGeom prst="line">
                      <a:avLst/>
                    </a:prstGeom>
                    <a:ln w="1905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0DDEF14C-FFB3-4817-A277-D37465C7A99E}"/>
                    </a:ext>
                  </a:extLst>
                </p:cNvPr>
                <p:cNvSpPr txBox="1"/>
                <p:nvPr/>
              </p:nvSpPr>
              <p:spPr>
                <a:xfrm>
                  <a:off x="-34334" y="4227646"/>
                  <a:ext cx="505091" cy="297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rPr>
                    <a:t>1.0</a:t>
                  </a:r>
                  <a:endParaRPr lang="en-US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AFFF06D8-CA61-4AE0-9EC3-05AEA7BE237D}"/>
                    </a:ext>
                  </a:extLst>
                </p:cNvPr>
                <p:cNvSpPr txBox="1"/>
                <p:nvPr/>
              </p:nvSpPr>
              <p:spPr>
                <a:xfrm>
                  <a:off x="-76625" y="5159228"/>
                  <a:ext cx="544738" cy="31297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rPr>
                    <a:t>0.5</a:t>
                  </a:r>
                  <a:endParaRPr lang="en-US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B31478D5-4E68-4515-8B27-A186D90B1EAE}"/>
                    </a:ext>
                  </a:extLst>
                </p:cNvPr>
                <p:cNvSpPr txBox="1"/>
                <p:nvPr/>
              </p:nvSpPr>
              <p:spPr>
                <a:xfrm>
                  <a:off x="56016" y="6306867"/>
                  <a:ext cx="48619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1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Microsoft JhengHei UI Light" panose="020B0304030504040204" pitchFamily="34" charset="-120"/>
                      <a:ea typeface="Microsoft JhengHei UI Light" panose="020B0304030504040204" pitchFamily="34" charset="-120"/>
                    </a:rPr>
                    <a:t>0.0</a:t>
                  </a:r>
                  <a:endParaRPr lang="en-US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endParaRPr>
                </a:p>
              </p:txBody>
            </p:sp>
          </p:grp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2CC774E-533A-4B1C-9604-0DA586674570}"/>
                  </a:ext>
                </a:extLst>
              </p:cNvPr>
              <p:cNvSpPr txBox="1"/>
              <p:nvPr/>
            </p:nvSpPr>
            <p:spPr>
              <a:xfrm>
                <a:off x="1777339" y="6544804"/>
                <a:ext cx="48619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NZ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.05</a:t>
                </a:r>
                <a:endParaRPr lang="en-US" sz="1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2114D6E-2D68-45BE-A287-55642098B6F4}"/>
                  </a:ext>
                </a:extLst>
              </p:cNvPr>
              <p:cNvSpPr txBox="1"/>
              <p:nvPr/>
            </p:nvSpPr>
            <p:spPr>
              <a:xfrm>
                <a:off x="3152702" y="6544804"/>
                <a:ext cx="48619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NZ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0.1</a:t>
                </a:r>
                <a:endParaRPr lang="en-US" sz="1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2FA798F-2301-4AFF-A03A-DCFB5A03DCEB}"/>
                  </a:ext>
                </a:extLst>
              </p:cNvPr>
              <p:cNvSpPr txBox="1"/>
              <p:nvPr/>
            </p:nvSpPr>
            <p:spPr>
              <a:xfrm>
                <a:off x="326085" y="6537962"/>
                <a:ext cx="48619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NZ" sz="1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rPr>
                  <a:t>-0.1</a:t>
                </a:r>
                <a:endParaRPr lang="en-US" sz="12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6EF76D8-EDD6-4742-B960-CC27552815B0}"/>
                    </a:ext>
                  </a:extLst>
                </p:cNvPr>
                <p:cNvSpPr txBox="1"/>
                <p:nvPr/>
              </p:nvSpPr>
              <p:spPr>
                <a:xfrm>
                  <a:off x="-373101" y="4884114"/>
                  <a:ext cx="486195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6EF76D8-EDD6-4742-B960-CC27552815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73101" y="4884114"/>
                  <a:ext cx="486195" cy="4001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8BD2F89A-6783-4117-8B1B-D7FAE2F5F9CB}"/>
                    </a:ext>
                  </a:extLst>
                </p:cNvPr>
                <p:cNvSpPr txBox="1"/>
                <p:nvPr/>
              </p:nvSpPr>
              <p:spPr>
                <a:xfrm>
                  <a:off x="1749006" y="6473545"/>
                  <a:ext cx="486195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NZ" sz="2000" b="0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Microsoft JhengHei UI Light" panose="020B0304030504040204" pitchFamily="34" charset="-120"/>
                          </a:rPr>
                          <m:t>𝑧</m:t>
                        </m:r>
                      </m:oMath>
                    </m:oMathPara>
                  </a14:m>
                  <a:endParaRPr lang="en-US" sz="20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Microsoft JhengHei UI Light" panose="020B0304030504040204" pitchFamily="34" charset="-120"/>
                    <a:ea typeface="Microsoft JhengHei UI Light" panose="020B03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8BD2F89A-6783-4117-8B1B-D7FAE2F5F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9006" y="6473545"/>
                  <a:ext cx="486195" cy="4001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49AD8750-83AA-46A5-BF46-DD2856C8C3EB}"/>
              </a:ext>
            </a:extLst>
          </p:cNvPr>
          <p:cNvSpPr txBox="1"/>
          <p:nvPr/>
        </p:nvSpPr>
        <p:spPr>
          <a:xfrm>
            <a:off x="2039291" y="830690"/>
            <a:ext cx="70730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WINSTON SU. SUPERVISORS: DR CRIS HASAN &amp; DR ANDRUS GIRALDO MUNOZ </a:t>
            </a:r>
            <a:endParaRPr lang="en-US" sz="1000" dirty="0">
              <a:solidFill>
                <a:schemeClr val="accent4">
                  <a:lumMod val="40000"/>
                  <a:lumOff val="6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53731C-A771-42BB-80B6-F0BD40F42ED1}"/>
              </a:ext>
            </a:extLst>
          </p:cNvPr>
          <p:cNvSpPr txBox="1"/>
          <p:nvPr/>
        </p:nvSpPr>
        <p:spPr>
          <a:xfrm>
            <a:off x="7022091" y="5592810"/>
            <a:ext cx="54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FF406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HC</a:t>
            </a:r>
            <a:endParaRPr lang="en-US" sz="1400" dirty="0">
              <a:solidFill>
                <a:srgbClr val="FF406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7B74AE3-DEE7-4EC6-A8CB-D0E4F5278738}"/>
              </a:ext>
            </a:extLst>
          </p:cNvPr>
          <p:cNvSpPr txBox="1"/>
          <p:nvPr/>
        </p:nvSpPr>
        <p:spPr>
          <a:xfrm>
            <a:off x="10468745" y="5557593"/>
            <a:ext cx="54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FF406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HC</a:t>
            </a:r>
            <a:endParaRPr lang="en-US" sz="1400" dirty="0">
              <a:solidFill>
                <a:srgbClr val="FF406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764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566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0566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28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27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4465</TotalTime>
  <Words>84</Words>
  <Application>Microsoft Office PowerPoint</Application>
  <PresentationFormat>Widescreen</PresentationFormat>
  <Paragraphs>46</Paragraphs>
  <Slides>1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DengXian</vt:lpstr>
      <vt:lpstr>Microsoft JhengHei UI</vt:lpstr>
      <vt:lpstr>Microsoft JhengHei UI Light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Winston Su</dc:creator>
  <cp:lastModifiedBy>Winston Su</cp:lastModifiedBy>
  <cp:revision>109</cp:revision>
  <dcterms:created xsi:type="dcterms:W3CDTF">2019-01-16T22:46:56Z</dcterms:created>
  <dcterms:modified xsi:type="dcterms:W3CDTF">2019-01-28T10:20:43Z</dcterms:modified>
</cp:coreProperties>
</file>