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29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55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23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38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179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897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270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697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61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65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357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D6E2-5484-4EBC-A02E-81EA354BFAF7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87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Orange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319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</a:t>
            </a:r>
          </a:p>
          <a:p>
            <a:r>
              <a:rPr lang="en-US" dirty="0"/>
              <a:t>Doctors</a:t>
            </a:r>
          </a:p>
          <a:p>
            <a:r>
              <a:rPr lang="en-US" dirty="0"/>
              <a:t>Nurses</a:t>
            </a:r>
          </a:p>
          <a:p>
            <a:r>
              <a:rPr lang="en-US" dirty="0"/>
              <a:t>Health Visitors</a:t>
            </a:r>
          </a:p>
          <a:p>
            <a:r>
              <a:rPr lang="en-US" dirty="0"/>
              <a:t>Clinic Administration</a:t>
            </a:r>
          </a:p>
          <a:p>
            <a:r>
              <a:rPr lang="en-US" dirty="0"/>
              <a:t>Health Authorities (BAG)</a:t>
            </a:r>
          </a:p>
          <a:p>
            <a:r>
              <a:rPr lang="en-US" dirty="0"/>
              <a:t>Health Service Managers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510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Key </a:t>
            </a:r>
            <a:r>
              <a:rPr lang="de-CH" b="1" dirty="0" err="1"/>
              <a:t>features</a:t>
            </a:r>
            <a:r>
              <a:rPr lang="de-CH" b="1" dirty="0"/>
              <a:t> – Must </a:t>
            </a:r>
            <a:r>
              <a:rPr lang="de-CH" b="1" dirty="0" err="1"/>
              <a:t>have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Timely information (real time data)</a:t>
            </a:r>
          </a:p>
          <a:p>
            <a:r>
              <a:rPr lang="en-US" dirty="0"/>
              <a:t>RBAC (Role based access control)</a:t>
            </a:r>
          </a:p>
          <a:p>
            <a:r>
              <a:rPr lang="en-US" dirty="0"/>
              <a:t>Data security</a:t>
            </a:r>
          </a:p>
          <a:p>
            <a:r>
              <a:rPr lang="en-US" dirty="0"/>
              <a:t>Patient management</a:t>
            </a:r>
          </a:p>
          <a:p>
            <a:pPr lvl="1"/>
            <a:r>
              <a:rPr lang="en-US" dirty="0"/>
              <a:t>Treatments</a:t>
            </a:r>
          </a:p>
          <a:p>
            <a:pPr lvl="1"/>
            <a:r>
              <a:rPr lang="en-US" dirty="0"/>
              <a:t>Contact information</a:t>
            </a:r>
          </a:p>
          <a:p>
            <a:r>
              <a:rPr lang="en-US" dirty="0"/>
              <a:t>Appointment management</a:t>
            </a:r>
          </a:p>
          <a:p>
            <a:r>
              <a:rPr lang="en-US" dirty="0"/>
              <a:t>Medical Staff management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201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Key </a:t>
            </a:r>
            <a:r>
              <a:rPr lang="de-CH" b="1" dirty="0" err="1"/>
              <a:t>features</a:t>
            </a:r>
            <a:r>
              <a:rPr lang="de-CH" b="1" dirty="0"/>
              <a:t> – Can </a:t>
            </a:r>
            <a:r>
              <a:rPr lang="de-CH" b="1" dirty="0" err="1"/>
              <a:t>have</a:t>
            </a:r>
            <a:endParaRPr lang="de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Patient management</a:t>
            </a:r>
          </a:p>
          <a:p>
            <a:pPr lvl="1"/>
            <a:r>
              <a:rPr lang="en-US" dirty="0"/>
              <a:t>History management (addresses, treatments)</a:t>
            </a:r>
          </a:p>
          <a:p>
            <a:pPr lvl="1"/>
            <a:r>
              <a:rPr lang="en-US" dirty="0"/>
              <a:t>Stability / Risk analysis</a:t>
            </a:r>
          </a:p>
          <a:p>
            <a:r>
              <a:rPr lang="en-US" dirty="0"/>
              <a:t>Notification management</a:t>
            </a:r>
          </a:p>
          <a:p>
            <a:pPr lvl="1"/>
            <a:r>
              <a:rPr lang="en-US" dirty="0"/>
              <a:t>Appointments</a:t>
            </a:r>
          </a:p>
          <a:p>
            <a:pPr lvl="1"/>
            <a:r>
              <a:rPr lang="en-US" dirty="0"/>
              <a:t>Treatments</a:t>
            </a:r>
          </a:p>
          <a:p>
            <a:r>
              <a:rPr lang="en-US" dirty="0"/>
              <a:t>Health Institution management</a:t>
            </a:r>
          </a:p>
          <a:p>
            <a:r>
              <a:rPr lang="en-US" dirty="0"/>
              <a:t>Medical Staff management</a:t>
            </a:r>
          </a:p>
          <a:p>
            <a:pPr lvl="1"/>
            <a:r>
              <a:rPr lang="en-US" dirty="0"/>
              <a:t>Knowledge database</a:t>
            </a:r>
          </a:p>
          <a:p>
            <a:pPr lvl="1"/>
            <a:r>
              <a:rPr lang="en-US" dirty="0"/>
              <a:t>Institution information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/>
              <a:t>Health service reports for assurances</a:t>
            </a:r>
          </a:p>
          <a:p>
            <a:pPr lvl="1"/>
            <a:r>
              <a:rPr lang="en-US" dirty="0"/>
              <a:t>Medical reports for doctors</a:t>
            </a:r>
          </a:p>
          <a:p>
            <a:pPr lvl="1"/>
            <a:r>
              <a:rPr lang="en-US" dirty="0"/>
              <a:t>Statistic reports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139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Critical </a:t>
            </a:r>
            <a:r>
              <a:rPr lang="de-CH" b="1" dirty="0" err="1"/>
              <a:t>success</a:t>
            </a:r>
            <a:r>
              <a:rPr lang="de-CH" b="1" dirty="0"/>
              <a:t> </a:t>
            </a:r>
            <a:r>
              <a:rPr lang="de-CH" b="1" dirty="0" err="1"/>
              <a:t>factors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</a:p>
          <a:p>
            <a:r>
              <a:rPr lang="en-US" dirty="0"/>
              <a:t>Time window / Go live</a:t>
            </a:r>
          </a:p>
          <a:p>
            <a:r>
              <a:rPr lang="en-US" dirty="0"/>
              <a:t>Budget</a:t>
            </a:r>
          </a:p>
          <a:p>
            <a:r>
              <a:rPr lang="en-US" dirty="0"/>
              <a:t>Team organization / competence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Data backup / Version management</a:t>
            </a:r>
          </a:p>
          <a:p>
            <a:r>
              <a:rPr lang="en-US" b="1" dirty="0"/>
              <a:t>ALL MUST HAVE CRITERIA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171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42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 1</vt:lpstr>
      <vt:lpstr>Target Users</vt:lpstr>
      <vt:lpstr>Key features – Must have</vt:lpstr>
      <vt:lpstr>Key features – Can have</vt:lpstr>
      <vt:lpstr>Critical success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Wittwer Sascha</dc:creator>
  <cp:lastModifiedBy>Sascha Wittwer</cp:lastModifiedBy>
  <cp:revision>2</cp:revision>
  <dcterms:created xsi:type="dcterms:W3CDTF">2017-03-02T13:37:21Z</dcterms:created>
  <dcterms:modified xsi:type="dcterms:W3CDTF">2017-03-03T07:40:01Z</dcterms:modified>
</cp:coreProperties>
</file>