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4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56057-94A6-4ED6-B81D-35894668BB9D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0B0F-E6B9-4CD6-95D5-6D8989F300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3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Joy</a:t>
            </a:r>
          </a:p>
          <a:p>
            <a:r>
              <a:rPr lang="en-US" dirty="0" err="1"/>
              <a:t>Begrüssung</a:t>
            </a:r>
            <a:r>
              <a:rPr lang="en-US" dirty="0"/>
              <a:t>, User</a:t>
            </a:r>
            <a:r>
              <a:rPr lang="en-US" baseline="0" dirty="0"/>
              <a:t> Group = </a:t>
            </a:r>
            <a:r>
              <a:rPr lang="en-US" baseline="0" dirty="0" smtClean="0"/>
              <a:t>relatives (</a:t>
            </a:r>
            <a:r>
              <a:rPr lang="en-US" baseline="0" dirty="0" err="1" smtClean="0"/>
              <a:t>Verwandte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Vormund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Eltern</a:t>
            </a:r>
            <a:r>
              <a:rPr lang="en-US" baseline="0" dirty="0" smtClean="0"/>
              <a:t>)</a:t>
            </a:r>
            <a:endParaRPr lang="en-US" baseline="0" dirty="0"/>
          </a:p>
          <a:p>
            <a:r>
              <a:rPr lang="en-US" baseline="0" dirty="0" err="1"/>
              <a:t>Thema</a:t>
            </a:r>
            <a:r>
              <a:rPr lang="en-US" baseline="0" dirty="0"/>
              <a:t> </a:t>
            </a:r>
            <a:r>
              <a:rPr lang="en-US" baseline="0" dirty="0" err="1" smtClean="0"/>
              <a:t>schizophrenie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Störung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Warnehmung</a:t>
            </a:r>
            <a:r>
              <a:rPr lang="en-US" baseline="0" dirty="0" smtClean="0"/>
              <a:t>, 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Fehlwahrnehmungen und Fehlinterpretationen der Umwelt, nicht </a:t>
            </a: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Persönlichkeitspaltung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Joy</a:t>
            </a:r>
          </a:p>
          <a:p>
            <a:r>
              <a:rPr lang="en-US" dirty="0" smtClean="0"/>
              <a:t>Was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App:</a:t>
            </a:r>
            <a:br>
              <a:rPr lang="en-US" baseline="0" dirty="0" smtClean="0"/>
            </a:br>
            <a:r>
              <a:rPr lang="en-US" baseline="0" dirty="0" err="1" smtClean="0"/>
              <a:t>Inhalt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Stammdaten</a:t>
            </a:r>
            <a:r>
              <a:rPr lang="en-US" baseline="0" dirty="0" smtClean="0"/>
              <a:t> patient und relatives, Info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Patient --  Relatives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Ereignisse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Aktivitäten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erfassen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Ziel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Personal (</a:t>
            </a:r>
            <a:r>
              <a:rPr lang="en-US" baseline="0" dirty="0" err="1" smtClean="0"/>
              <a:t>pfleger</a:t>
            </a:r>
            <a:r>
              <a:rPr lang="en-US" baseline="0" dirty="0" smtClean="0"/>
              <a:t>, doctor, administration) &amp; </a:t>
            </a:r>
            <a:r>
              <a:rPr lang="en-US" baseline="0" dirty="0" err="1" smtClean="0"/>
              <a:t>Unterstützung</a:t>
            </a:r>
            <a:r>
              <a:rPr lang="en-US" baseline="0" dirty="0" smtClean="0"/>
              <a:t> relatives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74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Yves</a:t>
            </a:r>
          </a:p>
          <a:p>
            <a:r>
              <a:rPr lang="en-US" dirty="0"/>
              <a:t>This feature is subject to the administration office</a:t>
            </a:r>
          </a:p>
          <a:p>
            <a:r>
              <a:rPr lang="en-US" dirty="0"/>
              <a:t>The app doesn’t provide sensitive data to match with the medical confidentiality law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77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Joy</a:t>
            </a:r>
          </a:p>
          <a:p>
            <a:r>
              <a:rPr lang="en-US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gesammelt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aufgaben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definiert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Interview </a:t>
            </a:r>
            <a:r>
              <a:rPr lang="en-US" baseline="0" dirty="0" err="1" smtClean="0"/>
              <a:t>aufgeschrieben</a:t>
            </a:r>
            <a:endParaRPr lang="en-US" baseline="0" dirty="0" smtClean="0"/>
          </a:p>
          <a:p>
            <a:r>
              <a:rPr lang="en-US" baseline="0" dirty="0" smtClean="0"/>
              <a:t>Storyboards </a:t>
            </a:r>
            <a:r>
              <a:rPr lang="en-US" baseline="0" dirty="0" err="1" smtClean="0"/>
              <a:t>definiert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laufend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angepasst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24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Yves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126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Joy</a:t>
            </a:r>
          </a:p>
          <a:p>
            <a:r>
              <a:rPr lang="en-US" dirty="0" smtClean="0"/>
              <a:t>12</a:t>
            </a:r>
            <a:r>
              <a:rPr lang="en-US" baseline="0" dirty="0" smtClean="0"/>
              <a:t> Storyboards </a:t>
            </a:r>
            <a:r>
              <a:rPr lang="en-US" baseline="0" dirty="0" err="1" smtClean="0"/>
              <a:t>definiert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smtClean="0"/>
              <a:t>Storyboard </a:t>
            </a:r>
            <a:r>
              <a:rPr lang="en-US" baseline="0" dirty="0" err="1" smtClean="0"/>
              <a:t>Medikation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>Patient hat </a:t>
            </a:r>
            <a:r>
              <a:rPr lang="en-US" baseline="0" dirty="0" err="1" smtClean="0"/>
              <a:t>Probleme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Medikation</a:t>
            </a:r>
            <a:r>
              <a:rPr lang="en-US" baseline="0" dirty="0" smtClean="0"/>
              <a:t> in App </a:t>
            </a:r>
            <a:r>
              <a:rPr lang="en-US" baseline="0" dirty="0" err="1" smtClean="0"/>
              <a:t>überprüfen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verarbeichen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24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Yves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68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Joy</a:t>
            </a:r>
          </a:p>
          <a:p>
            <a:r>
              <a:rPr lang="en-US" dirty="0" smtClean="0"/>
              <a:t>Interview</a:t>
            </a:r>
            <a:r>
              <a:rPr lang="en-US" baseline="0" dirty="0" smtClean="0"/>
              <a:t> war </a:t>
            </a:r>
            <a:r>
              <a:rPr lang="en-US" baseline="0" dirty="0" err="1" smtClean="0"/>
              <a:t>interessant</a:t>
            </a:r>
            <a:r>
              <a:rPr lang="en-US" baseline="0" dirty="0" smtClean="0"/>
              <a:t> und hat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geholfen</a:t>
            </a:r>
            <a:endParaRPr lang="en-US" baseline="0" dirty="0" smtClean="0"/>
          </a:p>
          <a:p>
            <a:r>
              <a:rPr lang="en-US" baseline="0" dirty="0" smtClean="0"/>
              <a:t>App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, Patient </a:t>
            </a:r>
            <a:r>
              <a:rPr lang="en-US" baseline="0" dirty="0" err="1" smtClean="0"/>
              <a:t>gleichviel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Überwachung</a:t>
            </a:r>
            <a:endParaRPr lang="en-US" baseline="0" dirty="0" smtClean="0"/>
          </a:p>
          <a:p>
            <a:r>
              <a:rPr lang="en-US" baseline="0" dirty="0" err="1" smtClean="0"/>
              <a:t>Danke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zuhören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2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4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5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1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01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7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2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6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3F6A-35EE-444A-AF58-A1CB382CFE1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88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Orange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Scoping</a:t>
            </a:r>
            <a:r>
              <a:rPr lang="de-CH" b="1" dirty="0"/>
              <a:t> – </a:t>
            </a:r>
            <a:r>
              <a:rPr lang="de-CH" b="1" dirty="0" err="1"/>
              <a:t>project</a:t>
            </a:r>
            <a:r>
              <a:rPr lang="de-CH" b="1" dirty="0"/>
              <a:t> </a:t>
            </a:r>
            <a:r>
              <a:rPr lang="de-CH" b="1" dirty="0" err="1"/>
              <a:t>scope</a:t>
            </a:r>
            <a:endParaRPr lang="de-CH" b="1" dirty="0"/>
          </a:p>
        </p:txBody>
      </p:sp>
      <p:sp>
        <p:nvSpPr>
          <p:cNvPr id="7" name="Teilkreis 6"/>
          <p:cNvSpPr/>
          <p:nvPr/>
        </p:nvSpPr>
        <p:spPr>
          <a:xfrm>
            <a:off x="7098634" y="1690688"/>
            <a:ext cx="4211317" cy="4412924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Teilkreis 7"/>
          <p:cNvSpPr/>
          <p:nvPr/>
        </p:nvSpPr>
        <p:spPr>
          <a:xfrm rot="5400000">
            <a:off x="7323810" y="1425992"/>
            <a:ext cx="4211317" cy="4412924"/>
          </a:xfrm>
          <a:prstGeom prst="pie">
            <a:avLst>
              <a:gd name="adj1" fmla="val 10818685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65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basic user data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information &amp; notification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activity tracking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GB" b="1" dirty="0"/>
              <a:t>      minimize effort for medical staff &amp;</a:t>
            </a:r>
          </a:p>
          <a:p>
            <a:pPr marL="0" indent="0">
              <a:buNone/>
            </a:pPr>
            <a:r>
              <a:rPr lang="en-GB" b="1" dirty="0"/>
              <a:t>      administration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       support relatives in their daily business</a:t>
            </a:r>
          </a:p>
        </p:txBody>
      </p:sp>
      <p:sp>
        <p:nvSpPr>
          <p:cNvPr id="6" name="Stern: 5 Zacken 5"/>
          <p:cNvSpPr/>
          <p:nvPr/>
        </p:nvSpPr>
        <p:spPr>
          <a:xfrm>
            <a:off x="525379" y="4235050"/>
            <a:ext cx="625642" cy="6256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Stern: 5 Zacken 9"/>
          <p:cNvSpPr/>
          <p:nvPr/>
        </p:nvSpPr>
        <p:spPr>
          <a:xfrm>
            <a:off x="525379" y="5206006"/>
            <a:ext cx="625642" cy="6256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34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Scoping</a:t>
            </a:r>
            <a:r>
              <a:rPr lang="de-CH" b="1" dirty="0"/>
              <a:t> – out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scope</a:t>
            </a:r>
            <a:endParaRPr lang="de-CH" b="1" dirty="0"/>
          </a:p>
        </p:txBody>
      </p:sp>
      <p:sp>
        <p:nvSpPr>
          <p:cNvPr id="7" name="Teilkreis 6"/>
          <p:cNvSpPr/>
          <p:nvPr/>
        </p:nvSpPr>
        <p:spPr>
          <a:xfrm>
            <a:off x="7098634" y="1690688"/>
            <a:ext cx="4211317" cy="4412924"/>
          </a:xfrm>
          <a:prstGeom prst="pi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Teilkreis 7"/>
          <p:cNvSpPr/>
          <p:nvPr/>
        </p:nvSpPr>
        <p:spPr>
          <a:xfrm rot="5400000">
            <a:off x="7323810" y="1425992"/>
            <a:ext cx="4211317" cy="4412924"/>
          </a:xfrm>
          <a:prstGeom prst="pie">
            <a:avLst>
              <a:gd name="adj1" fmla="val 10818685"/>
              <a:gd name="adj2" fmla="val 162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5895" cy="4351338"/>
          </a:xfrm>
        </p:spPr>
        <p:txBody>
          <a:bodyPr>
            <a:normAutofit/>
          </a:bodyPr>
          <a:lstStyle/>
          <a:p>
            <a:r>
              <a:rPr lang="en-US" b="1" dirty="0"/>
              <a:t>creating user accounts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sensitive information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strike="sngStrike" dirty="0"/>
              <a:t>monitoring</a:t>
            </a:r>
            <a:endParaRPr lang="en-US" strike="sngStrike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strike="sngStrike" dirty="0"/>
              <a:t>sharing information between relatives </a:t>
            </a:r>
          </a:p>
        </p:txBody>
      </p:sp>
    </p:spTree>
    <p:extLst>
      <p:ext uri="{BB962C8B-B14F-4D97-AF65-F5344CB8AC3E}">
        <p14:creationId xmlns:p14="http://schemas.microsoft.com/office/powerpoint/2010/main" val="22862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Research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7042" cy="4351338"/>
          </a:xfrm>
        </p:spPr>
        <p:txBody>
          <a:bodyPr>
            <a:normAutofit/>
          </a:bodyPr>
          <a:lstStyle/>
          <a:p>
            <a:r>
              <a:rPr lang="en-US" b="1" dirty="0"/>
              <a:t>brainstorming </a:t>
            </a:r>
          </a:p>
          <a:p>
            <a:endParaRPr lang="en-US" b="1" dirty="0"/>
          </a:p>
          <a:p>
            <a:r>
              <a:rPr lang="en-US" b="1" dirty="0"/>
              <a:t>defined tasks for each team member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created notes for the interview</a:t>
            </a:r>
          </a:p>
          <a:p>
            <a:endParaRPr lang="en-US" dirty="0"/>
          </a:p>
          <a:p>
            <a:r>
              <a:rPr lang="en-US" b="1" dirty="0"/>
              <a:t>defined storyboards</a:t>
            </a:r>
            <a:endParaRPr lang="en-US" dirty="0"/>
          </a:p>
        </p:txBody>
      </p:sp>
      <p:pic>
        <p:nvPicPr>
          <p:cNvPr id="3" name="Grafik 2" descr="Sobre o escândalo da Petrobrás, precisamos de mais lup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36" y="2458018"/>
            <a:ext cx="2350168" cy="23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Synthesize</a:t>
            </a:r>
            <a:endParaRPr lang="de-CH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7042" cy="4351338"/>
          </a:xfrm>
        </p:spPr>
        <p:txBody>
          <a:bodyPr>
            <a:normAutofit/>
          </a:bodyPr>
          <a:lstStyle/>
          <a:p>
            <a:r>
              <a:rPr lang="en-US" b="1" dirty="0"/>
              <a:t>summarized all information</a:t>
            </a:r>
          </a:p>
          <a:p>
            <a:endParaRPr lang="en-US" b="1" dirty="0"/>
          </a:p>
          <a:p>
            <a:r>
              <a:rPr lang="en-US" b="1" dirty="0"/>
              <a:t>removed unnecessary and added important functions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extended storyboards and prototypes</a:t>
            </a:r>
          </a:p>
          <a:p>
            <a:endParaRPr lang="en-US" b="1" dirty="0"/>
          </a:p>
          <a:p>
            <a:r>
              <a:rPr lang="en-US" b="1" dirty="0"/>
              <a:t>defined target users</a:t>
            </a:r>
            <a:endParaRPr lang="en-US" dirty="0"/>
          </a:p>
        </p:txBody>
      </p:sp>
      <p:pic>
        <p:nvPicPr>
          <p:cNvPr id="1026" name="Picture 2" descr="http://www.nathalie-bromberger.de/wp-content/uploads/2015/03/schreibtis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1" y="634394"/>
            <a:ext cx="2821157" cy="21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800eb3400ed5d446cd5091a646d6fd51_-stack-of-file-folders-akten-clipart_170-166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064" y="4391525"/>
            <a:ext cx="1327128" cy="12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11030628" y="3080084"/>
            <a:ext cx="0" cy="10655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Storyboard - </a:t>
            </a:r>
            <a:r>
              <a:rPr lang="de-CH" b="1" dirty="0" err="1"/>
              <a:t>medication</a:t>
            </a:r>
            <a:endParaRPr lang="de-CH" b="1" dirty="0"/>
          </a:p>
        </p:txBody>
      </p:sp>
      <p:pic>
        <p:nvPicPr>
          <p:cNvPr id="2050" name="Picture 2" descr="Story 3: Medic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3135" r="1053" b="1151"/>
          <a:stretch/>
        </p:blipFill>
        <p:spPr bwMode="auto">
          <a:xfrm>
            <a:off x="721896" y="1816768"/>
            <a:ext cx="10780294" cy="38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4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Prototype - </a:t>
            </a:r>
            <a:r>
              <a:rPr lang="de-CH" b="1" dirty="0" err="1"/>
              <a:t>medication</a:t>
            </a:r>
            <a:endParaRPr lang="de-CH" b="1" dirty="0"/>
          </a:p>
        </p:txBody>
      </p:sp>
      <p:pic>
        <p:nvPicPr>
          <p:cNvPr id="3074" name="Picture 2" descr="MedicationProto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84" y="1402079"/>
            <a:ext cx="6302831" cy="49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8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7276"/>
            <a:ext cx="10515600" cy="1325563"/>
          </a:xfrm>
        </p:spPr>
        <p:txBody>
          <a:bodyPr/>
          <a:lstStyle/>
          <a:p>
            <a:pPr algn="ctr"/>
            <a:r>
              <a:rPr lang="de-CH" b="1" dirty="0" err="1"/>
              <a:t>Discussion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3794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Breitbild</PresentationFormat>
  <Paragraphs>68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Task 3</vt:lpstr>
      <vt:lpstr>Scoping – project scope</vt:lpstr>
      <vt:lpstr>Scoping – out of scope</vt:lpstr>
      <vt:lpstr>Research</vt:lpstr>
      <vt:lpstr>Synthesize</vt:lpstr>
      <vt:lpstr>Storyboard - medication</vt:lpstr>
      <vt:lpstr>Prototype - medication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Yves Beutler</dc:creator>
  <cp:lastModifiedBy>Joy Wirth</cp:lastModifiedBy>
  <cp:revision>24</cp:revision>
  <dcterms:created xsi:type="dcterms:W3CDTF">2017-03-20T17:06:14Z</dcterms:created>
  <dcterms:modified xsi:type="dcterms:W3CDTF">2017-03-21T16:12:49Z</dcterms:modified>
</cp:coreProperties>
</file>