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1AC3D-9168-442F-B27F-C71C76BAE030}" type="datetimeFigureOut">
              <a:rPr lang="es-AR" smtClean="0"/>
              <a:t>2/3/2017</a:t>
            </a:fld>
            <a:endParaRPr lang="es-A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A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23F62-B7CA-4755-BC9B-8A0270D613A7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4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requirements management</a:t>
            </a:r>
            <a:r>
              <a:rPr lang="en-US" dirty="0" smtClean="0"/>
              <a:t>: We think there is almost no software without new requirements during the development process. The ability of handling them in an agile method is very valuable to us.</a:t>
            </a:r>
          </a:p>
          <a:p>
            <a:r>
              <a:rPr lang="en-US" b="1" dirty="0" smtClean="0"/>
              <a:t>continuous quality improvement</a:t>
            </a:r>
            <a:r>
              <a:rPr lang="en-US" dirty="0" smtClean="0"/>
              <a:t>: Manipulating software artifacts multiple times during the project brings a continuous improvement whit it.</a:t>
            </a:r>
          </a:p>
          <a:p>
            <a:r>
              <a:rPr lang="en-US" b="1" dirty="0" smtClean="0"/>
              <a:t>better resource management</a:t>
            </a:r>
            <a:r>
              <a:rPr lang="en-US" dirty="0" smtClean="0"/>
              <a:t>: Since we are part time students, it is harder to manage our resources. An agile method allows us to organize the amount of work per period in a supportive way. We are aware that this can also be a risk.</a:t>
            </a:r>
          </a:p>
          <a:p>
            <a:r>
              <a:rPr lang="en-US" b="1" dirty="0" smtClean="0"/>
              <a:t>always a running software</a:t>
            </a:r>
            <a:r>
              <a:rPr lang="en-US" dirty="0" smtClean="0"/>
              <a:t>: Because we have clearly must have and nice to have </a:t>
            </a:r>
            <a:r>
              <a:rPr lang="en-US" dirty="0" err="1" smtClean="0"/>
              <a:t>criterias</a:t>
            </a:r>
            <a:r>
              <a:rPr lang="en-US" dirty="0" smtClean="0"/>
              <a:t>, we can minimize the risk of not being able to deliver at the end of project time.</a:t>
            </a:r>
          </a:p>
          <a:p>
            <a:r>
              <a:rPr lang="en-US" b="1" dirty="0" smtClean="0"/>
              <a:t>exchange of knowledge</a:t>
            </a:r>
            <a:r>
              <a:rPr lang="en-US" dirty="0" smtClean="0"/>
              <a:t>: Leads to better quality and problem solving.</a:t>
            </a:r>
          </a:p>
          <a:p>
            <a:endParaRPr lang="de-CH" dirty="0" smtClean="0"/>
          </a:p>
          <a:p>
            <a:endParaRPr lang="es-A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23F62-B7CA-4755-BC9B-8A0270D613A7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632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critical points in the project require detailed and mature specifications</a:t>
            </a:r>
            <a:r>
              <a:rPr lang="en-US" dirty="0" smtClean="0"/>
              <a:t>: Some points like data security are absolute must have. We can not take the risk of a data leak due to bad developed specification.</a:t>
            </a:r>
          </a:p>
          <a:p>
            <a:r>
              <a:rPr lang="en-US" b="1" dirty="0" smtClean="0"/>
              <a:t>rather less "try-and-error"</a:t>
            </a:r>
            <a:r>
              <a:rPr lang="en-US" dirty="0" smtClean="0"/>
              <a:t>: Similar thoughts as in the point above.</a:t>
            </a:r>
          </a:p>
          <a:p>
            <a:r>
              <a:rPr lang="en-US" b="1" dirty="0" smtClean="0"/>
              <a:t>better cost overview</a:t>
            </a:r>
            <a:r>
              <a:rPr lang="en-US" dirty="0" smtClean="0"/>
              <a:t>: This is a more general advantage of the waterfall model. As we also mentioned some general points which we value for the agile method, we do the same for the waterfall method.</a:t>
            </a:r>
          </a:p>
          <a:p>
            <a:r>
              <a:rPr lang="en-US" b="1" dirty="0" smtClean="0"/>
              <a:t>specification has better quality</a:t>
            </a:r>
            <a:r>
              <a:rPr lang="en-US" dirty="0" smtClean="0"/>
              <a:t>: specification often suffers in agile methods. This is also a more general point we do value.</a:t>
            </a:r>
          </a:p>
          <a:p>
            <a:r>
              <a:rPr lang="en-US" b="1" dirty="0" smtClean="0"/>
              <a:t>scopes are clearer</a:t>
            </a:r>
            <a:r>
              <a:rPr lang="en-US" dirty="0" smtClean="0"/>
              <a:t>: The scope is clear from the beginning (full specification) and no need to discuss about what we should have done additionally.</a:t>
            </a:r>
          </a:p>
          <a:p>
            <a:endParaRPr lang="de-CH" dirty="0" smtClean="0"/>
          </a:p>
          <a:p>
            <a:endParaRPr lang="es-A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23F62-B7CA-4755-BC9B-8A0270D613A7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379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02.03.2017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29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02.03.2017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255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02.03.2017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23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02.03.2017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385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02.03.2017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179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02.03.2017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897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02.03.2017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270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02.03.2017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697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02.03.2017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613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02.03.2017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965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D6E2-5484-4EBC-A02E-81EA354BFAF7}" type="datetimeFigureOut">
              <a:rPr lang="de-CH" smtClean="0"/>
              <a:t>02.03.2017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357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AD6E2-5484-4EBC-A02E-81EA354BFAF7}" type="datetimeFigureOut">
              <a:rPr lang="de-CH" smtClean="0"/>
              <a:t>02.03.2017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43E4-5F6C-441B-BBDB-774BAF3BA3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987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2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Orange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31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 smtClean="0"/>
              <a:t>Comparison</a:t>
            </a:r>
            <a:r>
              <a:rPr lang="de-CH" b="1" dirty="0"/>
              <a:t> </a:t>
            </a:r>
            <a:r>
              <a:rPr lang="de-CH" b="1" dirty="0" smtClean="0"/>
              <a:t>agile/</a:t>
            </a:r>
            <a:r>
              <a:rPr lang="de-CH" b="1" dirty="0" err="1" smtClean="0"/>
              <a:t>waterfall</a:t>
            </a:r>
            <a:endParaRPr lang="de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8429"/>
            <a:ext cx="10515600" cy="7647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compare the agile and waterfall method considering</a:t>
            </a:r>
          </a:p>
          <a:p>
            <a:endParaRPr lang="de-C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30878" y="3030941"/>
            <a:ext cx="8530244" cy="345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Findings from first analysis</a:t>
            </a:r>
          </a:p>
          <a:p>
            <a:r>
              <a:rPr lang="en-US" dirty="0" smtClean="0"/>
              <a:t>Customer and Users</a:t>
            </a:r>
          </a:p>
          <a:p>
            <a:r>
              <a:rPr lang="en-US" dirty="0" smtClean="0"/>
              <a:t>Our Team and available times / resources</a:t>
            </a:r>
          </a:p>
          <a:p>
            <a:r>
              <a:rPr lang="en-US" dirty="0" smtClean="0"/>
              <a:t>some other aspects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51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Pro agile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requirements management</a:t>
            </a:r>
            <a:r>
              <a:rPr lang="en-US" dirty="0"/>
              <a:t>: We think there is almost no software without new requirements during the development process. 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continuous </a:t>
            </a:r>
            <a:r>
              <a:rPr lang="en-US" b="1" dirty="0"/>
              <a:t>quality improvement</a:t>
            </a:r>
            <a:r>
              <a:rPr lang="en-US" dirty="0"/>
              <a:t>: Manipulating software artifacts multiple times during the project brings a continuous improvement whit 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better resource management</a:t>
            </a:r>
            <a:r>
              <a:rPr lang="en-US" dirty="0"/>
              <a:t>: Since we are part time students, it is harder to manage our resources. An agile method allows us to organize the amount of work per period in a supportive way. We are aware that this can also be a risk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always a running software</a:t>
            </a:r>
            <a:r>
              <a:rPr lang="en-US" dirty="0"/>
              <a:t>: Because we have clearly must have and nice to have </a:t>
            </a:r>
            <a:r>
              <a:rPr lang="en-US" dirty="0" smtClean="0"/>
              <a:t>criteria, </a:t>
            </a:r>
            <a:r>
              <a:rPr lang="en-US" dirty="0"/>
              <a:t>we can minimize the risk of not being able to deliver at the end of project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exchange of knowledge</a:t>
            </a:r>
            <a:r>
              <a:rPr lang="en-US" dirty="0"/>
              <a:t>: Leads to better quality and problem solving.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20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Pro </a:t>
            </a:r>
            <a:r>
              <a:rPr lang="de-CH" b="1" dirty="0" err="1"/>
              <a:t>w</a:t>
            </a:r>
            <a:r>
              <a:rPr lang="de-CH" b="1" dirty="0" err="1" smtClean="0"/>
              <a:t>aterfall</a:t>
            </a:r>
            <a:endParaRPr lang="de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critical points in the project require detailed and mature specifications</a:t>
            </a:r>
            <a:r>
              <a:rPr lang="en-US" dirty="0"/>
              <a:t>: Some points like data security are absolute must have. We can not take the risk of a data leak due to bad developed specification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rather less "try-and-error"</a:t>
            </a:r>
            <a:r>
              <a:rPr lang="en-US" dirty="0"/>
              <a:t>: Similar thoughts as in the point above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better cost overview</a:t>
            </a:r>
            <a:r>
              <a:rPr lang="en-US" dirty="0"/>
              <a:t>: This is a more general advantage of the waterfall model. As we also mentioned some general points which we value for the agile method, we do the same for the waterfall method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specification has better quality</a:t>
            </a:r>
            <a:r>
              <a:rPr lang="en-US" dirty="0"/>
              <a:t>: specification often suffers in agile methods. This is also a more general point we do value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scopes are clearer</a:t>
            </a:r>
            <a:r>
              <a:rPr lang="en-US" dirty="0"/>
              <a:t>: The scope is clear from the beginning (full specification) and no need to discuss about what we should have done additionally.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13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Project </a:t>
            </a:r>
            <a:r>
              <a:rPr lang="de-CH" b="1" dirty="0" err="1" smtClean="0"/>
              <a:t>method</a:t>
            </a:r>
            <a:r>
              <a:rPr lang="de-CH" b="1" dirty="0" smtClean="0"/>
              <a:t> </a:t>
            </a:r>
            <a:r>
              <a:rPr lang="de-CH" b="1" dirty="0" err="1" smtClean="0"/>
              <a:t>decision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decided to use </a:t>
            </a:r>
            <a:r>
              <a:rPr lang="en-US" b="1" dirty="0"/>
              <a:t>agile method</a:t>
            </a:r>
            <a:r>
              <a:rPr lang="en-US" dirty="0"/>
              <a:t> for implementing the </a:t>
            </a:r>
            <a:r>
              <a:rPr lang="en-US" dirty="0" smtClean="0"/>
              <a:t>MHC-PMS</a:t>
            </a:r>
          </a:p>
          <a:p>
            <a:pPr lvl="1"/>
            <a:r>
              <a:rPr lang="es-AR" dirty="0" err="1"/>
              <a:t>increment</a:t>
            </a:r>
            <a:r>
              <a:rPr lang="es-AR" dirty="0"/>
              <a:t> </a:t>
            </a:r>
            <a:r>
              <a:rPr lang="es-AR" dirty="0" err="1"/>
              <a:t>development</a:t>
            </a:r>
            <a:r>
              <a:rPr lang="es-AR" dirty="0"/>
              <a:t> and </a:t>
            </a:r>
            <a:r>
              <a:rPr lang="es-AR" dirty="0" err="1" smtClean="0"/>
              <a:t>delivery</a:t>
            </a:r>
            <a:r>
              <a:rPr lang="es-AR" dirty="0" smtClean="0"/>
              <a:t> </a:t>
            </a:r>
          </a:p>
          <a:p>
            <a:pPr lvl="1"/>
            <a:r>
              <a:rPr lang="de-CH" dirty="0" err="1" smtClean="0"/>
              <a:t>Resource</a:t>
            </a:r>
            <a:r>
              <a:rPr lang="de-CH" dirty="0" smtClean="0"/>
              <a:t> </a:t>
            </a:r>
            <a:r>
              <a:rPr lang="de-CH" dirty="0" err="1" smtClean="0"/>
              <a:t>planning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flexible</a:t>
            </a:r>
          </a:p>
          <a:p>
            <a:pPr lvl="1"/>
            <a:r>
              <a:rPr lang="es-AR" dirty="0" err="1"/>
              <a:t>interaction</a:t>
            </a:r>
            <a:r>
              <a:rPr lang="es-AR" dirty="0"/>
              <a:t> </a:t>
            </a:r>
            <a:r>
              <a:rPr lang="es-AR" dirty="0" err="1"/>
              <a:t>between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developers</a:t>
            </a:r>
            <a:endParaRPr lang="en-US" dirty="0" smtClean="0"/>
          </a:p>
          <a:p>
            <a:pPr lvl="1"/>
            <a:r>
              <a:rPr lang="en-US" dirty="0" smtClean="0"/>
              <a:t>different </a:t>
            </a:r>
            <a:r>
              <a:rPr lang="en-US" dirty="0"/>
              <a:t>points of view on problems and solutions, as well as individual know-how.</a:t>
            </a:r>
            <a:endParaRPr lang="es-AR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17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Breitbild</PresentationFormat>
  <Paragraphs>46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Task 2</vt:lpstr>
      <vt:lpstr>Comparison agile/waterfall</vt:lpstr>
      <vt:lpstr>Pro agile</vt:lpstr>
      <vt:lpstr>Pro waterfall</vt:lpstr>
      <vt:lpstr>Project method decision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Wittwer Sascha</dc:creator>
  <cp:lastModifiedBy>Leandro Lerena</cp:lastModifiedBy>
  <cp:revision>10</cp:revision>
  <dcterms:created xsi:type="dcterms:W3CDTF">2017-03-02T13:37:21Z</dcterms:created>
  <dcterms:modified xsi:type="dcterms:W3CDTF">2017-03-02T20:57:55Z</dcterms:modified>
</cp:coreProperties>
</file>