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7" r:id="rId3"/>
    <p:sldId id="269" r:id="rId4"/>
    <p:sldId id="265" r:id="rId5"/>
    <p:sldId id="266" r:id="rId6"/>
    <p:sldId id="268" r:id="rId7"/>
    <p:sldId id="264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14" autoAdjust="0"/>
  </p:normalViewPr>
  <p:slideViewPr>
    <p:cSldViewPr snapToGrid="0">
      <p:cViewPr varScale="1">
        <p:scale>
          <a:sx n="95" d="100"/>
          <a:sy n="95" d="100"/>
        </p:scale>
        <p:origin x="11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56057-94A6-4ED6-B81D-35894668BB9D}" type="datetimeFigureOut">
              <a:rPr lang="de-CH" smtClean="0"/>
              <a:t>11.05.2017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20B0F-E6B9-4CD6-95D5-6D8989F300D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653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20B0F-E6B9-4CD6-95D5-6D8989F300DE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336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20B0F-E6B9-4CD6-95D5-6D8989F300D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9280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11.05.2017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035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11.05.2017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27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11.05.2017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244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11.05.2017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953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11.05.2017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33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11.05.2017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01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11.05.2017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618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11.05.2017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801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11.05.2017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073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11.05.2017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924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11.05.2017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566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43F6A-35EE-444A-AF58-A1CB382CFE18}" type="datetimeFigureOut">
              <a:rPr lang="de-CH" smtClean="0"/>
              <a:t>11.05.2017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F3572-111F-43DB-9567-67DF0181C2A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488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Task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Team Orange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362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Backlog</a:t>
            </a:r>
            <a:endParaRPr lang="es-A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724311"/>
              </p:ext>
            </p:extLst>
          </p:nvPr>
        </p:nvGraphicFramePr>
        <p:xfrm>
          <a:off x="838201" y="1665960"/>
          <a:ext cx="10515603" cy="4569392"/>
        </p:xfrm>
        <a:graphic>
          <a:graphicData uri="http://schemas.openxmlformats.org/drawingml/2006/table">
            <a:tbl>
              <a:tblPr/>
              <a:tblGrid>
                <a:gridCol w="1502229">
                  <a:extLst>
                    <a:ext uri="{9D8B030D-6E8A-4147-A177-3AD203B41FA5}">
                      <a16:colId xmlns:a16="http://schemas.microsoft.com/office/drawing/2014/main" val="122300267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24431344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74116111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67788121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00675855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52244670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611647505"/>
                    </a:ext>
                  </a:extLst>
                </a:gridCol>
              </a:tblGrid>
              <a:tr h="180013">
                <a:tc>
                  <a:txBody>
                    <a:bodyPr/>
                    <a:lstStyle/>
                    <a:p>
                      <a:r>
                        <a:rPr lang="es-AR" sz="1050" b="1">
                          <a:effectLst/>
                        </a:rPr>
                        <a:t>ID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 b="1">
                          <a:effectLst/>
                        </a:rPr>
                        <a:t>Title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 b="1">
                          <a:effectLst/>
                        </a:rPr>
                        <a:t>Work Item Type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 b="1">
                          <a:effectLst/>
                        </a:rPr>
                        <a:t>State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 b="1">
                          <a:effectLst/>
                        </a:rPr>
                        <a:t>Effort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 b="1">
                          <a:effectLst/>
                        </a:rPr>
                        <a:t>Value Area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 b="1">
                          <a:effectLst/>
                        </a:rPr>
                        <a:t>Iteration Path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29319"/>
                  </a:ext>
                </a:extLst>
              </a:tr>
              <a:tr h="328988"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13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App-Struktur aufsetzten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Product Backlog Item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New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25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Business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VaadinApp\Sprint 1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419795"/>
                  </a:ext>
                </a:extLst>
              </a:tr>
              <a:tr h="328988"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17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H2 Datenbank einrichten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Task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Open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05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05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VaadinApp\Sprint 1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515612"/>
                  </a:ext>
                </a:extLst>
              </a:tr>
              <a:tr h="477964">
                <a:tc>
                  <a:txBody>
                    <a:bodyPr/>
                    <a:lstStyle/>
                    <a:p>
                      <a:r>
                        <a:rPr lang="es-AR" sz="1050" dirty="0">
                          <a:effectLst/>
                        </a:rPr>
                        <a:t>14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Grundschema Datenbank aufsetzten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Task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Open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05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05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VaadinApp\Sprint 1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748004"/>
                  </a:ext>
                </a:extLst>
              </a:tr>
              <a:tr h="180013"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20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JPA Aufsetzen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Task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Open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05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05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VaadinApp\Sprint 1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129289"/>
                  </a:ext>
                </a:extLst>
              </a:tr>
              <a:tr h="328988"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21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 dirty="0" err="1">
                          <a:effectLst/>
                        </a:rPr>
                        <a:t>Bootstrapper</a:t>
                      </a:r>
                      <a:r>
                        <a:rPr lang="es-AR" sz="1050" dirty="0">
                          <a:effectLst/>
                        </a:rPr>
                        <a:t> </a:t>
                      </a:r>
                      <a:r>
                        <a:rPr lang="es-AR" sz="1050" dirty="0" err="1">
                          <a:effectLst/>
                        </a:rPr>
                        <a:t>strukturieren</a:t>
                      </a:r>
                      <a:endParaRPr lang="es-AR" sz="1050" dirty="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Task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Open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05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05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VaadinApp\Sprint 1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486675"/>
                  </a:ext>
                </a:extLst>
              </a:tr>
              <a:tr h="477964"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15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50">
                          <a:effectLst/>
                        </a:rPr>
                        <a:t>Übergabe von Parametern zwischen Views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Task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 dirty="0">
                          <a:effectLst/>
                        </a:rPr>
                        <a:t>Open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05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05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VaadinApp\Sprint 1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920926"/>
                  </a:ext>
                </a:extLst>
              </a:tr>
              <a:tr h="328988"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22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App Struktur implementieren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Task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Open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05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05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VaadinApp\Sprint 1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063962"/>
                  </a:ext>
                </a:extLst>
              </a:tr>
              <a:tr h="254500"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24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init UnitTest project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Task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Open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05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05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VaadinApp\Sprint 1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008505"/>
                  </a:ext>
                </a:extLst>
              </a:tr>
              <a:tr h="403476"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1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Stammdaten erfassen und editieren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Product Backlog Item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New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22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Business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VaadinApp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497768"/>
                  </a:ext>
                </a:extLst>
              </a:tr>
              <a:tr h="254500"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10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Entities für Person erstellen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Task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Open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05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05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VaadinApp\Sprint 1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8718"/>
                  </a:ext>
                </a:extLst>
              </a:tr>
              <a:tr h="328988"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11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Repository für Personen erstellen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Task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Open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05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05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VaadinApp\Sprint 1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890088"/>
                  </a:ext>
                </a:extLst>
              </a:tr>
              <a:tr h="477964"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19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GUI für Personendaten (PersonDataView) erstellen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Task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Open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05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05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 dirty="0" err="1">
                          <a:effectLst/>
                        </a:rPr>
                        <a:t>VaadinApp</a:t>
                      </a:r>
                      <a:r>
                        <a:rPr lang="es-AR" sz="1050" dirty="0">
                          <a:effectLst/>
                        </a:rPr>
                        <a:t>\Sprint 1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439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99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Backlog</a:t>
            </a:r>
            <a:endParaRPr lang="es-A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413040"/>
              </p:ext>
            </p:extLst>
          </p:nvPr>
        </p:nvGraphicFramePr>
        <p:xfrm>
          <a:off x="838201" y="1665960"/>
          <a:ext cx="10515603" cy="4569392"/>
        </p:xfrm>
        <a:graphic>
          <a:graphicData uri="http://schemas.openxmlformats.org/drawingml/2006/table">
            <a:tbl>
              <a:tblPr/>
              <a:tblGrid>
                <a:gridCol w="1502229">
                  <a:extLst>
                    <a:ext uri="{9D8B030D-6E8A-4147-A177-3AD203B41FA5}">
                      <a16:colId xmlns:a16="http://schemas.microsoft.com/office/drawing/2014/main" val="122300267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24431344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74116111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67788121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00675855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52244670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611647505"/>
                    </a:ext>
                  </a:extLst>
                </a:gridCol>
              </a:tblGrid>
              <a:tr h="180013">
                <a:tc>
                  <a:txBody>
                    <a:bodyPr/>
                    <a:lstStyle/>
                    <a:p>
                      <a:r>
                        <a:rPr lang="es-AR" sz="1050" b="1">
                          <a:effectLst/>
                        </a:rPr>
                        <a:t>ID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 b="1">
                          <a:effectLst/>
                        </a:rPr>
                        <a:t>Title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 b="1">
                          <a:effectLst/>
                        </a:rPr>
                        <a:t>Work Item Type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 b="1">
                          <a:effectLst/>
                        </a:rPr>
                        <a:t>State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 b="1">
                          <a:effectLst/>
                        </a:rPr>
                        <a:t>Effort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 b="1">
                          <a:effectLst/>
                        </a:rPr>
                        <a:t>Value Area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 b="1">
                          <a:effectLst/>
                        </a:rPr>
                        <a:t>Iteration Path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29319"/>
                  </a:ext>
                </a:extLst>
              </a:tr>
              <a:tr h="328988">
                <a:tc>
                  <a:txBody>
                    <a:bodyPr/>
                    <a:lstStyle/>
                    <a:p>
                      <a:r>
                        <a:rPr lang="es-AR" sz="1050" dirty="0">
                          <a:effectLst/>
                        </a:rPr>
                        <a:t>13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App-Struktur aufsetzten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Product Backlog Item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New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25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Business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VaadinApp\Sprint 1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419795"/>
                  </a:ext>
                </a:extLst>
              </a:tr>
              <a:tr h="328988">
                <a:tc>
                  <a:txBody>
                    <a:bodyPr/>
                    <a:lstStyle/>
                    <a:p>
                      <a:r>
                        <a:rPr lang="es-AR" sz="1050" dirty="0">
                          <a:effectLst/>
                        </a:rPr>
                        <a:t>17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H2 Datenbank einrichten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Task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Open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05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05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VaadinApp\Sprint 1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515612"/>
                  </a:ext>
                </a:extLst>
              </a:tr>
              <a:tr h="477964">
                <a:tc>
                  <a:txBody>
                    <a:bodyPr/>
                    <a:lstStyle/>
                    <a:p>
                      <a:r>
                        <a:rPr lang="es-AR" sz="1050" dirty="0">
                          <a:effectLst/>
                        </a:rPr>
                        <a:t>14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 dirty="0" err="1">
                          <a:effectLst/>
                        </a:rPr>
                        <a:t>Grundschema</a:t>
                      </a:r>
                      <a:r>
                        <a:rPr lang="es-AR" sz="1050" dirty="0">
                          <a:effectLst/>
                        </a:rPr>
                        <a:t> </a:t>
                      </a:r>
                      <a:r>
                        <a:rPr lang="es-AR" sz="1050" dirty="0" err="1">
                          <a:effectLst/>
                        </a:rPr>
                        <a:t>Datenbank</a:t>
                      </a:r>
                      <a:r>
                        <a:rPr lang="es-AR" sz="1050" dirty="0">
                          <a:effectLst/>
                        </a:rPr>
                        <a:t> </a:t>
                      </a:r>
                      <a:r>
                        <a:rPr lang="es-AR" sz="1050" dirty="0" err="1">
                          <a:effectLst/>
                        </a:rPr>
                        <a:t>aufsetzten</a:t>
                      </a:r>
                      <a:endParaRPr lang="es-AR" sz="1050" dirty="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Task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Open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05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05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VaadinApp\Sprint 1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748004"/>
                  </a:ext>
                </a:extLst>
              </a:tr>
              <a:tr h="180013"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20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JPA Aufsetzen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 dirty="0" err="1">
                          <a:effectLst/>
                        </a:rPr>
                        <a:t>Task</a:t>
                      </a:r>
                      <a:endParaRPr lang="es-AR" sz="1050" dirty="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Open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05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05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VaadinApp\Sprint 1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129289"/>
                  </a:ext>
                </a:extLst>
              </a:tr>
              <a:tr h="328988"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21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 dirty="0" err="1">
                          <a:effectLst/>
                        </a:rPr>
                        <a:t>Bootstrapper</a:t>
                      </a:r>
                      <a:r>
                        <a:rPr lang="es-AR" sz="1050" dirty="0">
                          <a:effectLst/>
                        </a:rPr>
                        <a:t> </a:t>
                      </a:r>
                      <a:r>
                        <a:rPr lang="es-AR" sz="1050" dirty="0" err="1">
                          <a:effectLst/>
                        </a:rPr>
                        <a:t>strukturieren</a:t>
                      </a:r>
                      <a:endParaRPr lang="es-AR" sz="1050" dirty="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 dirty="0" err="1">
                          <a:effectLst/>
                        </a:rPr>
                        <a:t>Task</a:t>
                      </a:r>
                      <a:endParaRPr lang="es-AR" sz="1050" dirty="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Open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05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05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VaadinApp\Sprint 1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486675"/>
                  </a:ext>
                </a:extLst>
              </a:tr>
              <a:tr h="477964"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15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50" dirty="0">
                          <a:effectLst/>
                        </a:rPr>
                        <a:t>Übergabe von Parametern zwischen Views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 dirty="0" err="1">
                          <a:effectLst/>
                        </a:rPr>
                        <a:t>Task</a:t>
                      </a:r>
                      <a:endParaRPr lang="es-AR" sz="1050" dirty="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 dirty="0">
                          <a:effectLst/>
                        </a:rPr>
                        <a:t>Open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050" dirty="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050" dirty="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 dirty="0" err="1">
                          <a:effectLst/>
                        </a:rPr>
                        <a:t>VaadinApp</a:t>
                      </a:r>
                      <a:r>
                        <a:rPr lang="es-AR" sz="1050" dirty="0">
                          <a:effectLst/>
                        </a:rPr>
                        <a:t>\Sprint 1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920926"/>
                  </a:ext>
                </a:extLst>
              </a:tr>
              <a:tr h="328988"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22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 dirty="0">
                          <a:effectLst/>
                        </a:rPr>
                        <a:t>App </a:t>
                      </a:r>
                      <a:r>
                        <a:rPr lang="es-AR" sz="1050" dirty="0" err="1">
                          <a:effectLst/>
                        </a:rPr>
                        <a:t>Struktur</a:t>
                      </a:r>
                      <a:r>
                        <a:rPr lang="es-AR" sz="1050" dirty="0">
                          <a:effectLst/>
                        </a:rPr>
                        <a:t> </a:t>
                      </a:r>
                      <a:r>
                        <a:rPr lang="es-AR" sz="1050" dirty="0" err="1">
                          <a:effectLst/>
                        </a:rPr>
                        <a:t>implementieren</a:t>
                      </a:r>
                      <a:endParaRPr lang="es-AR" sz="1050" dirty="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 dirty="0" err="1">
                          <a:effectLst/>
                        </a:rPr>
                        <a:t>Task</a:t>
                      </a:r>
                      <a:endParaRPr lang="es-AR" sz="1050" dirty="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Open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05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050" dirty="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 dirty="0" err="1">
                          <a:effectLst/>
                        </a:rPr>
                        <a:t>VaadinApp</a:t>
                      </a:r>
                      <a:r>
                        <a:rPr lang="es-AR" sz="1050" dirty="0">
                          <a:effectLst/>
                        </a:rPr>
                        <a:t>\Sprint 1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063962"/>
                  </a:ext>
                </a:extLst>
              </a:tr>
              <a:tr h="254500"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24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 dirty="0" err="1">
                          <a:effectLst/>
                        </a:rPr>
                        <a:t>init</a:t>
                      </a:r>
                      <a:r>
                        <a:rPr lang="es-AR" sz="1050" dirty="0">
                          <a:effectLst/>
                        </a:rPr>
                        <a:t> </a:t>
                      </a:r>
                      <a:r>
                        <a:rPr lang="es-AR" sz="1050" dirty="0" err="1">
                          <a:effectLst/>
                        </a:rPr>
                        <a:t>UnitTest</a:t>
                      </a:r>
                      <a:r>
                        <a:rPr lang="es-AR" sz="1050" dirty="0">
                          <a:effectLst/>
                        </a:rPr>
                        <a:t> </a:t>
                      </a:r>
                      <a:r>
                        <a:rPr lang="es-AR" sz="1050" dirty="0" err="1">
                          <a:effectLst/>
                        </a:rPr>
                        <a:t>project</a:t>
                      </a:r>
                      <a:endParaRPr lang="es-AR" sz="1050" dirty="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Task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Open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05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05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 dirty="0" err="1">
                          <a:effectLst/>
                        </a:rPr>
                        <a:t>VaadinApp</a:t>
                      </a:r>
                      <a:r>
                        <a:rPr lang="es-AR" sz="1050" dirty="0">
                          <a:effectLst/>
                        </a:rPr>
                        <a:t>\Sprint 1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008505"/>
                  </a:ext>
                </a:extLst>
              </a:tr>
              <a:tr h="403476">
                <a:tc>
                  <a:txBody>
                    <a:bodyPr/>
                    <a:lstStyle/>
                    <a:p>
                      <a:r>
                        <a:rPr lang="es-AR" sz="1050" dirty="0">
                          <a:effectLst/>
                        </a:rPr>
                        <a:t>1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Stammdaten erfassen und editieren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 dirty="0" err="1">
                          <a:effectLst/>
                        </a:rPr>
                        <a:t>Product</a:t>
                      </a:r>
                      <a:r>
                        <a:rPr lang="es-AR" sz="1050" dirty="0">
                          <a:effectLst/>
                        </a:rPr>
                        <a:t> Backlog </a:t>
                      </a:r>
                      <a:r>
                        <a:rPr lang="es-AR" sz="1050" dirty="0" err="1">
                          <a:effectLst/>
                        </a:rPr>
                        <a:t>Item</a:t>
                      </a:r>
                      <a:endParaRPr lang="es-AR" sz="1050" dirty="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New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22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Business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 dirty="0" err="1">
                          <a:effectLst/>
                        </a:rPr>
                        <a:t>VaadinApp</a:t>
                      </a:r>
                      <a:endParaRPr lang="es-AR" sz="1050" dirty="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497768"/>
                  </a:ext>
                </a:extLst>
              </a:tr>
              <a:tr h="254500">
                <a:tc>
                  <a:txBody>
                    <a:bodyPr/>
                    <a:lstStyle/>
                    <a:p>
                      <a:r>
                        <a:rPr lang="es-AR" sz="1050" dirty="0">
                          <a:effectLst/>
                        </a:rPr>
                        <a:t>10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Entities für Person erstellen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Task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 dirty="0">
                          <a:effectLst/>
                        </a:rPr>
                        <a:t>Open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050" dirty="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050" dirty="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 dirty="0" err="1">
                          <a:effectLst/>
                        </a:rPr>
                        <a:t>VaadinApp</a:t>
                      </a:r>
                      <a:r>
                        <a:rPr lang="es-AR" sz="1050" dirty="0">
                          <a:effectLst/>
                        </a:rPr>
                        <a:t>\Sprint 1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8718"/>
                  </a:ext>
                </a:extLst>
              </a:tr>
              <a:tr h="328988">
                <a:tc>
                  <a:txBody>
                    <a:bodyPr/>
                    <a:lstStyle/>
                    <a:p>
                      <a:r>
                        <a:rPr lang="es-AR" sz="1050" dirty="0">
                          <a:effectLst/>
                        </a:rPr>
                        <a:t>11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Repository für Personen erstellen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Task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Open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05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050" dirty="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VaadinApp\Sprint 1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890088"/>
                  </a:ext>
                </a:extLst>
              </a:tr>
              <a:tr h="477964">
                <a:tc>
                  <a:txBody>
                    <a:bodyPr/>
                    <a:lstStyle/>
                    <a:p>
                      <a:r>
                        <a:rPr lang="es-AR" sz="1050">
                          <a:effectLst/>
                        </a:rPr>
                        <a:t>19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 dirty="0">
                          <a:effectLst/>
                        </a:rPr>
                        <a:t>GUI </a:t>
                      </a:r>
                      <a:r>
                        <a:rPr lang="es-AR" sz="1050" dirty="0" err="1">
                          <a:effectLst/>
                        </a:rPr>
                        <a:t>für</a:t>
                      </a:r>
                      <a:r>
                        <a:rPr lang="es-AR" sz="1050" dirty="0">
                          <a:effectLst/>
                        </a:rPr>
                        <a:t> </a:t>
                      </a:r>
                      <a:r>
                        <a:rPr lang="es-AR" sz="1050" dirty="0" err="1">
                          <a:effectLst/>
                        </a:rPr>
                        <a:t>Personendaten</a:t>
                      </a:r>
                      <a:r>
                        <a:rPr lang="es-AR" sz="1050" dirty="0">
                          <a:effectLst/>
                        </a:rPr>
                        <a:t> (</a:t>
                      </a:r>
                      <a:r>
                        <a:rPr lang="es-AR" sz="1050" dirty="0" err="1">
                          <a:effectLst/>
                        </a:rPr>
                        <a:t>PersonDataView</a:t>
                      </a:r>
                      <a:r>
                        <a:rPr lang="es-AR" sz="1050" dirty="0">
                          <a:effectLst/>
                        </a:rPr>
                        <a:t>) </a:t>
                      </a:r>
                      <a:r>
                        <a:rPr lang="es-AR" sz="1050" dirty="0" err="1">
                          <a:effectLst/>
                        </a:rPr>
                        <a:t>erstellen</a:t>
                      </a:r>
                      <a:endParaRPr lang="es-AR" sz="1050" dirty="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 dirty="0" err="1">
                          <a:effectLst/>
                        </a:rPr>
                        <a:t>Task</a:t>
                      </a:r>
                      <a:endParaRPr lang="es-AR" sz="1050" dirty="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 dirty="0">
                          <a:effectLst/>
                        </a:rPr>
                        <a:t>Open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050" dirty="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050" dirty="0">
                        <a:effectLst/>
                      </a:endParaRP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50" dirty="0" err="1">
                          <a:effectLst/>
                        </a:rPr>
                        <a:t>VaadinApp</a:t>
                      </a:r>
                      <a:r>
                        <a:rPr lang="es-AR" sz="1050" dirty="0">
                          <a:effectLst/>
                        </a:rPr>
                        <a:t>\Sprint 1</a:t>
                      </a:r>
                    </a:p>
                  </a:txBody>
                  <a:tcPr marL="33623" marR="33623" marT="15518" marB="155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439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98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Burndown</a:t>
            </a:r>
            <a:r>
              <a:rPr lang="de-CH" dirty="0"/>
              <a:t> Sprint 1</a:t>
            </a:r>
            <a:endParaRPr lang="es-A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058" y="99135"/>
            <a:ext cx="12660554" cy="675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1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Login / Logout</a:t>
            </a:r>
            <a:endParaRPr lang="es-A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3313" y="365125"/>
            <a:ext cx="3706493" cy="62115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2364031"/>
            <a:ext cx="50768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62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Stammdaten anzeigen</a:t>
            </a:r>
            <a:endParaRPr lang="es-AR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4368"/>
            <a:ext cx="3482607" cy="43513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293" y="1564368"/>
            <a:ext cx="3351236" cy="42062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t="8288"/>
          <a:stretch/>
        </p:blipFill>
        <p:spPr>
          <a:xfrm>
            <a:off x="8199015" y="1436914"/>
            <a:ext cx="3350258" cy="43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4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17276"/>
            <a:ext cx="10515600" cy="1325563"/>
          </a:xfrm>
        </p:spPr>
        <p:txBody>
          <a:bodyPr/>
          <a:lstStyle/>
          <a:p>
            <a:pPr algn="ctr"/>
            <a:r>
              <a:rPr lang="de-CH" b="1" dirty="0" err="1"/>
              <a:t>Thank</a:t>
            </a:r>
            <a:r>
              <a:rPr lang="de-CH" b="1" dirty="0"/>
              <a:t> </a:t>
            </a:r>
            <a:r>
              <a:rPr lang="de-CH" b="1" dirty="0" err="1"/>
              <a:t>you</a:t>
            </a:r>
            <a:r>
              <a:rPr lang="de-CH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7941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Widescreen</PresentationFormat>
  <Paragraphs>152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Task 7</vt:lpstr>
      <vt:lpstr>Backlog</vt:lpstr>
      <vt:lpstr>Backlog</vt:lpstr>
      <vt:lpstr>Burndown Sprint 1</vt:lpstr>
      <vt:lpstr>Login / Logout</vt:lpstr>
      <vt:lpstr>Stammdaten anzeigen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3</dc:title>
  <dc:creator>Yves Beutler</dc:creator>
  <cp:lastModifiedBy>Leandro Lerena</cp:lastModifiedBy>
  <cp:revision>54</cp:revision>
  <dcterms:created xsi:type="dcterms:W3CDTF">2017-03-20T17:06:14Z</dcterms:created>
  <dcterms:modified xsi:type="dcterms:W3CDTF">2017-05-11T19:35:33Z</dcterms:modified>
</cp:coreProperties>
</file>