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9" r:id="rId4"/>
    <p:sldId id="270" r:id="rId5"/>
    <p:sldId id="267" r:id="rId6"/>
    <p:sldId id="268" r:id="rId7"/>
    <p:sldId id="266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4" autoAdjust="0"/>
  </p:normalViewPr>
  <p:slideViewPr>
    <p:cSldViewPr snapToGrid="0">
      <p:cViewPr varScale="1">
        <p:scale>
          <a:sx n="92" d="100"/>
          <a:sy n="92" d="100"/>
        </p:scale>
        <p:origin x="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56057-94A6-4ED6-B81D-35894668BB9D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20B0F-E6B9-4CD6-95D5-6D8989F300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3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622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30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28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3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44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53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3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0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1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01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7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2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56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88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Orange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6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Domain Model (</a:t>
            </a:r>
            <a:r>
              <a:rPr lang="de-CH" dirty="0" err="1"/>
              <a:t>lele</a:t>
            </a:r>
            <a:r>
              <a:rPr lang="de-CH" dirty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Viele Elemente aus vorherigen Tasks herauskristallisiert</a:t>
            </a:r>
          </a:p>
          <a:p>
            <a:pPr lvl="1"/>
            <a:r>
              <a:rPr lang="de-CH" dirty="0"/>
              <a:t>Pinnwand (Kommunikationsaustausch)</a:t>
            </a:r>
          </a:p>
          <a:p>
            <a:pPr lvl="1"/>
            <a:r>
              <a:rPr lang="de-CH" dirty="0"/>
              <a:t>Aufbau der Medikation (Medikament, Infos zu Medikament, Notifikation)</a:t>
            </a:r>
          </a:p>
          <a:p>
            <a:pPr lvl="1"/>
            <a:r>
              <a:rPr lang="de-CH" dirty="0"/>
              <a:t>Kalender</a:t>
            </a:r>
          </a:p>
          <a:p>
            <a:pPr lvl="1"/>
            <a:r>
              <a:rPr lang="de-CH" dirty="0"/>
              <a:t>Notifikation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40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Responsive</a:t>
            </a:r>
            <a:r>
              <a:rPr lang="de-CH" dirty="0"/>
              <a:t> </a:t>
            </a:r>
            <a:r>
              <a:rPr lang="de-CH" dirty="0" err="1"/>
              <a:t>Driven</a:t>
            </a:r>
            <a:r>
              <a:rPr lang="de-CH" dirty="0"/>
              <a:t> Design (</a:t>
            </a:r>
            <a:r>
              <a:rPr lang="de-CH" dirty="0" err="1"/>
              <a:t>lele</a:t>
            </a:r>
            <a:r>
              <a:rPr lang="de-CH" dirty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CRC Karte muss Joy noch hochladen</a:t>
            </a:r>
          </a:p>
          <a:p>
            <a:endParaRPr lang="de-CH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192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Draft</a:t>
            </a:r>
            <a:r>
              <a:rPr lang="de-CH" dirty="0"/>
              <a:t> (</a:t>
            </a:r>
            <a:r>
              <a:rPr lang="de-CH" dirty="0" err="1"/>
              <a:t>lele</a:t>
            </a:r>
            <a:r>
              <a:rPr lang="de-CH" dirty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V. </a:t>
            </a:r>
            <a:r>
              <a:rPr lang="de-CH"/>
              <a:t>Whiteboard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06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Sequenzdiagramm Krankenkasse ändern (</a:t>
            </a:r>
            <a:r>
              <a:rPr lang="de-CH" dirty="0" err="1"/>
              <a:t>säschu</a:t>
            </a:r>
            <a:r>
              <a:rPr lang="de-CH" dirty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Krankenkasse update -&gt; Remove </a:t>
            </a:r>
            <a:r>
              <a:rPr lang="de-CH" dirty="0" err="1"/>
              <a:t>old</a:t>
            </a:r>
            <a:r>
              <a:rPr lang="de-CH" dirty="0"/>
              <a:t> on </a:t>
            </a:r>
            <a:r>
              <a:rPr lang="de-CH" dirty="0" err="1"/>
              <a:t>patient</a:t>
            </a:r>
            <a:r>
              <a:rPr lang="de-CH" dirty="0"/>
              <a:t>, </a:t>
            </a:r>
            <a:r>
              <a:rPr lang="de-CH" dirty="0" err="1"/>
              <a:t>destroy</a:t>
            </a:r>
            <a:r>
              <a:rPr lang="de-CH" dirty="0"/>
              <a:t> </a:t>
            </a:r>
            <a:r>
              <a:rPr lang="de-CH" dirty="0" err="1"/>
              <a:t>old</a:t>
            </a:r>
            <a:r>
              <a:rPr lang="de-CH" dirty="0"/>
              <a:t> (not </a:t>
            </a:r>
            <a:r>
              <a:rPr lang="de-CH" dirty="0" err="1"/>
              <a:t>needed</a:t>
            </a:r>
            <a:r>
              <a:rPr lang="de-CH" dirty="0"/>
              <a:t> in </a:t>
            </a:r>
            <a:r>
              <a:rPr lang="de-CH" dirty="0" err="1"/>
              <a:t>database</a:t>
            </a:r>
            <a:r>
              <a:rPr lang="de-CH" dirty="0"/>
              <a:t> </a:t>
            </a:r>
            <a:r>
              <a:rPr lang="de-CH" dirty="0" err="1"/>
              <a:t>anymore</a:t>
            </a:r>
            <a:r>
              <a:rPr lang="de-CH" dirty="0"/>
              <a:t>), </a:t>
            </a:r>
            <a:r>
              <a:rPr lang="de-CH" dirty="0" err="1"/>
              <a:t>create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(in </a:t>
            </a:r>
            <a:r>
              <a:rPr lang="de-CH" dirty="0" err="1"/>
              <a:t>database</a:t>
            </a:r>
            <a:r>
              <a:rPr lang="de-CH" dirty="0"/>
              <a:t>),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on </a:t>
            </a:r>
            <a:r>
              <a:rPr lang="de-CH" dirty="0" err="1"/>
              <a:t>patient</a:t>
            </a:r>
            <a:endParaRPr lang="en-GB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560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Sequenzdiagramm Erinnerung Medikation (</a:t>
            </a:r>
            <a:r>
              <a:rPr lang="de-CH" dirty="0" err="1"/>
              <a:t>Säschu</a:t>
            </a:r>
            <a:r>
              <a:rPr lang="de-CH" dirty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Send </a:t>
            </a:r>
            <a:r>
              <a:rPr lang="de-CH" dirty="0" err="1"/>
              <a:t>medication</a:t>
            </a:r>
            <a:r>
              <a:rPr lang="de-CH" dirty="0"/>
              <a:t> </a:t>
            </a:r>
            <a:r>
              <a:rPr lang="de-CH" dirty="0" err="1"/>
              <a:t>notification</a:t>
            </a:r>
            <a:r>
              <a:rPr lang="de-CH" dirty="0"/>
              <a:t>: Create </a:t>
            </a:r>
            <a:r>
              <a:rPr lang="de-CH" dirty="0" err="1"/>
              <a:t>Notification</a:t>
            </a:r>
            <a:r>
              <a:rPr lang="de-CH" dirty="0"/>
              <a:t> (</a:t>
            </a:r>
            <a:r>
              <a:rPr lang="de-CH" dirty="0" err="1"/>
              <a:t>store</a:t>
            </a:r>
            <a:r>
              <a:rPr lang="de-CH" dirty="0"/>
              <a:t> in </a:t>
            </a:r>
            <a:r>
              <a:rPr lang="de-CH" dirty="0" err="1"/>
              <a:t>database</a:t>
            </a:r>
            <a:r>
              <a:rPr lang="de-CH" dirty="0"/>
              <a:t>), send </a:t>
            </a:r>
            <a:r>
              <a:rPr lang="de-CH" dirty="0" err="1"/>
              <a:t>created</a:t>
            </a:r>
            <a:r>
              <a:rPr lang="de-CH" dirty="0"/>
              <a:t> </a:t>
            </a:r>
            <a:r>
              <a:rPr lang="de-CH" dirty="0" err="1"/>
              <a:t>notification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relativ</a:t>
            </a:r>
            <a:endParaRPr lang="en-GB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642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Diagramm (</a:t>
            </a:r>
            <a:r>
              <a:rPr lang="de-CH" dirty="0" err="1"/>
              <a:t>Säschu</a:t>
            </a:r>
            <a:r>
              <a:rPr lang="de-CH" dirty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173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7276"/>
            <a:ext cx="10515600" cy="1325563"/>
          </a:xfrm>
        </p:spPr>
        <p:txBody>
          <a:bodyPr/>
          <a:lstStyle/>
          <a:p>
            <a:pPr algn="ctr"/>
            <a:r>
              <a:rPr lang="de-CH" b="1" dirty="0" err="1"/>
              <a:t>Discussion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3794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22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Task 7</vt:lpstr>
      <vt:lpstr>Domain Model (lele)</vt:lpstr>
      <vt:lpstr>Responsive Driven Design (lele)</vt:lpstr>
      <vt:lpstr>UML Draft (lele)</vt:lpstr>
      <vt:lpstr>Sequenzdiagramm Krankenkasse ändern (säschu)</vt:lpstr>
      <vt:lpstr>Sequenzdiagramm Erinnerung Medikation (Säschu)</vt:lpstr>
      <vt:lpstr>UML Diagramm (Säschu)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Yves Beutler</dc:creator>
  <cp:lastModifiedBy>Sascha Wittwer</cp:lastModifiedBy>
  <cp:revision>40</cp:revision>
  <dcterms:created xsi:type="dcterms:W3CDTF">2017-03-20T17:06:14Z</dcterms:created>
  <dcterms:modified xsi:type="dcterms:W3CDTF">2017-04-06T20:54:15Z</dcterms:modified>
</cp:coreProperties>
</file>