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5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1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01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7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2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6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Scoping</a:t>
            </a:r>
            <a:r>
              <a:rPr lang="de-CH" b="1" dirty="0"/>
              <a:t> – </a:t>
            </a:r>
            <a:r>
              <a:rPr lang="de-CH" b="1" dirty="0" err="1"/>
              <a:t>project</a:t>
            </a:r>
            <a:r>
              <a:rPr lang="de-CH" b="1" dirty="0"/>
              <a:t> </a:t>
            </a:r>
            <a:r>
              <a:rPr lang="de-CH" b="1" dirty="0" err="1"/>
              <a:t>scope</a:t>
            </a:r>
            <a:endParaRPr lang="de-CH" b="1" dirty="0"/>
          </a:p>
        </p:txBody>
      </p:sp>
      <p:sp>
        <p:nvSpPr>
          <p:cNvPr id="7" name="Teilkreis 6"/>
          <p:cNvSpPr/>
          <p:nvPr/>
        </p:nvSpPr>
        <p:spPr>
          <a:xfrm>
            <a:off x="7098634" y="1690688"/>
            <a:ext cx="4211317" cy="4412924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Teilkreis 7"/>
          <p:cNvSpPr/>
          <p:nvPr/>
        </p:nvSpPr>
        <p:spPr>
          <a:xfrm rot="5400000">
            <a:off x="7323810" y="1425992"/>
            <a:ext cx="4211317" cy="4412924"/>
          </a:xfrm>
          <a:prstGeom prst="pie">
            <a:avLst>
              <a:gd name="adj1" fmla="val 10818685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5895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basic user data</a:t>
            </a:r>
            <a:r>
              <a:rPr lang="en-US" dirty="0"/>
              <a:t>: Provide basic information about the patient and the relatives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information &amp; notification</a:t>
            </a:r>
            <a:r>
              <a:rPr lang="en-US" dirty="0"/>
              <a:t>: Standardized data exchange between medical staff and relatives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activity tracking</a:t>
            </a:r>
            <a:r>
              <a:rPr lang="en-US" dirty="0"/>
              <a:t>: Consistent history of the patients activities to improve the medical treatment by the staff</a:t>
            </a:r>
          </a:p>
        </p:txBody>
      </p:sp>
    </p:spTree>
    <p:extLst>
      <p:ext uri="{BB962C8B-B14F-4D97-AF65-F5344CB8AC3E}">
        <p14:creationId xmlns:p14="http://schemas.microsoft.com/office/powerpoint/2010/main" val="333334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Scoping</a:t>
            </a:r>
            <a:r>
              <a:rPr lang="de-CH" b="1" dirty="0"/>
              <a:t> – out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scope</a:t>
            </a:r>
            <a:endParaRPr lang="de-CH" b="1" dirty="0"/>
          </a:p>
        </p:txBody>
      </p:sp>
      <p:sp>
        <p:nvSpPr>
          <p:cNvPr id="7" name="Teilkreis 6"/>
          <p:cNvSpPr/>
          <p:nvPr/>
        </p:nvSpPr>
        <p:spPr>
          <a:xfrm>
            <a:off x="7098634" y="1690688"/>
            <a:ext cx="4211317" cy="4412924"/>
          </a:xfrm>
          <a:prstGeom prst="pi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Teilkreis 7"/>
          <p:cNvSpPr/>
          <p:nvPr/>
        </p:nvSpPr>
        <p:spPr>
          <a:xfrm rot="5400000">
            <a:off x="7323810" y="1425992"/>
            <a:ext cx="4211317" cy="4412924"/>
          </a:xfrm>
          <a:prstGeom prst="pie">
            <a:avLst>
              <a:gd name="adj1" fmla="val 10818685"/>
              <a:gd name="adj2" fmla="val 162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5895" cy="4351338"/>
          </a:xfrm>
        </p:spPr>
        <p:txBody>
          <a:bodyPr>
            <a:normAutofit/>
          </a:bodyPr>
          <a:lstStyle/>
          <a:p>
            <a:r>
              <a:rPr lang="en-US" b="1" dirty="0"/>
              <a:t>creating user accounts</a:t>
            </a:r>
            <a:r>
              <a:rPr lang="en-US" dirty="0"/>
              <a:t>: This feature is subject to the administration office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sensitive information</a:t>
            </a:r>
            <a:r>
              <a:rPr lang="en-US" dirty="0"/>
              <a:t>: The app doesn’t provide sensitive data to match with the medical confidentiality law</a:t>
            </a:r>
          </a:p>
        </p:txBody>
      </p:sp>
    </p:spTree>
    <p:extLst>
      <p:ext uri="{BB962C8B-B14F-4D97-AF65-F5344CB8AC3E}">
        <p14:creationId xmlns:p14="http://schemas.microsoft.com/office/powerpoint/2010/main" val="22862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Scoping</a:t>
            </a:r>
            <a:r>
              <a:rPr lang="de-CH" b="1" dirty="0"/>
              <a:t> – </a:t>
            </a:r>
            <a:r>
              <a:rPr lang="de-CH" b="1" dirty="0" err="1"/>
              <a:t>goals</a:t>
            </a:r>
            <a:endParaRPr lang="de-CH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76663" y="1825625"/>
            <a:ext cx="9577137" cy="4659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easy to use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minimize effort for medical staff &amp; administration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support relatives in their daily business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strike="sngStrike" dirty="0"/>
              <a:t>monitoring</a:t>
            </a:r>
            <a:endParaRPr lang="en-US" strike="sngStrike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strike="sngStrike" dirty="0"/>
              <a:t>sharing information between relatives </a:t>
            </a:r>
          </a:p>
        </p:txBody>
      </p:sp>
      <p:sp>
        <p:nvSpPr>
          <p:cNvPr id="4" name="Stern: 5 Zacken 3"/>
          <p:cNvSpPr/>
          <p:nvPr/>
        </p:nvSpPr>
        <p:spPr>
          <a:xfrm>
            <a:off x="838200" y="1690688"/>
            <a:ext cx="625642" cy="6256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Stern: 5 Zacken 8"/>
          <p:cNvSpPr/>
          <p:nvPr/>
        </p:nvSpPr>
        <p:spPr>
          <a:xfrm>
            <a:off x="838200" y="2703430"/>
            <a:ext cx="625642" cy="6256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Stern: 5 Zacken 10"/>
          <p:cNvSpPr/>
          <p:nvPr/>
        </p:nvSpPr>
        <p:spPr>
          <a:xfrm>
            <a:off x="838200" y="3716172"/>
            <a:ext cx="625642" cy="6256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58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Research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7042" cy="4351338"/>
          </a:xfrm>
        </p:spPr>
        <p:txBody>
          <a:bodyPr>
            <a:normAutofit/>
          </a:bodyPr>
          <a:lstStyle/>
          <a:p>
            <a:r>
              <a:rPr lang="en-US" b="1" dirty="0"/>
              <a:t>brainstorming </a:t>
            </a:r>
          </a:p>
          <a:p>
            <a:endParaRPr lang="en-US" b="1" dirty="0"/>
          </a:p>
          <a:p>
            <a:r>
              <a:rPr lang="en-US" b="1" dirty="0"/>
              <a:t>defined tasks for each team member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created notes for the interview</a:t>
            </a:r>
          </a:p>
          <a:p>
            <a:endParaRPr lang="en-US" dirty="0"/>
          </a:p>
          <a:p>
            <a:r>
              <a:rPr lang="en-US" b="1" dirty="0"/>
              <a:t>defined storyboards</a:t>
            </a:r>
            <a:endParaRPr lang="en-US" dirty="0"/>
          </a:p>
        </p:txBody>
      </p:sp>
      <p:pic>
        <p:nvPicPr>
          <p:cNvPr id="3" name="Grafik 2" descr="Sobre o escândalo da Petrobrás, precisamos de mais lup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36" y="2458018"/>
            <a:ext cx="2350168" cy="23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Synthesize</a:t>
            </a:r>
            <a:endParaRPr lang="de-CH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7042" cy="4351338"/>
          </a:xfrm>
        </p:spPr>
        <p:txBody>
          <a:bodyPr>
            <a:normAutofit/>
          </a:bodyPr>
          <a:lstStyle/>
          <a:p>
            <a:r>
              <a:rPr lang="en-US" b="1" dirty="0"/>
              <a:t>summarized all information</a:t>
            </a:r>
          </a:p>
          <a:p>
            <a:endParaRPr lang="en-US" b="1" dirty="0"/>
          </a:p>
          <a:p>
            <a:r>
              <a:rPr lang="en-US" b="1" dirty="0"/>
              <a:t>removed unnecessary and added important functions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extended storyboards and prototypes</a:t>
            </a:r>
          </a:p>
          <a:p>
            <a:endParaRPr lang="en-US" b="1" dirty="0"/>
          </a:p>
          <a:p>
            <a:r>
              <a:rPr lang="en-US" b="1" dirty="0"/>
              <a:t>defined target users</a:t>
            </a:r>
            <a:endParaRPr lang="en-US" dirty="0"/>
          </a:p>
        </p:txBody>
      </p:sp>
      <p:pic>
        <p:nvPicPr>
          <p:cNvPr id="1026" name="Picture 2" descr="http://www.nathalie-bromberger.de/wp-content/uploads/2015/03/schreibtis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1" y="634394"/>
            <a:ext cx="2821157" cy="21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800eb3400ed5d446cd5091a646d6fd51_-stack-of-file-folders-akten-clipart_170-16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064" y="4391525"/>
            <a:ext cx="1327128" cy="12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11030628" y="3080084"/>
            <a:ext cx="0" cy="10655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Storyboard - </a:t>
            </a:r>
            <a:r>
              <a:rPr lang="de-CH" b="1" dirty="0" err="1"/>
              <a:t>medication</a:t>
            </a:r>
            <a:endParaRPr lang="de-CH" b="1" dirty="0"/>
          </a:p>
        </p:txBody>
      </p:sp>
      <p:pic>
        <p:nvPicPr>
          <p:cNvPr id="2050" name="Picture 2" descr="Story 3: Medic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3135" r="1053" b="1151"/>
          <a:stretch/>
        </p:blipFill>
        <p:spPr bwMode="auto">
          <a:xfrm>
            <a:off x="721896" y="1816768"/>
            <a:ext cx="10780294" cy="38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4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Prototype - </a:t>
            </a:r>
            <a:r>
              <a:rPr lang="de-CH" b="1" dirty="0" err="1"/>
              <a:t>medication</a:t>
            </a:r>
            <a:endParaRPr lang="de-CH" b="1" dirty="0"/>
          </a:p>
        </p:txBody>
      </p:sp>
      <p:pic>
        <p:nvPicPr>
          <p:cNvPr id="3074" name="Picture 2" descr="MedicationProto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43" y="1287379"/>
            <a:ext cx="6719914" cy="528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8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Fazit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7042" cy="4351338"/>
          </a:xfrm>
        </p:spPr>
        <p:txBody>
          <a:bodyPr>
            <a:normAutofit/>
          </a:bodyPr>
          <a:lstStyle/>
          <a:p>
            <a:r>
              <a:rPr lang="en-US" b="1" dirty="0"/>
              <a:t>brainstorming </a:t>
            </a:r>
          </a:p>
          <a:p>
            <a:endParaRPr lang="en-US" b="1" dirty="0"/>
          </a:p>
          <a:p>
            <a:r>
              <a:rPr lang="en-US" b="1" dirty="0"/>
              <a:t>defined tasks for each team member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created notes for the interview</a:t>
            </a:r>
          </a:p>
          <a:p>
            <a:endParaRPr lang="en-US" dirty="0"/>
          </a:p>
          <a:p>
            <a:r>
              <a:rPr lang="en-US" b="1" dirty="0"/>
              <a:t>defined storyboards</a:t>
            </a:r>
            <a:endParaRPr lang="en-US" dirty="0"/>
          </a:p>
        </p:txBody>
      </p:sp>
      <p:pic>
        <p:nvPicPr>
          <p:cNvPr id="3" name="Grafik 2" descr="Sobre o escândalo da Petrobrás, precisamos de mais lup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36" y="2458018"/>
            <a:ext cx="2350168" cy="23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Task 3</vt:lpstr>
      <vt:lpstr>Scoping – project scope</vt:lpstr>
      <vt:lpstr>Scoping – out of scope</vt:lpstr>
      <vt:lpstr>Scoping – goals</vt:lpstr>
      <vt:lpstr>Research</vt:lpstr>
      <vt:lpstr>Synthesize</vt:lpstr>
      <vt:lpstr>Storyboard - medication</vt:lpstr>
      <vt:lpstr>Prototype - medication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Yves Beutler</dc:creator>
  <cp:lastModifiedBy>Yves Beutler</cp:lastModifiedBy>
  <cp:revision>14</cp:revision>
  <dcterms:created xsi:type="dcterms:W3CDTF">2017-03-20T17:06:14Z</dcterms:created>
  <dcterms:modified xsi:type="dcterms:W3CDTF">2017-03-20T18:50:46Z</dcterms:modified>
</cp:coreProperties>
</file>