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8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2" r:id="rId17"/>
    <p:sldId id="278" r:id="rId18"/>
    <p:sldId id="279" r:id="rId19"/>
    <p:sldId id="273" r:id="rId20"/>
    <p:sldId id="274" r:id="rId21"/>
    <p:sldId id="28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727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0749-7BD4-4CEC-9C5E-05A0A2E352C1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3A1E-426D-4238-9128-3C63CF954F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678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372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533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674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07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69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283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Lele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Während der Erstellung der Story Boards haben wir viel Spass gehabt. Das war für die Kreativphase sehr hilfreich und es sind viele gute Ideen aufgekommen.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50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br>
              <a:rPr lang="de-CH" dirty="0" smtClean="0"/>
            </a:br>
            <a:endParaRPr lang="de-CH" dirty="0" smtClean="0"/>
          </a:p>
          <a:p>
            <a:r>
              <a:rPr lang="de-CH" b="1" dirty="0" err="1" smtClean="0"/>
              <a:t>Use</a:t>
            </a:r>
            <a:r>
              <a:rPr lang="de-CH" b="1" dirty="0" smtClean="0"/>
              <a:t> Cases</a:t>
            </a:r>
          </a:p>
          <a:p>
            <a:r>
              <a:rPr lang="de-CH" dirty="0" smtClean="0"/>
              <a:t>Während den Projekttasks hatten wir die Aufgabe, die wichtigsten </a:t>
            </a:r>
            <a:r>
              <a:rPr lang="de-CH" dirty="0" err="1" smtClean="0"/>
              <a:t>Use</a:t>
            </a:r>
            <a:r>
              <a:rPr lang="de-CH" dirty="0" smtClean="0"/>
              <a:t> Cases aufzuführen. Da diese sehr High Level sind und somit viel Vorarbeit voraussetzen, konnten diese in den ersten 3 Sprints nicht umgesetzt werden. Es wäre für uns hilfreicher gewesen, wenn die Aufgabenstellung eine Beschreibung der 2 zu implementierenden ersten </a:t>
            </a:r>
            <a:r>
              <a:rPr lang="de-CH" dirty="0" err="1" smtClean="0"/>
              <a:t>Use</a:t>
            </a:r>
            <a:r>
              <a:rPr lang="de-CH" dirty="0" smtClean="0"/>
              <a:t> Cases gewesen wäre, so dass man die Ergebnisse direkt in die weitere Arbeit einfliessen lassen könnte.</a:t>
            </a:r>
          </a:p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Durch viele interessante Diskussionen hatten wir schon alle ähnliche Vorstellungen, wie das Design aussehen solle.</a:t>
            </a:r>
          </a:p>
          <a:p>
            <a:r>
              <a:rPr lang="de-CH" dirty="0" smtClean="0"/>
              <a:t>Erster Entwurf vom UML Diagramm lieber weniger detailliert dafür die Schnittstellen und Zusammenhänge besser durchdenken.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976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7612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531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Für die Implementation haben wir für uns den Entwicklungsprozess definiert. Dieser hat sich sehr bewährt, da für jeden klar war, wo man spielen und testen kann und wie man an </a:t>
            </a:r>
            <a:r>
              <a:rPr lang="de-CH" dirty="0" err="1" smtClean="0"/>
              <a:t>features</a:t>
            </a:r>
            <a:r>
              <a:rPr lang="de-CH" dirty="0" smtClean="0"/>
              <a:t> / </a:t>
            </a:r>
            <a:r>
              <a:rPr lang="de-CH" dirty="0" err="1" smtClean="0"/>
              <a:t>tasks</a:t>
            </a:r>
            <a:r>
              <a:rPr lang="de-CH" dirty="0" smtClean="0"/>
              <a:t> arbeitet.</a:t>
            </a:r>
          </a:p>
          <a:p>
            <a:r>
              <a:rPr lang="de-CH" dirty="0" smtClean="0"/>
              <a:t>Ein </a:t>
            </a:r>
            <a:r>
              <a:rPr lang="de-CH" dirty="0" err="1" smtClean="0"/>
              <a:t>Build</a:t>
            </a:r>
            <a:r>
              <a:rPr lang="de-CH" dirty="0" smtClean="0"/>
              <a:t> Job wäre allgemein praktisch gewesen, so dass man nicht plötzlich komische Differenzen zwischen verschiedenen Entwicklern hat.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092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320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Es war teilweise ein Hindernis, dass der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Owner</a:t>
            </a:r>
            <a:r>
              <a:rPr lang="de-CH" dirty="0" smtClean="0"/>
              <a:t> nicht anwesend war bzw. selten dabei war, da der Dozent den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Owner</a:t>
            </a:r>
            <a:r>
              <a:rPr lang="de-CH" dirty="0" smtClean="0"/>
              <a:t> darstellte und dieser natürlich bei allen Gruppen dabei sein musste.</a:t>
            </a:r>
          </a:p>
          <a:p>
            <a:r>
              <a:rPr lang="de-CH" dirty="0" smtClean="0"/>
              <a:t>Ansonsten waren die Cockpits auf </a:t>
            </a:r>
            <a:r>
              <a:rPr lang="de-CH" dirty="0" err="1" smtClean="0"/>
              <a:t>Github</a:t>
            </a:r>
            <a:r>
              <a:rPr lang="de-CH" dirty="0" smtClean="0"/>
              <a:t> bzw. TFS für SCRUM sehr hilfreich, da diese ziemlich gut die Situation darstellten.</a:t>
            </a:r>
          </a:p>
          <a:p>
            <a:r>
              <a:rPr lang="de-CH" dirty="0" smtClean="0"/>
              <a:t>Den Entwicklungsprozess kann man noch verfeinern (Code Reviews, CI/CD, Verantwortlichkeiten noch mehr definieren)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431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20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Nach</a:t>
            </a:r>
            <a:r>
              <a:rPr lang="de-CH" baseline="0" dirty="0" smtClean="0"/>
              <a:t> dem Interview war klar was es braucht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72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0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915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82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169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Joy</a:t>
            </a:r>
          </a:p>
          <a:p>
            <a:endParaRPr lang="de-CH" dirty="0" smtClean="0"/>
          </a:p>
          <a:p>
            <a:r>
              <a:rPr lang="de-CH" dirty="0" smtClean="0"/>
              <a:t>Leandro:	</a:t>
            </a:r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r>
              <a:rPr lang="de-CH" dirty="0" smtClean="0"/>
              <a:t>Joy:	MVP und State Pattern</a:t>
            </a:r>
          </a:p>
          <a:p>
            <a:r>
              <a:rPr lang="de-CH" dirty="0" smtClean="0"/>
              <a:t>Sascha:	Architektur</a:t>
            </a:r>
          </a:p>
          <a:p>
            <a:r>
              <a:rPr lang="de-CH" dirty="0" smtClean="0"/>
              <a:t>Yves:	Repository und Test</a:t>
            </a:r>
          </a:p>
          <a:p>
            <a:r>
              <a:rPr lang="de-CH" dirty="0" smtClean="0"/>
              <a:t>Boris:	Datenbank</a:t>
            </a:r>
          </a:p>
          <a:p>
            <a:r>
              <a:rPr lang="de-CH" dirty="0" smtClean="0"/>
              <a:t>Jasmin:	JDBC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93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Lele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3A1E-426D-4238-9128-3C63CF954FD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394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8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39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20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858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00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114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18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7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472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0660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B46F59-EC31-4C14-A5F7-0D610BAD2E9D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08F815-2CBC-49B6-AB01-552C054A30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7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rolerena/ch.bfh.bti7081.s2017.orange/tree/release/sprint3/Orange/doc/CS01/task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171805"/>
          </a:xfrm>
        </p:spPr>
        <p:txBody>
          <a:bodyPr/>
          <a:lstStyle/>
          <a:p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4008468"/>
            <a:ext cx="9228201" cy="529026"/>
          </a:xfrm>
        </p:spPr>
        <p:txBody>
          <a:bodyPr>
            <a:normAutofit/>
          </a:bodyPr>
          <a:lstStyle/>
          <a:p>
            <a:r>
              <a:rPr lang="de-CH" dirty="0" smtClean="0"/>
              <a:t>MHC-PMS – Relatives</a:t>
            </a:r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03504" y="5218980"/>
            <a:ext cx="9228201" cy="95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Jasmin </a:t>
            </a:r>
            <a:r>
              <a:rPr lang="de-CH" sz="1800" dirty="0" err="1" smtClean="0"/>
              <a:t>Thevathas</a:t>
            </a:r>
            <a:r>
              <a:rPr lang="de-CH" sz="1800" dirty="0" smtClean="0"/>
              <a:t>, Joy Wirth, Leandro Lerena, Yves Beutler, Sascha Wittwer, Boris </a:t>
            </a:r>
            <a:r>
              <a:rPr lang="de-CH" sz="1800" dirty="0" err="1" smtClean="0"/>
              <a:t>Djurdjevic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1061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8009" t="11718" r="10602" b="22656"/>
          <a:stretch/>
        </p:blipFill>
        <p:spPr>
          <a:xfrm>
            <a:off x="264695" y="209917"/>
            <a:ext cx="11598442" cy="166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8426 L -0.00235 -1.7291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8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 smtClean="0"/>
              <a:t>Vaadin</a:t>
            </a:r>
            <a:r>
              <a:rPr lang="de-CH" b="1" dirty="0" smtClean="0"/>
              <a:t> Binder</a:t>
            </a:r>
          </a:p>
          <a:p>
            <a:endParaRPr lang="de-CH" b="1" dirty="0" smtClean="0"/>
          </a:p>
          <a:p>
            <a:r>
              <a:rPr lang="de-CH" dirty="0" err="1"/>
              <a:t>Databinding</a:t>
            </a:r>
            <a:r>
              <a:rPr lang="de-CH" dirty="0"/>
              <a:t> mit </a:t>
            </a:r>
            <a:r>
              <a:rPr lang="de-CH" dirty="0" err="1"/>
              <a:t>V</a:t>
            </a:r>
            <a:r>
              <a:rPr lang="de-CH" dirty="0" err="1" smtClean="0"/>
              <a:t>aadin</a:t>
            </a:r>
            <a:r>
              <a:rPr lang="de-CH" dirty="0" smtClean="0"/>
              <a:t> </a:t>
            </a:r>
            <a:r>
              <a:rPr lang="de-CH" dirty="0"/>
              <a:t>Data </a:t>
            </a:r>
            <a:r>
              <a:rPr lang="de-CH" dirty="0" smtClean="0"/>
              <a:t>Binder</a:t>
            </a:r>
            <a:endParaRPr lang="de-CH" dirty="0"/>
          </a:p>
          <a:p>
            <a:r>
              <a:rPr lang="de-CH" dirty="0" err="1"/>
              <a:t>Databinding</a:t>
            </a:r>
            <a:r>
              <a:rPr lang="de-CH" dirty="0"/>
              <a:t> mittels </a:t>
            </a:r>
            <a:r>
              <a:rPr lang="de-CH" dirty="0" err="1" smtClean="0"/>
              <a:t>Predicates</a:t>
            </a:r>
            <a:endParaRPr lang="de-CH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8775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12922"/>
          <a:stretch/>
        </p:blipFill>
        <p:spPr>
          <a:xfrm>
            <a:off x="308933" y="321501"/>
            <a:ext cx="11578268" cy="62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57224" y="1977258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Generisches Repository</a:t>
            </a:r>
          </a:p>
          <a:p>
            <a:endParaRPr lang="de-CH" b="1" dirty="0" smtClean="0"/>
          </a:p>
          <a:p>
            <a:pPr marL="4572" lvl="1" indent="0">
              <a:buNone/>
            </a:pPr>
            <a:r>
              <a:rPr lang="de-CH" dirty="0"/>
              <a:t>Ein generisches Repository dient als Basisklasse für alle spezifischen </a:t>
            </a:r>
            <a:r>
              <a:rPr lang="de-CH" dirty="0" err="1" smtClean="0"/>
              <a:t>Repositories</a:t>
            </a:r>
            <a:endParaRPr lang="de-CH" dirty="0"/>
          </a:p>
          <a:p>
            <a:pPr marL="4572" lvl="1" indent="0">
              <a:buNone/>
            </a:pPr>
            <a:r>
              <a:rPr lang="de-CH" dirty="0"/>
              <a:t>Das generische Repository bietet bereits Grundfunktionalitäten CRUD</a:t>
            </a:r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91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30134" t="14374" r="34140" b="9211"/>
          <a:stretch/>
        </p:blipFill>
        <p:spPr>
          <a:xfrm>
            <a:off x="250723" y="159792"/>
            <a:ext cx="11941277" cy="143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0911 -1.1497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5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Story </a:t>
            </a:r>
            <a:r>
              <a:rPr lang="de-CH" b="1" dirty="0" err="1" smtClean="0"/>
              <a:t>board</a:t>
            </a:r>
            <a:r>
              <a:rPr lang="de-CH" b="1" dirty="0"/>
              <a:t>:</a:t>
            </a:r>
            <a:r>
              <a:rPr lang="de-CH" b="1" dirty="0" smtClean="0"/>
              <a:t>  </a:t>
            </a:r>
            <a:r>
              <a:rPr lang="de-CH" dirty="0" smtClean="0"/>
              <a:t>Viel Kreativität und gute Ideen, Spassfaktor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5" y="2472717"/>
            <a:ext cx="1117188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 </a:t>
            </a:r>
            <a:r>
              <a:rPr lang="de-CH" b="1" dirty="0" err="1" smtClean="0"/>
              <a:t>Use</a:t>
            </a:r>
            <a:r>
              <a:rPr lang="de-CH" b="1" dirty="0" smtClean="0"/>
              <a:t> </a:t>
            </a:r>
            <a:r>
              <a:rPr lang="de-CH" b="1" dirty="0"/>
              <a:t>Cases</a:t>
            </a:r>
          </a:p>
          <a:p>
            <a:pPr marL="0" indent="0">
              <a:buNone/>
            </a:pPr>
            <a:endParaRPr lang="de-CH" b="1" dirty="0"/>
          </a:p>
          <a:p>
            <a:r>
              <a:rPr lang="de-CH" dirty="0"/>
              <a:t>Beschriebene </a:t>
            </a:r>
            <a:r>
              <a:rPr lang="de-CH" dirty="0" err="1"/>
              <a:t>Use</a:t>
            </a:r>
            <a:r>
              <a:rPr lang="de-CH" dirty="0"/>
              <a:t> Cases / implementierte </a:t>
            </a:r>
            <a:r>
              <a:rPr lang="de-CH" dirty="0" err="1"/>
              <a:t>Use</a:t>
            </a:r>
            <a:r>
              <a:rPr lang="de-CH" dirty="0"/>
              <a:t> Cases</a:t>
            </a:r>
          </a:p>
          <a:p>
            <a:endParaRPr lang="de-CH" dirty="0"/>
          </a:p>
          <a:p>
            <a:r>
              <a:rPr lang="de-CH" b="1" dirty="0" smtClean="0"/>
              <a:t>UML</a:t>
            </a:r>
          </a:p>
          <a:p>
            <a:endParaRPr lang="de-CH" b="1" dirty="0"/>
          </a:p>
          <a:p>
            <a:r>
              <a:rPr lang="de-CH" dirty="0" smtClean="0"/>
              <a:t>Klassendiagramm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41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40"/>
            <a:ext cx="12192000" cy="66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82" y="352986"/>
            <a:ext cx="12192000" cy="59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3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Implementation</a:t>
            </a:r>
          </a:p>
          <a:p>
            <a:endParaRPr lang="de-CH" dirty="0" smtClean="0"/>
          </a:p>
          <a:p>
            <a:r>
              <a:rPr lang="de-CH" dirty="0" smtClean="0"/>
              <a:t>Entwicklungsprozess</a:t>
            </a:r>
          </a:p>
          <a:p>
            <a:r>
              <a:rPr lang="de-CH" dirty="0" smtClean="0"/>
              <a:t> </a:t>
            </a:r>
          </a:p>
          <a:p>
            <a:r>
              <a:rPr lang="de-CH" dirty="0" err="1" smtClean="0"/>
              <a:t>Build</a:t>
            </a:r>
            <a:r>
              <a:rPr lang="de-CH" dirty="0" smtClean="0"/>
              <a:t> </a:t>
            </a:r>
            <a:r>
              <a:rPr lang="de-CH" dirty="0"/>
              <a:t>Job wäre </a:t>
            </a:r>
            <a:endParaRPr lang="de-CH" dirty="0" smtClean="0"/>
          </a:p>
          <a:p>
            <a:r>
              <a:rPr lang="de-CH" dirty="0" smtClean="0"/>
              <a:t>praktisch gewesen</a:t>
            </a:r>
            <a:endParaRPr lang="de-CH" dirty="0"/>
          </a:p>
        </p:txBody>
      </p:sp>
      <p:pic>
        <p:nvPicPr>
          <p:cNvPr id="1026" name="Picture 2" descr="Development with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42" y="2157555"/>
            <a:ext cx="8365958" cy="365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0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2009274"/>
            <a:ext cx="10753725" cy="4535904"/>
          </a:xfrm>
        </p:spPr>
        <p:txBody>
          <a:bodyPr>
            <a:normAutofit/>
          </a:bodyPr>
          <a:lstStyle/>
          <a:p>
            <a:r>
              <a:rPr lang="de-CH" dirty="0" smtClean="0"/>
              <a:t>Rückblick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Beiträge der Teammitglieder</a:t>
            </a:r>
          </a:p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Gelerntes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800" dirty="0"/>
              <a:t>Handout: </a:t>
            </a:r>
            <a:r>
              <a:rPr lang="de-CH" sz="1800" dirty="0">
                <a:hlinkClick r:id="rId3"/>
              </a:rPr>
              <a:t>https://</a:t>
            </a:r>
            <a:r>
              <a:rPr lang="de-CH" sz="1800" dirty="0" smtClean="0">
                <a:hlinkClick r:id="rId3"/>
              </a:rPr>
              <a:t>github.com/leandrolerena/ch.bfh.bti7081.s2017.orange/tree/release/sprint3/Orange/doc/CS01/task14</a:t>
            </a:r>
            <a:endParaRPr lang="de-CH" sz="1800" dirty="0" smtClean="0"/>
          </a:p>
          <a:p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17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Scrum</a:t>
            </a:r>
            <a:r>
              <a:rPr lang="de-CH" b="1" dirty="0"/>
              <a:t> </a:t>
            </a:r>
            <a:r>
              <a:rPr lang="de-CH" b="1" dirty="0" err="1"/>
              <a:t>Retrospective</a:t>
            </a:r>
            <a:endParaRPr lang="de-CH" b="1" dirty="0"/>
          </a:p>
          <a:p>
            <a:endParaRPr lang="de-CH" dirty="0" smtClean="0"/>
          </a:p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Owner</a:t>
            </a:r>
            <a:endParaRPr lang="de-CH" dirty="0" smtClean="0"/>
          </a:p>
          <a:p>
            <a:r>
              <a:rPr lang="de-CH" dirty="0"/>
              <a:t>Cockpits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smtClean="0"/>
              <a:t>&amp; TFS</a:t>
            </a:r>
            <a:endParaRPr lang="de-CH" dirty="0"/>
          </a:p>
          <a:p>
            <a:r>
              <a:rPr lang="de-CH" dirty="0" smtClean="0"/>
              <a:t>Verfeinerung Entwicklungsprozess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15715"/>
          <a:stretch/>
        </p:blipFill>
        <p:spPr>
          <a:xfrm>
            <a:off x="5017169" y="1925552"/>
            <a:ext cx="7086600" cy="46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171805"/>
          </a:xfrm>
        </p:spPr>
        <p:txBody>
          <a:bodyPr/>
          <a:lstStyle/>
          <a:p>
            <a:r>
              <a:rPr lang="de-CH" dirty="0" smtClean="0"/>
              <a:t>Danke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03504" y="5218980"/>
            <a:ext cx="9228201" cy="95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Jasmin </a:t>
            </a:r>
            <a:r>
              <a:rPr lang="de-CH" sz="1800" dirty="0" err="1" smtClean="0"/>
              <a:t>Thevathas</a:t>
            </a:r>
            <a:r>
              <a:rPr lang="de-CH" sz="1800" dirty="0" smtClean="0"/>
              <a:t>, Joy Wirth, Leandro Lerena, Yves Beutler, Sascha Wittwer, Boris </a:t>
            </a:r>
            <a:r>
              <a:rPr lang="de-CH" sz="1800" dirty="0" err="1" smtClean="0"/>
              <a:t>Djurdjevic</a:t>
            </a:r>
            <a:endParaRPr lang="de-CH" sz="18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03503" y="4033076"/>
            <a:ext cx="9228201" cy="787501"/>
          </a:xfrm>
        </p:spPr>
        <p:txBody>
          <a:bodyPr/>
          <a:lstStyle/>
          <a:p>
            <a:r>
              <a:rPr lang="de-CH" dirty="0" smtClean="0"/>
              <a:t>Gerne beantworten wir ihre 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92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Interview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Relatives</a:t>
            </a:r>
          </a:p>
          <a:p>
            <a:r>
              <a:rPr lang="de-CH" dirty="0" smtClean="0"/>
              <a:t>Stammdaten</a:t>
            </a:r>
          </a:p>
          <a:p>
            <a:r>
              <a:rPr lang="de-CH" dirty="0" smtClean="0"/>
              <a:t>Informationen über Patient</a:t>
            </a:r>
          </a:p>
          <a:p>
            <a:r>
              <a:rPr lang="de-CH" dirty="0" smtClean="0"/>
              <a:t>Medikationen</a:t>
            </a:r>
          </a:p>
          <a:p>
            <a:r>
              <a:rPr lang="de-CH" dirty="0" smtClean="0"/>
              <a:t>Pinnwand</a:t>
            </a:r>
          </a:p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" b="9450"/>
          <a:stretch/>
        </p:blipFill>
        <p:spPr>
          <a:xfrm>
            <a:off x="7675244" y="714268"/>
            <a:ext cx="3774187" cy="54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Storyboards</a:t>
            </a:r>
          </a:p>
          <a:p>
            <a:endParaRPr lang="de-CH" dirty="0" smtClean="0"/>
          </a:p>
          <a:p>
            <a:r>
              <a:rPr lang="de-CH" dirty="0" smtClean="0"/>
              <a:t>Stammdaten </a:t>
            </a:r>
          </a:p>
          <a:p>
            <a:endParaRPr lang="de-CH" dirty="0"/>
          </a:p>
          <a:p>
            <a:r>
              <a:rPr lang="de-CH" dirty="0" smtClean="0"/>
              <a:t>Medikation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609" y="799598"/>
            <a:ext cx="7805106" cy="28208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609" y="3798516"/>
            <a:ext cx="7805106" cy="28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Use</a:t>
            </a:r>
            <a:r>
              <a:rPr lang="de-CH" b="1" dirty="0" smtClean="0"/>
              <a:t> Case </a:t>
            </a:r>
            <a:r>
              <a:rPr lang="de-CH" b="1" dirty="0" err="1" smtClean="0"/>
              <a:t>Diagram</a:t>
            </a:r>
            <a:endParaRPr lang="de-CH" b="1" dirty="0" smtClean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 smtClean="0"/>
              <a:t>1.  Stammdaten</a:t>
            </a:r>
          </a:p>
          <a:p>
            <a:pPr marL="0" indent="0">
              <a:buNone/>
            </a:pPr>
            <a:r>
              <a:rPr lang="de-CH" b="1" dirty="0" smtClean="0"/>
              <a:t>2.  Medikation</a:t>
            </a:r>
          </a:p>
          <a:p>
            <a:pPr marL="0" indent="0">
              <a:buNone/>
            </a:pPr>
            <a:r>
              <a:rPr lang="de-CH" b="1" dirty="0" smtClean="0"/>
              <a:t>5.  Pinnwand</a:t>
            </a:r>
          </a:p>
          <a:p>
            <a:pPr marL="0" indent="0">
              <a:buNone/>
            </a:pPr>
            <a:endParaRPr lang="de-CH" b="1" dirty="0" smtClean="0"/>
          </a:p>
          <a:p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92" y="363654"/>
            <a:ext cx="7142732" cy="634996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894094" y="737686"/>
            <a:ext cx="1479884" cy="89996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8574504" y="1280016"/>
            <a:ext cx="966538" cy="73166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7238015" y="3129809"/>
            <a:ext cx="1244248" cy="82857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02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0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5215467"/>
          </a:xfrm>
        </p:spPr>
        <p:txBody>
          <a:bodyPr>
            <a:normAutofit/>
          </a:bodyPr>
          <a:lstStyle/>
          <a:p>
            <a:pPr algn="ctr"/>
            <a:r>
              <a:rPr lang="de-CH" sz="6000" dirty="0" smtClean="0"/>
              <a:t>DEMO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3386213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Beiträge der Teammitglieder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999783"/>
              </p:ext>
            </p:extLst>
          </p:nvPr>
        </p:nvGraphicFramePr>
        <p:xfrm>
          <a:off x="657223" y="1983587"/>
          <a:ext cx="10772775" cy="3973473"/>
        </p:xfrm>
        <a:graphic>
          <a:graphicData uri="http://schemas.openxmlformats.org/drawingml/2006/table">
            <a:tbl>
              <a:tblPr/>
              <a:tblGrid>
                <a:gridCol w="1881440"/>
                <a:gridCol w="1732548"/>
                <a:gridCol w="7158787"/>
              </a:tblGrid>
              <a:tr h="567639">
                <a:tc>
                  <a:txBody>
                    <a:bodyPr/>
                    <a:lstStyle/>
                    <a:p>
                      <a:r>
                        <a:rPr lang="de-CH" sz="1800" b="1" dirty="0" smtClean="0">
                          <a:effectLst/>
                        </a:rPr>
                        <a:t>Team </a:t>
                      </a:r>
                      <a:r>
                        <a:rPr lang="de-CH" sz="1800" b="1" dirty="0" err="1" smtClean="0">
                          <a:effectLst/>
                        </a:rPr>
                        <a:t>member</a:t>
                      </a:r>
                      <a:endParaRPr lang="de-CH" sz="1800" b="1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dirty="0" err="1">
                          <a:effectLst/>
                        </a:rPr>
                        <a:t>Responsibility</a:t>
                      </a:r>
                      <a:endParaRPr lang="de-CH" sz="1800" b="1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>
                          <a:effectLst/>
                        </a:rPr>
                        <a:t>Contribution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 dirty="0">
                          <a:effectLst/>
                        </a:rPr>
                        <a:t>Yves Beutler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Repository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>
                          <a:effectLst/>
                        </a:rPr>
                        <a:t>Repository, </a:t>
                      </a:r>
                      <a:r>
                        <a:rPr lang="de-CH" sz="1800" dirty="0" err="1">
                          <a:effectLst/>
                        </a:rPr>
                        <a:t>Testing</a:t>
                      </a:r>
                      <a:r>
                        <a:rPr lang="de-CH" sz="1800" dirty="0">
                          <a:effectLst/>
                        </a:rPr>
                        <a:t>, </a:t>
                      </a:r>
                      <a:r>
                        <a:rPr lang="de-CH" sz="1800" dirty="0" err="1">
                          <a:effectLst/>
                        </a:rPr>
                        <a:t>Entities</a:t>
                      </a:r>
                      <a:endParaRPr lang="de-CH" sz="1800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Sascha Wittwer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Architecture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Project </a:t>
                      </a:r>
                      <a:r>
                        <a:rPr lang="en-US" sz="1800" dirty="0" smtClean="0">
                          <a:effectLst/>
                        </a:rPr>
                        <a:t>initialization, </a:t>
                      </a:r>
                      <a:r>
                        <a:rPr lang="en-US" sz="1800" dirty="0">
                          <a:effectLst/>
                        </a:rPr>
                        <a:t>Medication View, Navigator, Architecture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Boris Djurdjevic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Database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 data, Repository, Database, Find Bugs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Joy Wirth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Views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Entities, Stammdaten view, MVP, States pattern, Services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Jasmin Thevathas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JDBC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Pinboard View, JDBC, Tests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639"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Leandro Lerena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>
                          <a:effectLst/>
                        </a:rPr>
                        <a:t>SCRUM Master</a:t>
                      </a: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>
                          <a:effectLst/>
                        </a:rPr>
                        <a:t>Project </a:t>
                      </a:r>
                      <a:r>
                        <a:rPr lang="en-US" sz="1800" dirty="0" smtClean="0">
                          <a:effectLst/>
                        </a:rPr>
                        <a:t>initialization</a:t>
                      </a:r>
                      <a:r>
                        <a:rPr lang="de-CH" sz="1800" dirty="0" smtClean="0">
                          <a:effectLst/>
                        </a:rPr>
                        <a:t>, </a:t>
                      </a:r>
                      <a:r>
                        <a:rPr lang="de-CH" sz="1800" dirty="0">
                          <a:effectLst/>
                        </a:rPr>
                        <a:t>Repository, </a:t>
                      </a:r>
                      <a:r>
                        <a:rPr lang="de-CH" sz="1800" dirty="0" err="1" smtClean="0">
                          <a:effectLst/>
                        </a:rPr>
                        <a:t>Entities</a:t>
                      </a:r>
                      <a:r>
                        <a:rPr lang="de-CH" sz="1800" dirty="0" smtClean="0">
                          <a:effectLst/>
                        </a:rPr>
                        <a:t>, </a:t>
                      </a:r>
                      <a:r>
                        <a:rPr lang="de-CH" sz="1800" dirty="0">
                          <a:effectLst/>
                        </a:rPr>
                        <a:t>MVP, States </a:t>
                      </a:r>
                      <a:r>
                        <a:rPr lang="de-CH" sz="1800" dirty="0" err="1">
                          <a:effectLst/>
                        </a:rPr>
                        <a:t>pattern</a:t>
                      </a:r>
                      <a:endParaRPr lang="de-CH" sz="1800" dirty="0">
                        <a:effectLst/>
                      </a:endParaRPr>
                    </a:p>
                  </a:txBody>
                  <a:tcPr marL="70363" marR="70363" marT="32475" marB="3247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Navigation </a:t>
            </a:r>
            <a:r>
              <a:rPr lang="de-CH" b="1" dirty="0" err="1" smtClean="0"/>
              <a:t>Vaadin</a:t>
            </a:r>
            <a:endParaRPr lang="de-CH" b="1" dirty="0" smtClean="0"/>
          </a:p>
          <a:p>
            <a:endParaRPr lang="de-CH" b="1" dirty="0" smtClean="0"/>
          </a:p>
          <a:p>
            <a:r>
              <a:rPr lang="de-CH" dirty="0"/>
              <a:t>Navigator Klasse</a:t>
            </a:r>
          </a:p>
          <a:p>
            <a:r>
              <a:rPr lang="de-CH" dirty="0"/>
              <a:t>Parameterübergabe zwischen </a:t>
            </a:r>
            <a:r>
              <a:rPr lang="de-CH" dirty="0" smtClean="0"/>
              <a:t>Views</a:t>
            </a:r>
          </a:p>
          <a:p>
            <a:endParaRPr lang="de-CH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5198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281</Words>
  <Application>Microsoft Office PowerPoint</Application>
  <PresentationFormat>Breitbild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Metropolitan</vt:lpstr>
      <vt:lpstr>Presentation</vt:lpstr>
      <vt:lpstr>Agenda</vt:lpstr>
      <vt:lpstr>Rückblick</vt:lpstr>
      <vt:lpstr>Rückblick</vt:lpstr>
      <vt:lpstr>Rückblick</vt:lpstr>
      <vt:lpstr>PowerPoint-Präsentation</vt:lpstr>
      <vt:lpstr>DEMO</vt:lpstr>
      <vt:lpstr>Beiträge der Teammitglieder</vt:lpstr>
      <vt:lpstr>Implementation</vt:lpstr>
      <vt:lpstr>PowerPoint-Präsentation</vt:lpstr>
      <vt:lpstr>Implementation</vt:lpstr>
      <vt:lpstr>PowerPoint-Präsentation</vt:lpstr>
      <vt:lpstr>Implementation</vt:lpstr>
      <vt:lpstr>PowerPoint-Präsentation</vt:lpstr>
      <vt:lpstr>Gelerntes</vt:lpstr>
      <vt:lpstr>Gelerntes</vt:lpstr>
      <vt:lpstr>PowerPoint-Präsentation</vt:lpstr>
      <vt:lpstr>PowerPoint-Präsentation</vt:lpstr>
      <vt:lpstr>Gelerntes</vt:lpstr>
      <vt:lpstr>Gelerntes</vt:lpstr>
      <vt:lpstr>Danke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Joy Wirth</dc:creator>
  <cp:lastModifiedBy>Joy Wirth</cp:lastModifiedBy>
  <cp:revision>23</cp:revision>
  <dcterms:created xsi:type="dcterms:W3CDTF">2017-06-15T10:12:15Z</dcterms:created>
  <dcterms:modified xsi:type="dcterms:W3CDTF">2017-06-15T20:58:31Z</dcterms:modified>
</cp:coreProperties>
</file>