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71" r:id="rId4"/>
    <p:sldId id="269" r:id="rId5"/>
    <p:sldId id="270" r:id="rId6"/>
    <p:sldId id="267" r:id="rId7"/>
    <p:sldId id="268" r:id="rId8"/>
    <p:sldId id="266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14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56057-94A6-4ED6-B81D-35894668BB9D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20B0F-E6B9-4CD6-95D5-6D8989F300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3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36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Aus den </a:t>
            </a:r>
            <a:r>
              <a:rPr lang="de-CH" dirty="0" err="1" smtClean="0"/>
              <a:t>Requirements</a:t>
            </a:r>
            <a:r>
              <a:rPr lang="de-CH" dirty="0" smtClean="0"/>
              <a:t> Engineering</a:t>
            </a:r>
            <a:endParaRPr lang="es-A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9939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War</a:t>
            </a:r>
            <a:r>
              <a:rPr lang="de-CH" baseline="0" dirty="0" smtClean="0"/>
              <a:t> schon fast zu spät</a:t>
            </a:r>
            <a:endParaRPr lang="es-A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60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Überlegt,</a:t>
            </a:r>
            <a:r>
              <a:rPr lang="de-CH" baseline="0" dirty="0" smtClean="0"/>
              <a:t> was gehört ins Domain Model</a:t>
            </a:r>
          </a:p>
          <a:p>
            <a:r>
              <a:rPr lang="de-CH" baseline="0" dirty="0" smtClean="0"/>
              <a:t>Relative steht </a:t>
            </a:r>
            <a:r>
              <a:rPr lang="de-CH" baseline="0" smtClean="0"/>
              <a:t>ziemlich alleine da</a:t>
            </a:r>
            <a:endParaRPr lang="es-A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677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622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300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28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3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7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44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53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33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0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18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01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073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92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566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3F6A-35EE-444A-AF58-A1CB382CFE18}" type="datetimeFigureOut">
              <a:rPr lang="de-CH" smtClean="0"/>
              <a:t>06.04.2017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88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Orange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62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Domain Model (</a:t>
            </a:r>
            <a:r>
              <a:rPr lang="de-CH" dirty="0" err="1"/>
              <a:t>lele</a:t>
            </a:r>
            <a:r>
              <a:rPr lang="de-CH" dirty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Viele Elemente aus vorherigen Tasks </a:t>
            </a:r>
            <a:r>
              <a:rPr lang="de-CH" dirty="0" smtClean="0"/>
              <a:t>herauskristallisiert (RE)</a:t>
            </a:r>
            <a:endParaRPr lang="de-CH" dirty="0"/>
          </a:p>
          <a:p>
            <a:pPr lvl="1"/>
            <a:r>
              <a:rPr lang="de-CH" b="1" dirty="0" smtClean="0"/>
              <a:t>Relative</a:t>
            </a:r>
            <a:r>
              <a:rPr lang="de-CH" dirty="0" smtClean="0"/>
              <a:t>, </a:t>
            </a:r>
            <a:r>
              <a:rPr lang="de-CH" b="1" dirty="0" smtClean="0"/>
              <a:t>Patient</a:t>
            </a:r>
            <a:r>
              <a:rPr lang="de-CH" dirty="0" smtClean="0"/>
              <a:t>, </a:t>
            </a:r>
            <a:r>
              <a:rPr lang="de-CH" b="1" dirty="0" err="1" smtClean="0"/>
              <a:t>Doctor</a:t>
            </a:r>
            <a:endParaRPr lang="de-CH" b="1" dirty="0" smtClean="0"/>
          </a:p>
          <a:p>
            <a:pPr lvl="1"/>
            <a:r>
              <a:rPr lang="de-CH" dirty="0" smtClean="0"/>
              <a:t>Kommunikationsaustausch</a:t>
            </a:r>
            <a:r>
              <a:rPr lang="de-CH" dirty="0" smtClean="0"/>
              <a:t> -&gt; </a:t>
            </a:r>
            <a:r>
              <a:rPr lang="de-CH" b="1" dirty="0" smtClean="0"/>
              <a:t>Pinnwand</a:t>
            </a:r>
            <a:endParaRPr lang="de-CH" b="1" dirty="0"/>
          </a:p>
          <a:p>
            <a:pPr lvl="1"/>
            <a:r>
              <a:rPr lang="de-CH" dirty="0"/>
              <a:t>Aufbau der </a:t>
            </a:r>
            <a:r>
              <a:rPr lang="de-CH" b="1" dirty="0"/>
              <a:t>Medikation</a:t>
            </a:r>
            <a:r>
              <a:rPr lang="de-CH" dirty="0"/>
              <a:t> (</a:t>
            </a:r>
            <a:r>
              <a:rPr lang="de-CH" b="1" dirty="0"/>
              <a:t>Medikament</a:t>
            </a:r>
            <a:r>
              <a:rPr lang="de-CH" dirty="0"/>
              <a:t>, </a:t>
            </a:r>
            <a:r>
              <a:rPr lang="de-CH" b="1" dirty="0"/>
              <a:t>Infos zu Medikament</a:t>
            </a:r>
            <a:r>
              <a:rPr lang="de-CH" dirty="0"/>
              <a:t>, </a:t>
            </a:r>
            <a:r>
              <a:rPr lang="de-CH" b="1" dirty="0" smtClean="0"/>
              <a:t>Erinnerung</a:t>
            </a:r>
            <a:r>
              <a:rPr lang="de-CH" dirty="0" smtClean="0"/>
              <a:t>)</a:t>
            </a:r>
            <a:endParaRPr lang="de-CH" dirty="0"/>
          </a:p>
          <a:p>
            <a:pPr lvl="1"/>
            <a:r>
              <a:rPr lang="de-CH" b="1" dirty="0"/>
              <a:t>Kalender</a:t>
            </a:r>
          </a:p>
          <a:p>
            <a:pPr lvl="1"/>
            <a:r>
              <a:rPr lang="de-CH" b="1" dirty="0" smtClean="0"/>
              <a:t>Erinnerung (Notifikation)</a:t>
            </a:r>
            <a:endParaRPr lang="de-CH" b="1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40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Entities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76" y="1825625"/>
            <a:ext cx="8978848" cy="43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3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Responsive</a:t>
            </a:r>
            <a:r>
              <a:rPr lang="de-CH" dirty="0"/>
              <a:t> </a:t>
            </a:r>
            <a:r>
              <a:rPr lang="de-CH" dirty="0" err="1"/>
              <a:t>Driven</a:t>
            </a:r>
            <a:r>
              <a:rPr lang="de-CH" dirty="0"/>
              <a:t> Design (</a:t>
            </a:r>
            <a:r>
              <a:rPr lang="de-CH" dirty="0" err="1"/>
              <a:t>lele</a:t>
            </a:r>
            <a:r>
              <a:rPr lang="de-CH" dirty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CRC Karte muss Joy noch hochladen</a:t>
            </a:r>
          </a:p>
          <a:p>
            <a:endParaRPr lang="de-CH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19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Draft</a:t>
            </a:r>
            <a:r>
              <a:rPr lang="de-CH" dirty="0"/>
              <a:t> (</a:t>
            </a:r>
            <a:r>
              <a:rPr lang="de-CH" dirty="0" err="1"/>
              <a:t>lele</a:t>
            </a:r>
            <a:r>
              <a:rPr lang="de-CH" dirty="0"/>
              <a:t>)</a:t>
            </a:r>
            <a:endParaRPr lang="es-AR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662" y="2133600"/>
            <a:ext cx="11322676" cy="34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Sequenzdiagramm Krankenkasse ändern (</a:t>
            </a:r>
            <a:r>
              <a:rPr lang="de-CH" dirty="0" err="1"/>
              <a:t>säschu</a:t>
            </a:r>
            <a:r>
              <a:rPr lang="de-CH" dirty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Krankenkasse update -&gt; Remove </a:t>
            </a:r>
            <a:r>
              <a:rPr lang="de-CH" dirty="0" err="1"/>
              <a:t>old</a:t>
            </a:r>
            <a:r>
              <a:rPr lang="de-CH" dirty="0"/>
              <a:t> on </a:t>
            </a:r>
            <a:r>
              <a:rPr lang="de-CH" dirty="0" err="1"/>
              <a:t>patient</a:t>
            </a:r>
            <a:r>
              <a:rPr lang="de-CH" dirty="0"/>
              <a:t>, </a:t>
            </a:r>
            <a:r>
              <a:rPr lang="de-CH" dirty="0" err="1"/>
              <a:t>destroy</a:t>
            </a:r>
            <a:r>
              <a:rPr lang="de-CH" dirty="0"/>
              <a:t> </a:t>
            </a:r>
            <a:r>
              <a:rPr lang="de-CH" dirty="0" err="1"/>
              <a:t>old</a:t>
            </a:r>
            <a:r>
              <a:rPr lang="de-CH" dirty="0"/>
              <a:t> (not </a:t>
            </a:r>
            <a:r>
              <a:rPr lang="de-CH" dirty="0" err="1"/>
              <a:t>needed</a:t>
            </a:r>
            <a:r>
              <a:rPr lang="de-CH" dirty="0"/>
              <a:t> in </a:t>
            </a:r>
            <a:r>
              <a:rPr lang="de-CH" dirty="0" err="1"/>
              <a:t>database</a:t>
            </a:r>
            <a:r>
              <a:rPr lang="de-CH" dirty="0"/>
              <a:t> </a:t>
            </a:r>
            <a:r>
              <a:rPr lang="de-CH" dirty="0" err="1"/>
              <a:t>anymore</a:t>
            </a:r>
            <a:r>
              <a:rPr lang="de-CH" dirty="0"/>
              <a:t>), </a:t>
            </a:r>
            <a:r>
              <a:rPr lang="de-CH" dirty="0" err="1"/>
              <a:t>create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(in </a:t>
            </a:r>
            <a:r>
              <a:rPr lang="de-CH" dirty="0" err="1"/>
              <a:t>database</a:t>
            </a:r>
            <a:r>
              <a:rPr lang="de-CH" dirty="0"/>
              <a:t>),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on </a:t>
            </a:r>
            <a:r>
              <a:rPr lang="de-CH" dirty="0" err="1"/>
              <a:t>patient</a:t>
            </a:r>
            <a:endParaRPr lang="en-GB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560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Sequenzdiagramm Erinnerung Medikation (</a:t>
            </a:r>
            <a:r>
              <a:rPr lang="de-CH" dirty="0" err="1"/>
              <a:t>Säschu</a:t>
            </a:r>
            <a:r>
              <a:rPr lang="de-CH" dirty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Send </a:t>
            </a:r>
            <a:r>
              <a:rPr lang="de-CH" dirty="0" err="1"/>
              <a:t>medication</a:t>
            </a:r>
            <a:r>
              <a:rPr lang="de-CH" dirty="0"/>
              <a:t> </a:t>
            </a:r>
            <a:r>
              <a:rPr lang="de-CH" dirty="0" err="1"/>
              <a:t>notification</a:t>
            </a:r>
            <a:r>
              <a:rPr lang="de-CH" dirty="0"/>
              <a:t>: Create </a:t>
            </a:r>
            <a:r>
              <a:rPr lang="de-CH" dirty="0" err="1"/>
              <a:t>Notification</a:t>
            </a:r>
            <a:r>
              <a:rPr lang="de-CH" dirty="0"/>
              <a:t> (</a:t>
            </a:r>
            <a:r>
              <a:rPr lang="de-CH" dirty="0" err="1"/>
              <a:t>store</a:t>
            </a:r>
            <a:r>
              <a:rPr lang="de-CH" dirty="0"/>
              <a:t> in </a:t>
            </a:r>
            <a:r>
              <a:rPr lang="de-CH" dirty="0" err="1"/>
              <a:t>database</a:t>
            </a:r>
            <a:r>
              <a:rPr lang="de-CH" dirty="0"/>
              <a:t>), send </a:t>
            </a:r>
            <a:r>
              <a:rPr lang="de-CH" dirty="0" err="1"/>
              <a:t>created</a:t>
            </a:r>
            <a:r>
              <a:rPr lang="de-CH" dirty="0"/>
              <a:t> </a:t>
            </a:r>
            <a:r>
              <a:rPr lang="de-CH" dirty="0" err="1"/>
              <a:t>notification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relativ</a:t>
            </a:r>
            <a:endParaRPr lang="en-GB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642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Diagramm (</a:t>
            </a:r>
            <a:r>
              <a:rPr lang="de-CH" dirty="0" err="1"/>
              <a:t>Säschu</a:t>
            </a:r>
            <a:r>
              <a:rPr lang="de-CH" dirty="0"/>
              <a:t>)</a:t>
            </a:r>
            <a:endParaRPr lang="es-A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173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7276"/>
            <a:ext cx="10515600" cy="1325563"/>
          </a:xfrm>
        </p:spPr>
        <p:txBody>
          <a:bodyPr/>
          <a:lstStyle/>
          <a:p>
            <a:pPr algn="ctr"/>
            <a:r>
              <a:rPr lang="de-CH" b="1" dirty="0" err="1"/>
              <a:t>Discussion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37941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30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Task 7</vt:lpstr>
      <vt:lpstr>Domain Model (lele)</vt:lpstr>
      <vt:lpstr>Entities</vt:lpstr>
      <vt:lpstr>Responsive Driven Design (lele)</vt:lpstr>
      <vt:lpstr>UML Draft (lele)</vt:lpstr>
      <vt:lpstr>Sequenzdiagramm Krankenkasse ändern (säschu)</vt:lpstr>
      <vt:lpstr>Sequenzdiagramm Erinnerung Medikation (Säschu)</vt:lpstr>
      <vt:lpstr>UML Diagramm (Säschu)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Yves Beutler</dc:creator>
  <cp:lastModifiedBy>Leandro Lerena</cp:lastModifiedBy>
  <cp:revision>43</cp:revision>
  <dcterms:created xsi:type="dcterms:W3CDTF">2017-03-20T17:06:14Z</dcterms:created>
  <dcterms:modified xsi:type="dcterms:W3CDTF">2017-04-06T21:03:06Z</dcterms:modified>
</cp:coreProperties>
</file>