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14" autoAdjust="0"/>
  </p:normalViewPr>
  <p:slideViewPr>
    <p:cSldViewPr snapToGrid="0">
      <p:cViewPr varScale="1">
        <p:scale>
          <a:sx n="100" d="100"/>
          <a:sy n="100" d="100"/>
        </p:scale>
        <p:origin x="12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56057-94A6-4ED6-B81D-35894668BB9D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20B0F-E6B9-4CD6-95D5-6D8989F300D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653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Joy</a:t>
            </a:r>
          </a:p>
          <a:p>
            <a:r>
              <a:rPr lang="en-US" dirty="0" err="1"/>
              <a:t>Begrüssung</a:t>
            </a:r>
            <a:r>
              <a:rPr lang="en-US" dirty="0"/>
              <a:t>, User</a:t>
            </a:r>
            <a:r>
              <a:rPr lang="en-US" baseline="0" dirty="0"/>
              <a:t> Group = relatives</a:t>
            </a:r>
          </a:p>
          <a:p>
            <a:r>
              <a:rPr lang="en-US" baseline="0" dirty="0" err="1"/>
              <a:t>Thema</a:t>
            </a:r>
            <a:r>
              <a:rPr lang="en-US" baseline="0" dirty="0"/>
              <a:t> </a:t>
            </a:r>
            <a:r>
              <a:rPr lang="en-US" baseline="0" dirty="0" err="1"/>
              <a:t>schizophrenie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36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basic information about the patient and the relatives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Standardized data exchange between medical staff and relatives</a:t>
            </a:r>
            <a:endParaRPr lang="en-US" b="1" dirty="0"/>
          </a:p>
          <a:p>
            <a:r>
              <a:rPr lang="en-US" dirty="0"/>
              <a:t>Consistent history of the patients activities to improve the medical treatment by the staff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74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Yves</a:t>
            </a:r>
          </a:p>
          <a:p>
            <a:r>
              <a:rPr lang="en-US" dirty="0"/>
              <a:t>This feature is subject to the administration office</a:t>
            </a:r>
          </a:p>
          <a:p>
            <a:r>
              <a:rPr lang="en-US" dirty="0"/>
              <a:t>The app doesn’t provide sensitive data to match with the medical confidentiality law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77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2249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Yves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126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Joy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524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Yves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686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Joy</a:t>
            </a:r>
          </a:p>
          <a:p>
            <a:r>
              <a:rPr lang="en-US" dirty="0"/>
              <a:t>Patient muss </a:t>
            </a:r>
            <a:r>
              <a:rPr lang="en-US" dirty="0" err="1"/>
              <a:t>gleich</a:t>
            </a:r>
            <a:r>
              <a:rPr lang="en-US" dirty="0"/>
              <a:t> </a:t>
            </a:r>
            <a:r>
              <a:rPr lang="en-US" dirty="0" err="1"/>
              <a:t>viel</a:t>
            </a:r>
            <a:r>
              <a:rPr lang="en-US" dirty="0"/>
              <a:t> </a:t>
            </a:r>
            <a:r>
              <a:rPr lang="en-US" dirty="0" err="1"/>
              <a:t>sehen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Relatives</a:t>
            </a:r>
          </a:p>
          <a:p>
            <a:r>
              <a:rPr lang="en-US" dirty="0"/>
              <a:t>Interview hat </a:t>
            </a:r>
            <a:r>
              <a:rPr lang="en-US" dirty="0" err="1"/>
              <a:t>sehr</a:t>
            </a:r>
            <a:r>
              <a:rPr lang="en-US" dirty="0"/>
              <a:t> </a:t>
            </a:r>
            <a:r>
              <a:rPr lang="en-US" dirty="0" err="1"/>
              <a:t>geholfen</a:t>
            </a:r>
            <a:endParaRPr lang="en-US" dirty="0"/>
          </a:p>
          <a:p>
            <a:r>
              <a:rPr lang="en-US" dirty="0" err="1"/>
              <a:t>überwachung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20B0F-E6B9-4CD6-95D5-6D8989F300D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928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03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27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24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95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3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01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61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01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73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92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6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43F6A-35EE-444A-AF58-A1CB382CFE18}" type="datetimeFigureOut">
              <a:rPr lang="de-CH" smtClean="0"/>
              <a:t>20.03.2017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F3572-111F-43DB-9567-67DF0181C2A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488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Team Orange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62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Scoping</a:t>
            </a:r>
            <a:r>
              <a:rPr lang="de-CH" b="1" dirty="0"/>
              <a:t> – </a:t>
            </a:r>
            <a:r>
              <a:rPr lang="de-CH" b="1" dirty="0" err="1"/>
              <a:t>project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b="1" dirty="0"/>
          </a:p>
        </p:txBody>
      </p:sp>
      <p:sp>
        <p:nvSpPr>
          <p:cNvPr id="7" name="Teilkreis 6"/>
          <p:cNvSpPr/>
          <p:nvPr/>
        </p:nvSpPr>
        <p:spPr>
          <a:xfrm>
            <a:off x="7098634" y="1690688"/>
            <a:ext cx="4211317" cy="4412924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Teilkreis 7"/>
          <p:cNvSpPr/>
          <p:nvPr/>
        </p:nvSpPr>
        <p:spPr>
          <a:xfrm rot="5400000">
            <a:off x="7323810" y="1425992"/>
            <a:ext cx="4211317" cy="4412924"/>
          </a:xfrm>
          <a:prstGeom prst="pie">
            <a:avLst>
              <a:gd name="adj1" fmla="val 10818685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165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basic user data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information &amp; notification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activity tracking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GB" b="1" dirty="0"/>
              <a:t>      minimize effort for medical staff &amp;</a:t>
            </a:r>
          </a:p>
          <a:p>
            <a:pPr marL="0" indent="0">
              <a:buNone/>
            </a:pPr>
            <a:r>
              <a:rPr lang="en-GB" b="1" dirty="0"/>
              <a:t>      administration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       support relatives in their daily business</a:t>
            </a:r>
          </a:p>
        </p:txBody>
      </p:sp>
      <p:sp>
        <p:nvSpPr>
          <p:cNvPr id="6" name="Stern: 5 Zacken 5"/>
          <p:cNvSpPr/>
          <p:nvPr/>
        </p:nvSpPr>
        <p:spPr>
          <a:xfrm>
            <a:off x="525379" y="4235050"/>
            <a:ext cx="625642" cy="6256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Stern: 5 Zacken 9"/>
          <p:cNvSpPr/>
          <p:nvPr/>
        </p:nvSpPr>
        <p:spPr>
          <a:xfrm>
            <a:off x="525379" y="5206006"/>
            <a:ext cx="625642" cy="6256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334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Scoping</a:t>
            </a:r>
            <a:r>
              <a:rPr lang="de-CH" b="1" dirty="0"/>
              <a:t> – out </a:t>
            </a:r>
            <a:r>
              <a:rPr lang="de-CH" b="1" dirty="0" err="1"/>
              <a:t>of</a:t>
            </a:r>
            <a:r>
              <a:rPr lang="de-CH" b="1" dirty="0"/>
              <a:t> </a:t>
            </a:r>
            <a:r>
              <a:rPr lang="de-CH" b="1" dirty="0" err="1"/>
              <a:t>scope</a:t>
            </a:r>
            <a:endParaRPr lang="de-CH" b="1" dirty="0"/>
          </a:p>
        </p:txBody>
      </p:sp>
      <p:sp>
        <p:nvSpPr>
          <p:cNvPr id="7" name="Teilkreis 6"/>
          <p:cNvSpPr/>
          <p:nvPr/>
        </p:nvSpPr>
        <p:spPr>
          <a:xfrm>
            <a:off x="7098634" y="1690688"/>
            <a:ext cx="4211317" cy="4412924"/>
          </a:xfrm>
          <a:prstGeom prst="pi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Teilkreis 7"/>
          <p:cNvSpPr/>
          <p:nvPr/>
        </p:nvSpPr>
        <p:spPr>
          <a:xfrm rot="5400000">
            <a:off x="7323810" y="1425992"/>
            <a:ext cx="4211317" cy="4412924"/>
          </a:xfrm>
          <a:prstGeom prst="pie">
            <a:avLst>
              <a:gd name="adj1" fmla="val 10818685"/>
              <a:gd name="adj2" fmla="val 1620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55895" cy="4351338"/>
          </a:xfrm>
        </p:spPr>
        <p:txBody>
          <a:bodyPr>
            <a:normAutofit/>
          </a:bodyPr>
          <a:lstStyle/>
          <a:p>
            <a:r>
              <a:rPr lang="en-US" b="1" dirty="0"/>
              <a:t>creating user accounts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sensitive information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strike="sngStrike" dirty="0"/>
              <a:t>monitoring</a:t>
            </a:r>
            <a:endParaRPr lang="en-US" strike="sngStrike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strike="sngStrike" dirty="0"/>
              <a:t>sharing information between relatives </a:t>
            </a:r>
          </a:p>
        </p:txBody>
      </p:sp>
    </p:spTree>
    <p:extLst>
      <p:ext uri="{BB962C8B-B14F-4D97-AF65-F5344CB8AC3E}">
        <p14:creationId xmlns:p14="http://schemas.microsoft.com/office/powerpoint/2010/main" val="22862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Research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351338"/>
          </a:xfrm>
        </p:spPr>
        <p:txBody>
          <a:bodyPr>
            <a:normAutofit/>
          </a:bodyPr>
          <a:lstStyle/>
          <a:p>
            <a:r>
              <a:rPr lang="en-US" b="1" dirty="0"/>
              <a:t>brainstorming </a:t>
            </a:r>
          </a:p>
          <a:p>
            <a:endParaRPr lang="en-US" b="1" dirty="0"/>
          </a:p>
          <a:p>
            <a:r>
              <a:rPr lang="en-US" b="1" dirty="0"/>
              <a:t>defined tasks for each team member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created notes for the interview</a:t>
            </a:r>
          </a:p>
          <a:p>
            <a:endParaRPr lang="en-US" dirty="0"/>
          </a:p>
          <a:p>
            <a:r>
              <a:rPr lang="en-US" b="1" dirty="0"/>
              <a:t>defined storyboards</a:t>
            </a:r>
            <a:endParaRPr lang="en-US" dirty="0"/>
          </a:p>
        </p:txBody>
      </p:sp>
      <p:pic>
        <p:nvPicPr>
          <p:cNvPr id="3" name="Grafik 2" descr="Sobre o escândalo da Petrobrás, precisamos de mais lup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36" y="2458018"/>
            <a:ext cx="2350168" cy="23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Synthesize</a:t>
            </a:r>
            <a:endParaRPr lang="de-CH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7042" cy="4351338"/>
          </a:xfrm>
        </p:spPr>
        <p:txBody>
          <a:bodyPr>
            <a:normAutofit/>
          </a:bodyPr>
          <a:lstStyle/>
          <a:p>
            <a:r>
              <a:rPr lang="en-US" b="1" dirty="0"/>
              <a:t>summarized all information</a:t>
            </a:r>
          </a:p>
          <a:p>
            <a:endParaRPr lang="en-US" b="1" dirty="0"/>
          </a:p>
          <a:p>
            <a:r>
              <a:rPr lang="en-US" b="1" dirty="0"/>
              <a:t>removed unnecessary and added important functions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extended storyboards and prototypes</a:t>
            </a:r>
          </a:p>
          <a:p>
            <a:endParaRPr lang="en-US" b="1" dirty="0"/>
          </a:p>
          <a:p>
            <a:r>
              <a:rPr lang="en-US" b="1" dirty="0"/>
              <a:t>defined target users</a:t>
            </a:r>
            <a:endParaRPr lang="en-US" dirty="0"/>
          </a:p>
        </p:txBody>
      </p:sp>
      <p:pic>
        <p:nvPicPr>
          <p:cNvPr id="1026" name="Picture 2" descr="http://www.nathalie-bromberger.de/wp-content/uploads/2015/03/schreibtis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621" y="634394"/>
            <a:ext cx="2821157" cy="21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.clipartfest.com/800eb3400ed5d446cd5091a646d6fd51_-stack-of-file-folders-akten-clipart_170-166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064" y="4391525"/>
            <a:ext cx="1327128" cy="1295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/>
          <p:cNvCxnSpPr/>
          <p:nvPr/>
        </p:nvCxnSpPr>
        <p:spPr>
          <a:xfrm>
            <a:off x="11030628" y="3080084"/>
            <a:ext cx="0" cy="1065589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00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Storyboard - </a:t>
            </a:r>
            <a:r>
              <a:rPr lang="de-CH" b="1" dirty="0" err="1"/>
              <a:t>medication</a:t>
            </a:r>
            <a:endParaRPr lang="de-CH" b="1" dirty="0"/>
          </a:p>
        </p:txBody>
      </p:sp>
      <p:pic>
        <p:nvPicPr>
          <p:cNvPr id="2050" name="Picture 2" descr="Story 3: Medic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t="3135" r="1053" b="1151"/>
          <a:stretch/>
        </p:blipFill>
        <p:spPr bwMode="auto">
          <a:xfrm>
            <a:off x="721896" y="1816768"/>
            <a:ext cx="10780294" cy="385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04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Prototype - </a:t>
            </a:r>
            <a:r>
              <a:rPr lang="de-CH" b="1" dirty="0" err="1"/>
              <a:t>medication</a:t>
            </a:r>
            <a:endParaRPr lang="de-CH" b="1" dirty="0"/>
          </a:p>
        </p:txBody>
      </p:sp>
      <p:pic>
        <p:nvPicPr>
          <p:cNvPr id="3074" name="Picture 2" descr="MedicationPrototyp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584" y="1402079"/>
            <a:ext cx="6302831" cy="495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48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Discussion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794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Breitbild</PresentationFormat>
  <Paragraphs>66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Task 3</vt:lpstr>
      <vt:lpstr>Scoping – project scope</vt:lpstr>
      <vt:lpstr>Scoping – out of scope</vt:lpstr>
      <vt:lpstr>Research</vt:lpstr>
      <vt:lpstr>Synthesize</vt:lpstr>
      <vt:lpstr>Storyboard - medication</vt:lpstr>
      <vt:lpstr>Prototype - medication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</dc:title>
  <dc:creator>Yves Beutler</dc:creator>
  <cp:lastModifiedBy>Yves Beutler</cp:lastModifiedBy>
  <cp:revision>21</cp:revision>
  <dcterms:created xsi:type="dcterms:W3CDTF">2017-03-20T17:06:14Z</dcterms:created>
  <dcterms:modified xsi:type="dcterms:W3CDTF">2017-03-20T21:16:51Z</dcterms:modified>
</cp:coreProperties>
</file>