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9" r:id="rId4"/>
    <p:sldId id="270" r:id="rId5"/>
    <p:sldId id="266" r:id="rId6"/>
    <p:sldId id="267" r:id="rId7"/>
    <p:sldId id="268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14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56057-94A6-4ED6-B81D-35894668BB9D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20B0F-E6B9-4CD6-95D5-6D8989F300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3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36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928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3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7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44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53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33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01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618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01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073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92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566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88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7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Orange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62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 Model (</a:t>
            </a:r>
            <a:r>
              <a:rPr lang="de-CH" dirty="0" err="1" smtClean="0"/>
              <a:t>lele</a:t>
            </a:r>
            <a:r>
              <a:rPr lang="de-CH" dirty="0" smtClean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Viele </a:t>
            </a:r>
            <a:r>
              <a:rPr lang="de-CH" dirty="0"/>
              <a:t>E</a:t>
            </a:r>
            <a:r>
              <a:rPr lang="de-CH" dirty="0" smtClean="0"/>
              <a:t>lemente aus vorherigen Tasks herauskristallisiert</a:t>
            </a:r>
          </a:p>
          <a:p>
            <a:pPr lvl="1"/>
            <a:r>
              <a:rPr lang="de-CH" dirty="0" smtClean="0"/>
              <a:t>Pinnwand (Kommunikationsaustausch)</a:t>
            </a:r>
          </a:p>
          <a:p>
            <a:pPr lvl="1"/>
            <a:r>
              <a:rPr lang="de-CH" dirty="0"/>
              <a:t>Aufbau der Medikation (Medikament, Infos zu Medikament, </a:t>
            </a:r>
            <a:r>
              <a:rPr lang="de-CH" dirty="0" smtClean="0"/>
              <a:t>Notifikation</a:t>
            </a:r>
            <a:r>
              <a:rPr lang="de-CH" dirty="0"/>
              <a:t>)</a:t>
            </a:r>
            <a:endParaRPr lang="de-CH" dirty="0" smtClean="0"/>
          </a:p>
          <a:p>
            <a:pPr lvl="1"/>
            <a:r>
              <a:rPr lang="de-CH" dirty="0" smtClean="0"/>
              <a:t>Kalender</a:t>
            </a:r>
          </a:p>
          <a:p>
            <a:pPr lvl="1"/>
            <a:r>
              <a:rPr lang="de-CH" dirty="0" smtClean="0"/>
              <a:t>Notifikation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40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Responsive</a:t>
            </a:r>
            <a:r>
              <a:rPr lang="de-CH" dirty="0" smtClean="0"/>
              <a:t> </a:t>
            </a:r>
            <a:r>
              <a:rPr lang="de-CH" dirty="0" err="1" smtClean="0"/>
              <a:t>Driven</a:t>
            </a:r>
            <a:r>
              <a:rPr lang="de-CH" dirty="0" smtClean="0"/>
              <a:t> Design (</a:t>
            </a:r>
            <a:r>
              <a:rPr lang="de-CH" dirty="0" err="1" smtClean="0"/>
              <a:t>lele</a:t>
            </a:r>
            <a:r>
              <a:rPr lang="de-CH" dirty="0" smtClean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CRC Karte muss Joy noch hochladen</a:t>
            </a:r>
          </a:p>
          <a:p>
            <a:endParaRPr lang="de-CH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192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UML </a:t>
            </a:r>
            <a:r>
              <a:rPr lang="de-CH" dirty="0" err="1" smtClean="0"/>
              <a:t>Draft</a:t>
            </a:r>
            <a:r>
              <a:rPr lang="de-CH" dirty="0" smtClean="0"/>
              <a:t> (</a:t>
            </a:r>
            <a:r>
              <a:rPr lang="de-CH" dirty="0" err="1" smtClean="0"/>
              <a:t>lele</a:t>
            </a:r>
            <a:r>
              <a:rPr lang="de-CH" dirty="0" smtClean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V. </a:t>
            </a:r>
            <a:r>
              <a:rPr lang="de-CH" smtClean="0"/>
              <a:t>Whiteboard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06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UML Diagramm (</a:t>
            </a:r>
            <a:r>
              <a:rPr lang="de-CH" dirty="0" err="1" smtClean="0"/>
              <a:t>Säschu</a:t>
            </a:r>
            <a:r>
              <a:rPr lang="de-CH" dirty="0" smtClean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173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Sequenzdiagramm Krankenkasse ändern (</a:t>
            </a:r>
            <a:r>
              <a:rPr lang="de-CH" dirty="0" err="1" smtClean="0"/>
              <a:t>säschu</a:t>
            </a:r>
            <a:r>
              <a:rPr lang="de-CH" dirty="0" smtClean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560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Sequenzdiagramm Erinnerung Medikation (</a:t>
            </a:r>
            <a:r>
              <a:rPr lang="de-CH" dirty="0" err="1" smtClean="0"/>
              <a:t>lele</a:t>
            </a:r>
            <a:r>
              <a:rPr lang="de-CH" dirty="0" smtClean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642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7276"/>
            <a:ext cx="10515600" cy="1325563"/>
          </a:xfrm>
        </p:spPr>
        <p:txBody>
          <a:bodyPr/>
          <a:lstStyle/>
          <a:p>
            <a:pPr algn="ctr"/>
            <a:r>
              <a:rPr lang="de-CH" b="1" dirty="0" err="1"/>
              <a:t>Discussion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37941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18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Task 7</vt:lpstr>
      <vt:lpstr>Domain Model (lele)</vt:lpstr>
      <vt:lpstr>Responsive Driven Design (lele)</vt:lpstr>
      <vt:lpstr>UML Draft (lele)</vt:lpstr>
      <vt:lpstr>UML Diagramm (Säschu)</vt:lpstr>
      <vt:lpstr>Sequenzdiagramm Krankenkasse ändern (säschu)</vt:lpstr>
      <vt:lpstr>Sequenzdiagramm Erinnerung Medikation (lele)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Yves Beutler</dc:creator>
  <cp:lastModifiedBy>Leandro Lerena</cp:lastModifiedBy>
  <cp:revision>39</cp:revision>
  <dcterms:created xsi:type="dcterms:W3CDTF">2017-03-20T17:06:14Z</dcterms:created>
  <dcterms:modified xsi:type="dcterms:W3CDTF">2017-04-06T20:43:55Z</dcterms:modified>
</cp:coreProperties>
</file>