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E7671-93C6-4BF4-8CD1-1B910ADD56DE}" v="2" dt="2024-09-02T14:40:5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Sautter" userId="cd31ec42a9baf052" providerId="LiveId" clId="{F35F4932-B3B9-49A3-96ED-F90D962E902B}"/>
    <pc:docChg chg="modSld">
      <pc:chgData name="Andreas Sautter" userId="cd31ec42a9baf052" providerId="LiveId" clId="{F35F4932-B3B9-49A3-96ED-F90D962E902B}" dt="2022-09-12T14:53:32.555" v="36" actId="20577"/>
      <pc:docMkLst>
        <pc:docMk/>
      </pc:docMkLst>
      <pc:sldChg chg="modSp">
        <pc:chgData name="Andreas Sautter" userId="cd31ec42a9baf052" providerId="LiveId" clId="{F35F4932-B3B9-49A3-96ED-F90D962E902B}" dt="2022-09-04T08:46:24.561" v="1" actId="20577"/>
        <pc:sldMkLst>
          <pc:docMk/>
          <pc:sldMk cId="1626629036" sldId="256"/>
        </pc:sldMkLst>
        <pc:spChg chg="mod">
          <ac:chgData name="Andreas Sautter" userId="cd31ec42a9baf052" providerId="LiveId" clId="{F35F4932-B3B9-49A3-96ED-F90D962E902B}" dt="2022-09-04T08:46:24.561" v="1" actId="20577"/>
          <ac:spMkLst>
            <pc:docMk/>
            <pc:sldMk cId="1626629036" sldId="256"/>
            <ac:spMk id="2" creationId="{59853FC9-0B5B-40A8-BD39-983B3E98BF8E}"/>
          </ac:spMkLst>
        </pc:spChg>
      </pc:sldChg>
      <pc:sldChg chg="modSp mod">
        <pc:chgData name="Andreas Sautter" userId="cd31ec42a9baf052" providerId="LiveId" clId="{F35F4932-B3B9-49A3-96ED-F90D962E902B}" dt="2022-09-12T14:53:32.555" v="36" actId="20577"/>
        <pc:sldMkLst>
          <pc:docMk/>
          <pc:sldMk cId="38913335" sldId="261"/>
        </pc:sldMkLst>
        <pc:spChg chg="mod">
          <ac:chgData name="Andreas Sautter" userId="cd31ec42a9baf052" providerId="LiveId" clId="{F35F4932-B3B9-49A3-96ED-F90D962E902B}" dt="2022-09-12T14:53:32.555" v="36" actId="20577"/>
          <ac:spMkLst>
            <pc:docMk/>
            <pc:sldMk cId="38913335" sldId="261"/>
            <ac:spMk id="15" creationId="{2C49EAD2-52BA-4B7C-8EB1-2AC7ACB8FAEA}"/>
          </ac:spMkLst>
        </pc:spChg>
      </pc:sldChg>
    </pc:docChg>
  </pc:docChgLst>
  <pc:docChgLst>
    <pc:chgData name="Andreas Sautter" userId="cd31ec42a9baf052" providerId="LiveId" clId="{36CE7671-93C6-4BF4-8CD1-1B910ADD56DE}"/>
    <pc:docChg chg="custSel modSld">
      <pc:chgData name="Andreas Sautter" userId="cd31ec42a9baf052" providerId="LiveId" clId="{36CE7671-93C6-4BF4-8CD1-1B910ADD56DE}" dt="2024-09-12T12:38:28.042" v="189" actId="20577"/>
      <pc:docMkLst>
        <pc:docMk/>
      </pc:docMkLst>
      <pc:sldChg chg="modSp">
        <pc:chgData name="Andreas Sautter" userId="cd31ec42a9baf052" providerId="LiveId" clId="{36CE7671-93C6-4BF4-8CD1-1B910ADD56DE}" dt="2024-09-02T14:40:54.364" v="1" actId="20577"/>
        <pc:sldMkLst>
          <pc:docMk/>
          <pc:sldMk cId="1626629036" sldId="256"/>
        </pc:sldMkLst>
        <pc:spChg chg="mod">
          <ac:chgData name="Andreas Sautter" userId="cd31ec42a9baf052" providerId="LiveId" clId="{36CE7671-93C6-4BF4-8CD1-1B910ADD56DE}" dt="2024-09-02T14:40:54.364" v="1" actId="20577"/>
          <ac:spMkLst>
            <pc:docMk/>
            <pc:sldMk cId="1626629036" sldId="256"/>
            <ac:spMk id="2" creationId="{59853FC9-0B5B-40A8-BD39-983B3E98BF8E}"/>
          </ac:spMkLst>
        </pc:spChg>
      </pc:sldChg>
      <pc:sldChg chg="modSp mod">
        <pc:chgData name="Andreas Sautter" userId="cd31ec42a9baf052" providerId="LiveId" clId="{36CE7671-93C6-4BF4-8CD1-1B910ADD56DE}" dt="2024-09-12T12:38:28.042" v="189" actId="20577"/>
        <pc:sldMkLst>
          <pc:docMk/>
          <pc:sldMk cId="1494859730" sldId="260"/>
        </pc:sldMkLst>
        <pc:spChg chg="mod">
          <ac:chgData name="Andreas Sautter" userId="cd31ec42a9baf052" providerId="LiveId" clId="{36CE7671-93C6-4BF4-8CD1-1B910ADD56DE}" dt="2024-09-02T14:41:24.273" v="12" actId="20577"/>
          <ac:spMkLst>
            <pc:docMk/>
            <pc:sldMk cId="1494859730" sldId="260"/>
            <ac:spMk id="2" creationId="{171C420C-1696-4384-8BB8-4CB7E6CF5153}"/>
          </ac:spMkLst>
        </pc:spChg>
        <pc:spChg chg="mod">
          <ac:chgData name="Andreas Sautter" userId="cd31ec42a9baf052" providerId="LiveId" clId="{36CE7671-93C6-4BF4-8CD1-1B910ADD56DE}" dt="2024-09-12T12:38:28.042" v="189" actId="20577"/>
          <ac:spMkLst>
            <pc:docMk/>
            <pc:sldMk cId="1494859730" sldId="260"/>
            <ac:spMk id="3" creationId="{2EB9FB2B-4527-41DF-ACF9-A077C40F65AA}"/>
          </ac:spMkLst>
        </pc:spChg>
      </pc:sldChg>
      <pc:sldChg chg="modSp mod">
        <pc:chgData name="Andreas Sautter" userId="cd31ec42a9baf052" providerId="LiveId" clId="{36CE7671-93C6-4BF4-8CD1-1B910ADD56DE}" dt="2024-09-03T06:19:14.794" v="186" actId="20577"/>
        <pc:sldMkLst>
          <pc:docMk/>
          <pc:sldMk cId="38913335" sldId="261"/>
        </pc:sldMkLst>
        <pc:spChg chg="mod">
          <ac:chgData name="Andreas Sautter" userId="cd31ec42a9baf052" providerId="LiveId" clId="{36CE7671-93C6-4BF4-8CD1-1B910ADD56DE}" dt="2024-09-03T06:19:14.794" v="186" actId="20577"/>
          <ac:spMkLst>
            <pc:docMk/>
            <pc:sldMk cId="38913335" sldId="261"/>
            <ac:spMk id="15" creationId="{2C49EAD2-52BA-4B7C-8EB1-2AC7ACB8FA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7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Abstrakte verschwommene öffentliche Bibliothek mit Bücherregalen">
            <a:extLst>
              <a:ext uri="{FF2B5EF4-FFF2-40B4-BE49-F238E27FC236}">
                <a16:creationId xmlns:a16="http://schemas.microsoft.com/office/drawing/2014/main" id="{563E32A3-9DEC-43BC-BC58-A2100C457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853FC9-0B5B-40A8-BD39-983B3E98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3700" dirty="0" err="1"/>
              <a:t>Herzlich</a:t>
            </a:r>
            <a:r>
              <a:rPr lang="en-GB" sz="3700" dirty="0"/>
              <a:t> </a:t>
            </a:r>
            <a:r>
              <a:rPr lang="en-GB" sz="3700" dirty="0" err="1"/>
              <a:t>Willkommen</a:t>
            </a:r>
            <a:r>
              <a:rPr lang="en-GB" sz="3700" dirty="0"/>
              <a:t> </a:t>
            </a:r>
            <a:r>
              <a:rPr lang="en-GB" sz="3700" dirty="0" err="1"/>
              <a:t>zum</a:t>
            </a:r>
            <a:r>
              <a:rPr lang="en-GB" sz="3700" dirty="0"/>
              <a:t> </a:t>
            </a:r>
            <a:r>
              <a:rPr lang="en-GB" sz="3700" dirty="0" err="1"/>
              <a:t>Wirtschafts-Leistungskurs</a:t>
            </a:r>
            <a:r>
              <a:rPr lang="en-GB" sz="3700" dirty="0"/>
              <a:t> (Abitur 2026)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57C4A5-4851-4FEC-92B2-B0924F5F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/>
              <a:t>Hr. Sautter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6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2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A8882-4FB3-46B6-8814-4DE15B43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/>
              <a:t>Warum habt ihr Wirtschaft gewählt?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2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A8882-4FB3-46B6-8814-4DE15B43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700" dirty="0"/>
              <a:t>Wie </a:t>
            </a:r>
            <a:r>
              <a:rPr lang="en-US" sz="6700" dirty="0" err="1"/>
              <a:t>stellt</a:t>
            </a:r>
            <a:r>
              <a:rPr lang="en-US" sz="6700" dirty="0"/>
              <a:t> </a:t>
            </a:r>
            <a:r>
              <a:rPr lang="en-US" sz="6700" dirty="0" err="1"/>
              <a:t>ihr</a:t>
            </a:r>
            <a:r>
              <a:rPr lang="en-US" sz="6700" dirty="0"/>
              <a:t> </a:t>
            </a:r>
            <a:r>
              <a:rPr lang="en-US" sz="6700" dirty="0" err="1"/>
              <a:t>euch</a:t>
            </a:r>
            <a:r>
              <a:rPr lang="en-US" sz="6700" dirty="0"/>
              <a:t> </a:t>
            </a:r>
            <a:r>
              <a:rPr lang="en-US" sz="6700" dirty="0" err="1"/>
              <a:t>Wirtschaftsunterricht</a:t>
            </a:r>
            <a:r>
              <a:rPr lang="en-US" sz="6700" dirty="0"/>
              <a:t> in der </a:t>
            </a:r>
            <a:r>
              <a:rPr lang="en-US" sz="6700" dirty="0" err="1"/>
              <a:t>Kursstufe</a:t>
            </a:r>
            <a:r>
              <a:rPr lang="en-US" sz="6700" dirty="0"/>
              <a:t> </a:t>
            </a:r>
            <a:r>
              <a:rPr lang="en-US" sz="6700" dirty="0" err="1"/>
              <a:t>vor</a:t>
            </a:r>
            <a:r>
              <a:rPr lang="en-US" sz="6700" dirty="0"/>
              <a:t>?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C420C-1696-4384-8BB8-4CB7E6CF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Unser Plan für dieses </a:t>
            </a:r>
            <a:r>
              <a:rPr lang="en-GB" dirty="0" err="1"/>
              <a:t>Schuljahr</a:t>
            </a:r>
            <a:r>
              <a:rPr lang="en-GB" dirty="0"/>
              <a:t> (2024/2025)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9FB2B-4527-41DF-ACF9-A077C40F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169"/>
            <a:ext cx="10168128" cy="4018031"/>
          </a:xfrm>
        </p:spPr>
        <p:txBody>
          <a:bodyPr>
            <a:normAutofit fontScale="55000" lnSpcReduction="20000"/>
          </a:bodyPr>
          <a:lstStyle/>
          <a:p>
            <a:r>
              <a:rPr lang="de-DE" sz="4000" b="1" dirty="0">
                <a:solidFill>
                  <a:srgbClr val="FF0000"/>
                </a:solidFill>
              </a:rPr>
              <a:t>*Grundlagen der Ökonomie* </a:t>
            </a:r>
            <a:r>
              <a:rPr lang="de-DE" sz="4000" dirty="0"/>
              <a:t>(bis ca. Anfang Februar)</a:t>
            </a:r>
          </a:p>
          <a:p>
            <a:pPr lvl="1"/>
            <a:r>
              <a:rPr lang="de-DE" sz="4000" dirty="0"/>
              <a:t>Ökonomisches Verhalten, Marktmodell &amp; Preisbildung, </a:t>
            </a:r>
            <a:r>
              <a:rPr lang="de-DE" sz="4000" dirty="0" err="1"/>
              <a:t>Wirtschaftspolit</a:t>
            </a:r>
            <a:r>
              <a:rPr lang="de-DE" sz="4000" dirty="0"/>
              <a:t>. Zielsetzungen &amp; SMW</a:t>
            </a:r>
          </a:p>
          <a:p>
            <a:r>
              <a:rPr lang="de-DE" sz="4000" b="1" dirty="0">
                <a:solidFill>
                  <a:srgbClr val="FF0000"/>
                </a:solidFill>
              </a:rPr>
              <a:t>*Grundlagen der BWL* </a:t>
            </a:r>
            <a:r>
              <a:rPr lang="de-DE" sz="4000" dirty="0"/>
              <a:t>(bis ca. Ende Juni)</a:t>
            </a:r>
          </a:p>
          <a:p>
            <a:pPr lvl="1"/>
            <a:r>
              <a:rPr lang="de-DE" sz="4000" dirty="0"/>
              <a:t>Start-ups, digitale Transformation, Kennzahlen von Unternehmen, Finanzierung, Rechtsform, Standort, Marketing, und </a:t>
            </a:r>
            <a:r>
              <a:rPr lang="de-DE" sz="4000" dirty="0" err="1"/>
              <a:t>und</a:t>
            </a:r>
            <a:r>
              <a:rPr lang="de-DE" sz="4000" dirty="0"/>
              <a:t> </a:t>
            </a:r>
            <a:r>
              <a:rPr lang="de-DE" sz="4000" dirty="0" err="1"/>
              <a:t>und</a:t>
            </a:r>
            <a:r>
              <a:rPr lang="de-DE" sz="4000" dirty="0"/>
              <a:t>…</a:t>
            </a:r>
          </a:p>
          <a:p>
            <a:r>
              <a:rPr lang="de-DE" sz="4000" b="1" dirty="0"/>
              <a:t>Ab Juli: </a:t>
            </a:r>
            <a:r>
              <a:rPr lang="de-DE" sz="4000" dirty="0">
                <a:solidFill>
                  <a:srgbClr val="FF0000"/>
                </a:solidFill>
              </a:rPr>
              <a:t>*</a:t>
            </a:r>
            <a:r>
              <a:rPr lang="de-DE" sz="4000" b="1" dirty="0">
                <a:solidFill>
                  <a:srgbClr val="FF0000"/>
                </a:solidFill>
              </a:rPr>
              <a:t>Arbeitsmärkte* </a:t>
            </a:r>
            <a:r>
              <a:rPr lang="de-DE" sz="4000" dirty="0"/>
              <a:t>(Stellenwert von Arbeit, Fachkräftemangel, Arbeit 4.0</a:t>
            </a:r>
            <a:r>
              <a:rPr lang="de-DE" sz="4000"/>
              <a:t>, …)</a:t>
            </a:r>
          </a:p>
          <a:p>
            <a:endParaRPr lang="de-DE" dirty="0"/>
          </a:p>
          <a:p>
            <a:r>
              <a:rPr lang="de-DE" dirty="0"/>
              <a:t>GGM, AM, Internationale Finanzmärkte, Fallstudie, Abiturvorbereitung im Schuljahr 2025/2026 (Abiturtermin: 21.04.2026)</a:t>
            </a:r>
          </a:p>
        </p:txBody>
      </p:sp>
    </p:spTree>
    <p:extLst>
      <p:ext uri="{BB962C8B-B14F-4D97-AF65-F5344CB8AC3E}">
        <p14:creationId xmlns:p14="http://schemas.microsoft.com/office/powerpoint/2010/main" val="14948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9A5B4-F211-44B3-BD15-BC759D23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/>
              <a:t>Formalia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C49EAD2-52BA-4B7C-8EB1-2AC7ACB8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2869"/>
            <a:ext cx="5916603" cy="66293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b="1" dirty="0"/>
              <a:t>Schriftliche Arbeiten: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2 Klausuren pro Halbjahr (im 4. HJ nur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ggf. 1 GFS („gleichwertige Feststellung von Schülerleistungen“ =  20-25 min Vortrag + interaktives Element (inkl. Handout) und Rückfragen danach)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dirty="0"/>
              <a:t>Unterrichtsleistungen: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mind. 4 nichtschriftliche Eindrucksnoten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bewertet wird sowohl Qualität als auch Quantität der Beiträge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dirty="0"/>
              <a:t>Schriftlich-Mündlich: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60/40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dirty="0"/>
              <a:t>Materialliste: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College-Block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Ringbuch (kein Blätterchaos!)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dirty="0"/>
              <a:t>Schwerpunktthemen: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Grundlagen der Ökonomie + Grundlagen der BWL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Grundlagen der Ökonomie + Globale Gütermärkte oder AM?</a:t>
            </a:r>
          </a:p>
          <a:p>
            <a:pPr>
              <a:lnSpc>
                <a:spcPct val="100000"/>
              </a:lnSpc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89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47837D-71F8-4002-9148-4D149579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Habt ihr überhaupt gelernt?!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D1C7E-5FD1-4ACE-AE33-78C94C14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WBS-Quiz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F3638D5-A582-42EC-8F37-CD7411E9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Herzlich Willkommen zum Wirtschafts-Leistungskurs (Abitur 2026)</vt:lpstr>
      <vt:lpstr>Warum habt ihr Wirtschaft gewählt?</vt:lpstr>
      <vt:lpstr>Wie stellt ihr euch Wirtschaftsunterricht in der Kursstufe vor?</vt:lpstr>
      <vt:lpstr>Unser Plan für dieses Schuljahr (2024/2025)</vt:lpstr>
      <vt:lpstr>Formalia</vt:lpstr>
      <vt:lpstr>Habt ihr überhaupt gelernt?!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Sautter</dc:creator>
  <cp:lastModifiedBy>Andreas Sautter</cp:lastModifiedBy>
  <cp:revision>2</cp:revision>
  <dcterms:created xsi:type="dcterms:W3CDTF">2021-09-07T08:46:15Z</dcterms:created>
  <dcterms:modified xsi:type="dcterms:W3CDTF">2024-09-12T12:38:29Z</dcterms:modified>
</cp:coreProperties>
</file>