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1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8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1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4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9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02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4BE3A-B09D-7252-5F3A-7589BA375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22" b="1668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5E67FC-CA54-B958-84EB-851CF188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KATAMINO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064B91-D892-6C79-FBBD-B53DF3F3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fr-FR" sz="2000" dirty="0"/>
              <a:t>Etude d’une grille quelconque</a:t>
            </a: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563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0BCE5-4CD8-F5E7-E076-E002C940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8166F-F7CF-AEE2-132E-5B49B107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du jeu </a:t>
            </a:r>
          </a:p>
          <a:p>
            <a:endParaRPr lang="fr-FR" dirty="0"/>
          </a:p>
          <a:p>
            <a:r>
              <a:rPr lang="fr-FR" dirty="0"/>
              <a:t>Programme de résolution (1 </a:t>
            </a:r>
          </a:p>
          <a:p>
            <a:endParaRPr lang="fr-FR" dirty="0"/>
          </a:p>
          <a:p>
            <a:r>
              <a:rPr lang="fr-FR" dirty="0"/>
              <a:t>Etude de la complexité</a:t>
            </a:r>
          </a:p>
        </p:txBody>
      </p:sp>
    </p:spTree>
    <p:extLst>
      <p:ext uri="{BB962C8B-B14F-4D97-AF65-F5344CB8AC3E}">
        <p14:creationId xmlns:p14="http://schemas.microsoft.com/office/powerpoint/2010/main" val="135779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78787-1C74-0C44-B02A-1D0348E6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66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Règles du Katamino (gagne ton papa) :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58EEF3-A665-5A0F-A2AE-7914D161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but du jeu est de remplir sa grille avec les </a:t>
            </a:r>
            <a:r>
              <a:rPr lang="fr-FR" dirty="0" err="1"/>
              <a:t>kataminos</a:t>
            </a:r>
            <a:r>
              <a:rPr lang="fr-FR" dirty="0"/>
              <a:t> attribués avant son adversaire.</a:t>
            </a:r>
          </a:p>
        </p:txBody>
      </p:sp>
    </p:spTree>
    <p:extLst>
      <p:ext uri="{BB962C8B-B14F-4D97-AF65-F5344CB8AC3E}">
        <p14:creationId xmlns:p14="http://schemas.microsoft.com/office/powerpoint/2010/main" val="20515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8F7C6-6F46-759C-102E-D17F7E86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7988"/>
            <a:ext cx="10058400" cy="1450757"/>
          </a:xfrm>
        </p:spPr>
        <p:txBody>
          <a:bodyPr/>
          <a:lstStyle/>
          <a:p>
            <a:r>
              <a:rPr lang="fr-FR" dirty="0"/>
              <a:t>Programmes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2CEF1-EB1F-953A-649D-17AE104C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8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66493-D011-7EE3-99AA-DC3AE1BA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la complexité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3BA66-7145-C8C3-E2FB-510940AD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coucou</a:t>
            </a:r>
          </a:p>
        </p:txBody>
      </p:sp>
    </p:spTree>
    <p:extLst>
      <p:ext uri="{BB962C8B-B14F-4D97-AF65-F5344CB8AC3E}">
        <p14:creationId xmlns:p14="http://schemas.microsoft.com/office/powerpoint/2010/main" val="20352652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4E8E2"/>
      </a:lt2>
      <a:accent1>
        <a:srgbClr val="B396C6"/>
      </a:accent1>
      <a:accent2>
        <a:srgbClr val="BA7FB9"/>
      </a:accent2>
      <a:accent3>
        <a:srgbClr val="C696B1"/>
      </a:accent3>
      <a:accent4>
        <a:srgbClr val="BA7F88"/>
      </a:accent4>
      <a:accent5>
        <a:srgbClr val="C29C8E"/>
      </a:accent5>
      <a:accent6>
        <a:srgbClr val="B4A27B"/>
      </a:accent6>
      <a:hlink>
        <a:srgbClr val="6B8D5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50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RetrospectVTI</vt:lpstr>
      <vt:lpstr>KATAMINO</vt:lpstr>
      <vt:lpstr>Sommaire</vt:lpstr>
      <vt:lpstr>Règles du Katamino (gagne ton papa) :</vt:lpstr>
      <vt:lpstr>Programmes</vt:lpstr>
      <vt:lpstr>Etude de la complexité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KATAMINO</dc:title>
  <dc:creator>Esther M</dc:creator>
  <cp:lastModifiedBy>esthermalrait@gmail.com</cp:lastModifiedBy>
  <cp:revision>1</cp:revision>
  <dcterms:created xsi:type="dcterms:W3CDTF">2023-04-14T13:40:41Z</dcterms:created>
  <dcterms:modified xsi:type="dcterms:W3CDTF">2023-04-17T10:29:26Z</dcterms:modified>
</cp:coreProperties>
</file>