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3" r:id="rId4"/>
    <p:sldId id="257" r:id="rId5"/>
    <p:sldId id="258" r:id="rId6"/>
    <p:sldId id="261" r:id="rId7"/>
    <p:sldId id="259" r:id="rId8"/>
    <p:sldId id="260" r:id="rId9"/>
    <p:sldId id="262" r:id="rId10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1F50421-0F7C-4D18-36F5-2180ED7E238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90CF64-F908-F3D1-DDDD-197520F6F08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196936-E161-F4EA-368E-C42C507BFEE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A3F654-D3F2-5E8A-540E-30EAE64B66C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AAD129F-7441-481E-99B4-FFA97088A4F8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9513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1B2C18-9BB7-2E41-5BB8-765DE0AE53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53A3F0-718A-7B66-F3BA-7F07A81E399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DBF6C7FA-5F16-BA19-629F-F51A1351A82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285D6-9CEE-9B57-2555-73B988CDCE7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7CC47-71D5-F8FE-6810-585713A7DD0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A5FDC2-30AD-3E7B-B5D0-3634573DE9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64F10FE8-808C-4BF8-A8AC-622EFFEDB8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2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8B76B-4814-DC26-695F-6A8C8A2F8A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04F0D3-F9C5-46B3-82CD-330E2398DCA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EBBDF5-6283-F518-F519-8526AEB65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678374-0995-AF17-2B02-B439593CA7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8B76B-4814-DC26-695F-6A8C8A2F8A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4F0D3-F9C5-46B3-82CD-330E2398DCA2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cs typeface="Noto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cs typeface="Noto Sans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EBBDF5-6283-F518-F519-8526AEB65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678374-0995-AF17-2B02-B439593CA7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72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7777D-58F6-3BE1-EB65-16D8AB2D57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9AA314-DFC5-4DDE-B395-FA41DC3DE6A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BEF66D-1666-7C45-B839-8329871372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C29848-D5C8-D49B-B879-EB2C2935DB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21D24E-1FF3-48ED-4240-D77EA080B5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FDD06E8-CB3C-46B8-A644-C9D5480D130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BD5C25-B906-C42D-5452-B2F7D59BF4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10FFCC-7432-CF68-90F9-E9DB81AD72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44E2E-54AF-66D1-697D-1D38E1DCB1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D3EF1A-BE25-45A9-9D18-AB21F580829E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86E32C-EE9A-1B37-C426-315E73591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87846C-D6B5-9E85-EBAC-50E9605CC2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fr-FR" dirty="0"/>
              <a:t>Penser à renommer les </a:t>
            </a:r>
            <a:r>
              <a:rPr lang="fr-FR" dirty="0" err="1"/>
              <a:t>kataminos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DC3BA-C0B7-CAF8-7C78-93E846D7D0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3C840C-0853-4954-A5FC-3E4D21017454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073BD-E7B2-1C7E-4E4D-94C6BAA2DE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31C0399-C65D-F2A3-FD10-F74A9E4EC6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B5605-E225-B7D0-F61C-76C86FC3FF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4438E4-0BF9-408C-9F3A-1763DCFEEE46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96AB3C-B8BE-2702-30A3-39AC1650C2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B07222-9C9B-6DDB-B417-76BE631858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fr-FR" dirty="0"/>
              <a:t>À supprimer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391739-E773-E563-3013-1A7F33F986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71ADDD-EC1E-453B-AE1B-435BC3D7EE63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B94A56-2A08-2724-76C8-DB0F4B6FA8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172EB3-B435-476A-882A-4FB22522AE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fr-FR" dirty="0"/>
              <a:t>Andreas a changé le truc logique 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A20A5-9FF4-BD52-D862-6B97885A8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C9AB6B-4873-3B8F-0BD4-BCCC00D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17D70-C87B-750E-58D9-068E23FE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13079-D26A-8420-83E4-D039B19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1E238-6027-BFCB-E681-8E6D1C82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2A8810-41E6-48E0-9E88-7925AC3E84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81A8A-5614-B4C6-0E2D-7F1C2C0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D71855-98BA-7862-3BC9-F660E67B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42E6E-7E6D-C33D-8E88-C0FAFDBF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107E71-3C34-DB4B-4472-08DADD35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59AF7-CF90-803D-1795-CD9E74A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7D46B-43F6-466B-8349-122D38C2AC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0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8A37FF-02CA-A4D0-BBDB-D208D95C8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17CA9F-435F-61B5-7DA6-6D812B6A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192EA-DC65-2AD0-68E2-C5B8C53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9FDC9-1660-4DE4-260C-7282CA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4E35E-80FA-84BB-52DC-FD8CCC7E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F9B50-A3D6-42D5-B1EE-F841D3FF64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6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6C3A2-C47C-0D31-F274-6F21BDA09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5CA5E6-5198-D228-0B33-B2EE4C0F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FF23F-0529-B822-513D-FD1FE8D3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FF2E61-7D1A-3596-8D27-D5AA00A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2A009-5F5C-1E62-4E3C-AD508CC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6AFE9-D8D6-4364-AECC-99B6752768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7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E1FF3-C3EB-32EC-132E-A67D127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645D4-0C28-F494-4E6E-6B0E09B4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39E15-04A9-4935-8321-E56FCC3A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FCF55-B5D7-A216-9387-12C534FD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71068-C14A-CF8F-22EC-1AB5BC79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A0186-58FA-46B2-B6F2-D0A29E96143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00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0A81-F3A3-E2BA-71A3-DA8F9870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762B7-BFB7-3BD8-7B7F-22B45A75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D38D2-8AD4-8699-DCDE-383DE24C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78863-91FD-3203-B9D9-149F028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2C732-DB6A-092E-4D55-70EC2F11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CE0614-4AE2-4F32-BC2B-DF63772FB2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83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E3CED-4F6F-E8D9-DF05-F24349D2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A620B-53E4-4F89-F19E-C0B0EA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567FC-2C6E-C418-4937-5D60D0CB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DED6B6-869A-297D-50CE-F2C98586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1C0675-33CE-AAEA-B264-BCEF0344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8BD09-54E6-8553-80C8-3161EF3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4A4F3-738A-4644-8763-770AEA6379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83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AEFC-7B37-9FB3-82BC-92CA8C16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02835-052F-3893-50AC-542CADCC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573ED-FBA5-728E-4F95-3F574586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14389A-2E0A-6B0F-554E-4B02DE552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304E64-9217-925B-5B17-1983714A4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F272D2-55BE-7E9A-ED6B-A635381A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3BEEC-223C-CCE4-29A5-FD23B83F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97EB80-EBDF-D8E3-510D-3CBBB437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51EBD-F4DA-46B4-841E-5D712C15B4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9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9BBAE-E674-1DC8-12C0-691D477E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AB0560-2778-A268-35D0-F6DDC319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7DB8F-EDE7-D6D1-CCE4-2BE474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98ED7-5AFD-8185-FBEC-D993E500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214DB-9276-45D0-BE5E-26B9C7D1B1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7A71DB-898E-F84B-0E09-5508097B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51D79F-09A8-9166-3672-7CFADA80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2E089-013F-4F78-0117-B100673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D4CE2-8213-4FAC-BF17-3B25754793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2327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A255-7116-29A0-0827-CB21CCBB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8ED20-6DC7-66A4-EEE9-CFF21BDE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BF9A4-7826-2C01-7CB4-636C863C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9E8E2-C610-EB4C-E9AB-713A3169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5C296-E1D9-CEF7-D25B-780C3C32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26B678-80BA-D2A5-4B0C-D8943C1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127D06-C9DC-401F-953F-406AD2442E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85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B434C-35D4-5B4E-7B95-197107B1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67E16-FD2E-C9FA-8260-0712B9A0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592D-8247-D55B-8B65-08A13CD7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502C8-190E-A0E9-2063-2927C231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53A24-BE35-D6FA-2F8C-EC9F952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9B45A-C862-4A13-8C6C-57F557B83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14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EDBDC-70ED-444C-5EA3-82EF87C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2B026-DE41-F4F9-CBA2-EED56FB12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6AB3E-0CB2-C535-83FB-959D140D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C6388-7A09-6902-9062-5D181A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AADA0-A4E3-86CB-9754-5A8286FE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9F4D9E-4244-385B-6A45-723524D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3FF1DC-BA1E-4463-98BE-47D1034148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385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149A6-1951-F32A-5493-A92B68EC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8769D-2F94-4596-1937-431EC0CBA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E1E16-1B48-957B-E852-9DB7ED2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49DD8-E303-3D7F-8136-8C4D707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07C3F-A902-C710-E4B3-D57342C9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9BE51-691E-48E8-8A25-659C074AFD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73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B94A46-26F2-2ABE-6167-660CAC668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02F720-AC45-69D5-0212-F64682B9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F2841-1D88-853D-561F-EBFAC76E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1B09A-F492-5C15-30ED-93003AAE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15A6F-CF80-2D26-5932-EFAEC65E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F3F21-BE86-47D4-851B-EDE76CAADBC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E8167-7788-7925-4BDF-84DF5EE1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0F4B90-F94D-D207-F41A-EFD1A616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B9A14-B7EF-1D68-F28C-4BDFE050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25E58-4004-61A8-8E5F-CCF6B91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D8B4-115D-BE19-0881-4CB81779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39B7E2-B97B-4B56-A701-36BA23FFFD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25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F636-C9E0-1364-979C-0B575727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63173-2569-E001-D940-E6CC2B956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A41EFA-7279-A632-253F-14999DE7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FD4F7-4F46-B1B0-A6AF-92551AB9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6DE28-AFD7-B3C7-96AC-6DE67BB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44F0E7-9B2E-BEE5-FC97-EE9E4E67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E2E5E-6366-4195-BCDD-EF3780673DD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9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B6512-A318-CD3B-06A0-AB264595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8E39D-E2E4-FAA7-3427-44141E54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A1162-6331-5257-E33A-BBB65E21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00127-A9A1-0911-36E0-4A18531A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F41267-850C-E21A-724A-9D8AF95F9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DA2F3C-A51E-1EBE-9807-E859C44F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9738D4-E018-961E-7B98-CB7D249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6134F7-62A5-0777-E056-4EBF9E38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EEAA9-2940-4972-B417-59AD51A6DC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B3E02-C69A-50D3-0E04-BD9657B4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E0B35F-7B79-0865-4F08-9116621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0A29A9-5A8C-4383-7BB0-E99E1BF7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FF6656-BDEF-77DD-40E6-46091D55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8D3A98-97B0-4691-B2AE-7A29BC1118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4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939E84-9B85-FEFD-30C0-E58F1F74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F57C8-49D5-1495-EB32-34728B1E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0DE6B2-72E0-F1F7-6E34-C90698D6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EABBAF-B57F-4352-A83E-3A7E55E5C3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955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65F0-4F54-578C-36AA-4925CD24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0A0BB-7101-DA7E-135E-0880DCDF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F076E0-845A-B925-4828-A71D52E5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12B4AF-5A46-4C56-8099-1066A10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5E860-9029-35FB-BDA6-C2174A8B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6C4B6-7534-9BDA-CEE7-7107D964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73570-63BB-4F76-B6AF-2E79DA21BA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0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52BFF-14C9-CD9C-F043-C8FE4F6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0036B9-1F82-9B6A-F69C-0A6C4D39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9E0026-60B8-902C-A722-70FDC7099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6D48F-F177-E407-6B83-4988891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37DA9C-1CEC-9958-D7AD-77F2A5E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71526-B538-B735-7BE7-D7BBA7F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AD8325-7249-4AB9-A46E-F6D15043B2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17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5E6FA17-3F60-2ED4-05A3-A724AC108A5D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4F73AB9D-2452-CD6A-624B-02B0CFC996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91E133-8883-3C19-9CBD-EC26B74B3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E8EDFD-FC3E-F28D-C465-92C580A52F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73EC7-7976-7265-2215-1186888CA92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48237-5FBF-0AB9-8BD5-CBC5CEB3886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31F99D43-1FE9-408C-AFB7-E02685737E34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fr-F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10B3FF-8DA8-24E9-647B-2145AF8E1AF7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31BCEE6-EA1C-C15C-8AFA-B8BA07F6CD54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056334F1-E32D-9C68-08DB-0A025417D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F7F429-C88B-B9B1-B0EE-D91529A22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56094E0-280E-788D-6347-8F801ADAD59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678252-C7D8-8E4C-5940-884E8029F54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A36A2F6-C3E2-9CF4-94C6-3B1F5CB4566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5AE3CB1D-0A3E-4F9B-9E08-7B652E5F737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fr-F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4AADF-199A-FC7F-1505-DC5000320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0572" y="1069282"/>
            <a:ext cx="9538855" cy="1080000"/>
          </a:xfrm>
        </p:spPr>
        <p:txBody>
          <a:bodyPr vert="horz"/>
          <a:lstStyle/>
          <a:p>
            <a:pPr lvl="0"/>
            <a:r>
              <a:rPr lang="fr-FR" sz="8800" dirty="0">
                <a:latin typeface="Verdana Pro Black" panose="020B0A04030504040204" pitchFamily="34" charset="0"/>
              </a:rPr>
              <a:t>KATAMINO</a:t>
            </a:r>
            <a:endParaRPr lang="fr-FR" dirty="0">
              <a:latin typeface="Verdana Pro Black" panose="020B0A0403050404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278EA-1B65-A55F-578E-714917190D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fr-FR" sz="3200" dirty="0">
                <a:highlight>
                  <a:srgbClr val="FFFFFF"/>
                </a:highlight>
              </a:rPr>
              <a:t>Recherche de solutions dans une grille finie par simulation numérique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4AADF-199A-FC7F-1505-DC5000320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0572" y="1069282"/>
            <a:ext cx="9538855" cy="1080000"/>
          </a:xfrm>
        </p:spPr>
        <p:txBody>
          <a:bodyPr vert="horz"/>
          <a:lstStyle/>
          <a:p>
            <a:pPr lvl="0"/>
            <a:r>
              <a:rPr lang="fr-FR" sz="8800" dirty="0">
                <a:latin typeface="Verdana Pro Black" panose="020B0A04030504040204" pitchFamily="34" charset="0"/>
              </a:rPr>
              <a:t>KATAMINO</a:t>
            </a:r>
            <a:endParaRPr lang="fr-FR" dirty="0">
              <a:latin typeface="Verdana Pro Black" panose="020B0A0403050404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7278EA-1B65-A55F-578E-714917190D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fr-FR" sz="3200" dirty="0">
                <a:highlight>
                  <a:srgbClr val="FFFFFF"/>
                </a:highlight>
              </a:rPr>
              <a:t>Recherche de solutions dans une grille finie par simulation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138341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0E2DF4F9-B483-00A5-233D-16EF444B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4D9BCEB-1BD2-ADFA-E43D-011E7418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593FC-F5C4-49E9-8A7F-12166235EC6E}" type="slidenum">
              <a:rPr lang="fr-FR" smtClean="0"/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802052-78F7-88C5-C785-898CD11CB9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28A2D8-BA5C-DA23-2F00-ADED87D92F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 dirty="0"/>
              <a:t>Introduction</a:t>
            </a:r>
          </a:p>
          <a:p>
            <a:pPr marL="0" lvl="1" indent="0" hangingPunct="0">
              <a:spcBef>
                <a:spcPts val="1060"/>
              </a:spcBef>
              <a:buClr>
                <a:srgbClr val="77CAEE"/>
              </a:buClr>
              <a:buSzPct val="45000"/>
              <a:buFont typeface="OpenSymbol"/>
              <a:buChar char="●"/>
            </a:pPr>
            <a:r>
              <a:rPr lang="fr-FR" dirty="0"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Définitions</a:t>
            </a:r>
          </a:p>
          <a:p>
            <a:pPr marL="0" lvl="1" indent="0" hangingPunct="0">
              <a:spcBef>
                <a:spcPts val="1060"/>
              </a:spcBef>
              <a:buClr>
                <a:srgbClr val="77CAEE"/>
              </a:buClr>
              <a:buSzPct val="45000"/>
              <a:buFont typeface="OpenSymbol"/>
              <a:buChar char="●"/>
            </a:pPr>
            <a:r>
              <a:rPr lang="fr-FR" dirty="0"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Règles et but du jeu ???</a:t>
            </a:r>
          </a:p>
          <a:p>
            <a:pPr marL="0" lvl="1" indent="0" hangingPunct="0">
              <a:spcBef>
                <a:spcPts val="1060"/>
              </a:spcBef>
              <a:buClr>
                <a:srgbClr val="77CAEE"/>
              </a:buClr>
              <a:buSzPct val="45000"/>
              <a:buFont typeface="OpenSymbol"/>
              <a:buChar char="●"/>
            </a:pPr>
            <a:r>
              <a:rPr lang="fr-FR" dirty="0"/>
              <a:t>Différentes méthodes envisagées</a:t>
            </a:r>
            <a:endParaRPr lang="fr-FR" dirty="0">
              <a:solidFill>
                <a:srgbClr val="009BDD"/>
              </a:solidFill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 dirty="0"/>
              <a:t>Modélisation choisie </a:t>
            </a:r>
          </a:p>
          <a:p>
            <a:pPr marL="0" lvl="1" indent="0" hangingPunct="0">
              <a:spcBef>
                <a:spcPts val="1060"/>
              </a:spcBef>
              <a:buClr>
                <a:srgbClr val="77CAEE"/>
              </a:buClr>
              <a:buSzPct val="45000"/>
              <a:buFont typeface="OpenSymbol"/>
              <a:buChar char="●"/>
            </a:pPr>
            <a:r>
              <a:rPr lang="fr-FR" dirty="0"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Par force brute</a:t>
            </a:r>
          </a:p>
          <a:p>
            <a:pPr marL="0" lvl="1" indent="0" hangingPunct="0">
              <a:spcBef>
                <a:spcPts val="1060"/>
              </a:spcBef>
              <a:buClr>
                <a:srgbClr val="77CAEE"/>
              </a:buClr>
              <a:buSzPct val="45000"/>
              <a:buFont typeface="OpenSymbol"/>
              <a:buChar char="●"/>
            </a:pPr>
            <a:r>
              <a:rPr lang="fr-FR" dirty="0">
                <a:solidFill>
                  <a:srgbClr val="009BDD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Avec un algorithme glouton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 dirty="0"/>
              <a:t>Conclusion </a:t>
            </a:r>
            <a:r>
              <a:rPr lang="fr-FR" dirty="0">
                <a:highlight>
                  <a:srgbClr val="FFFF00"/>
                </a:highlight>
              </a:rPr>
              <a:t>(et ouverture sur les polyominos?)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93C3B749-5B32-AF18-B968-1BC9F202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056A27-854F-43E6-83B4-88D77A716B64}" type="datetime1">
              <a:rPr lang="fr-FR" smtClean="0"/>
              <a:t>25/06/2023</a:t>
            </a:fld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4F4E915-8D37-A78A-3444-78C975D2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BEF009-BF86-44F7-B9F0-35C448208CA3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B579CC-09DD-BAAC-90A1-D22EC0AE5E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fr-FR"/>
              <a:t>INTRODUCTION - Définitions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E393F8-7456-76F2-529E-5F7937FD9C86}"/>
              </a:ext>
            </a:extLst>
          </p:cNvPr>
          <p:cNvSpPr txBox="1"/>
          <p:nvPr/>
        </p:nvSpPr>
        <p:spPr>
          <a:xfrm>
            <a:off x="3240000" y="900000"/>
            <a:ext cx="4320000" cy="4165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spAutoFit/>
          </a:bodyPr>
          <a:lstStyle/>
          <a:p>
            <a:pPr lvl="0" rtl="0" hangingPunct="0">
              <a:buNone/>
              <a:tabLst/>
            </a:pPr>
            <a:r>
              <a:rPr lang="fr-FR" sz="2400">
                <a:solidFill>
                  <a:srgbClr val="00A933"/>
                </a:solidFill>
                <a:latin typeface="Noto Sans" pitchFamily="18"/>
                <a:ea typeface="DejaVu Sans" pitchFamily="2"/>
                <a:cs typeface="Noto Sans" pitchFamily="2"/>
              </a:rPr>
              <a:t>Exemples de polyominos</a:t>
            </a:r>
          </a:p>
        </p:txBody>
      </p:sp>
      <p:pic>
        <p:nvPicPr>
          <p:cNvPr id="11" name="Image 10" descr="Une image contenant carré, Caractère coloré, vert, motif&#10;&#10;Description générée automatiquement">
            <a:extLst>
              <a:ext uri="{FF2B5EF4-FFF2-40B4-BE49-F238E27FC236}">
                <a16:creationId xmlns:a16="http://schemas.microsoft.com/office/drawing/2014/main" id="{FD4DE548-2F4C-F1C7-6817-4C91F830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32" y="1558440"/>
            <a:ext cx="6340160" cy="3304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017F30E5-0AEA-BEBB-B7DD-37E61FBA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316923-0581-47A2-826F-58B874AAFDC5}" type="datetime1">
              <a:rPr lang="fr-FR" smtClean="0"/>
              <a:t>25/06/2023</a:t>
            </a:fld>
            <a:endParaRPr lang="fr-FR"/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566681A-8B8D-56E9-C4D6-A084CB41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AE515C-CC53-411D-82BF-E1554E68EEE2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469120-4BB9-A4B4-DCD6-0D0DE4FC71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fr-FR"/>
              <a:t>MODÉLISATION CHOISIE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0F4D2-7D66-202C-C297-CDCE95C931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4567320" cy="3600000"/>
          </a:xfrm>
        </p:spPr>
        <p:txBody>
          <a:bodyPr vert="horz"/>
          <a:lstStyle/>
          <a:p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46C3F54-864C-C90F-A018-3ADF9FA5DDD5}"/>
              </a:ext>
            </a:extLst>
          </p:cNvPr>
          <p:cNvSpPr/>
          <p:nvPr/>
        </p:nvSpPr>
        <p:spPr>
          <a:xfrm>
            <a:off x="1080000" y="1082880"/>
            <a:ext cx="3600000" cy="3597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25400">
            <a:solidFill>
              <a:srgbClr val="CCCCCC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algn="ctr" rtl="0" hangingPunct="0">
              <a:buNone/>
              <a:tabLst/>
            </a:pPr>
            <a:r>
              <a:rPr lang="fr-FR" sz="2400">
                <a:latin typeface="Noto Sans" pitchFamily="18"/>
                <a:ea typeface="DejaVu Sans" pitchFamily="2"/>
                <a:cs typeface="Noto Sans" pitchFamily="2"/>
              </a:rPr>
              <a:t>Mettre une image des</a:t>
            </a:r>
          </a:p>
          <a:p>
            <a:pPr lvl="0" algn="ctr" rtl="0" hangingPunct="0">
              <a:buNone/>
              <a:tabLst/>
            </a:pPr>
            <a:r>
              <a:rPr lang="fr-FR" sz="2400">
                <a:latin typeface="Noto Sans" pitchFamily="18"/>
                <a:ea typeface="DejaVu Sans" pitchFamily="2"/>
                <a:cs typeface="Noto Sans" pitchFamily="2"/>
              </a:rPr>
              <a:t>Kataminos avec les noms</a:t>
            </a:r>
          </a:p>
          <a:p>
            <a:pPr lvl="0" algn="ctr" rtl="0" hangingPunct="0">
              <a:buNone/>
              <a:tabLst/>
            </a:pPr>
            <a:r>
              <a:rPr lang="fr-FR" sz="2400">
                <a:latin typeface="Noto Sans" pitchFamily="18"/>
                <a:ea typeface="DejaVu Sans" pitchFamily="2"/>
                <a:cs typeface="Noto Sans" pitchFamily="2"/>
              </a:rPr>
              <a:t>Qu’on a choisi 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F02069-4C0D-B939-B7A6-44C3090F3D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00000" y="897839"/>
            <a:ext cx="1746719" cy="12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AC81AB6-716E-0E37-76F2-9BEE0F4F747E}"/>
              </a:ext>
            </a:extLst>
          </p:cNvPr>
          <p:cNvSpPr/>
          <p:nvPr/>
        </p:nvSpPr>
        <p:spPr>
          <a:xfrm>
            <a:off x="6840000" y="1980000"/>
            <a:ext cx="540000" cy="144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A933"/>
          </a:solidFill>
          <a:ln w="25400">
            <a:solidFill>
              <a:srgbClr val="CCCCCC"/>
            </a:solidFill>
            <a:prstDash val="solid"/>
          </a:ln>
        </p:spPr>
        <p:txBody>
          <a:bodyPr vert="horz" wrap="none" lIns="0" tIns="0" rIns="0" bIns="0" anchor="ctr" anchorCtr="0" compatLnSpc="0">
            <a:noAutofit/>
          </a:bodyPr>
          <a:lstStyle/>
          <a:p>
            <a:pPr lvl="0" rtl="0" hangingPunct="0">
              <a:buNone/>
              <a:tabLst/>
            </a:pPr>
            <a:endParaRPr lang="fr-FR" sz="2400">
              <a:latin typeface="Noto Sans" pitchFamily="18"/>
              <a:ea typeface="DejaVu Sans" pitchFamily="2"/>
              <a:cs typeface="Noto 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06854A-67B0-4B43-60A7-BAE64B75C2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r="6999"/>
          <a:stretch>
            <a:fillRect/>
          </a:stretch>
        </p:blipFill>
        <p:spPr>
          <a:xfrm>
            <a:off x="5888880" y="3473639"/>
            <a:ext cx="2391120" cy="6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99C387-BB93-E2E2-3FF0-C20A08F82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756" y="291526"/>
            <a:ext cx="3129280" cy="1579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E5366E0C-A359-5E97-FCF0-F20EEFF8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8BF125-8BF7-4512-94EF-C6E5062A4159}" type="datetime1">
              <a:rPr lang="fr-FR" smtClean="0"/>
              <a:t>25/06/2023</a:t>
            </a:fld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921E8943-274A-8A56-5B93-CAB92E1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B0D4F-3B9C-417A-925B-D4089337FBF9}" type="slidenum">
              <a:rPr lang="fr-FR" smtClean="0"/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5240B4-9A93-E1AD-F266-7191C796F5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fr-FR"/>
              <a:t>INTRODUCTION - Définitions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5A5101-E14D-24AA-68F7-8B69FF96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5" y="1011555"/>
            <a:ext cx="9565225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FBEAEE9B-2C87-B1F0-2B7D-61B98A4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7849ADC-A5FC-4E7D-827C-AB959F0DCB5E}" type="datetime1">
              <a:rPr lang="fr-FR" smtClean="0"/>
              <a:t>25/06/2023</a:t>
            </a:fld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CC15BAC-3E3A-E300-75CA-D78C0F46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34533D-EB25-4203-B98F-6CB4634B662E}" type="slidenum">
              <a:rPr lang="fr-FR" smtClean="0"/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E4728-89E8-FE38-148B-A673F660E4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827"/>
            <a:ext cx="9360000" cy="478080"/>
          </a:xfrm>
        </p:spPr>
        <p:txBody>
          <a:bodyPr vert="horz"/>
          <a:lstStyle/>
          <a:p>
            <a:pPr lvl="0"/>
            <a:r>
              <a:rPr lang="fr-FR"/>
              <a:t>INTRODUCTION – Règles et but du jeu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F3D9B68D-8995-1984-A224-28F34EDA4E6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5391600">
            <a:off x="1259376" y="1078814"/>
            <a:ext cx="2873880" cy="3600000"/>
          </a:xfrm>
        </p:spPr>
      </p:pic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6F886B44-5389-46C9-B275-0023BF2D5B5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1440000"/>
            <a:ext cx="4786920" cy="3060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41A07C3C-4C54-2475-D175-160DEF2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11B2BF5-8133-4807-ACBD-4FE57B49E97E}" type="datetime1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0D816CC9-E5B2-F8C3-4340-9697FC1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83098-EC6C-448F-B2EC-07C6E39D983A}" type="slidenum">
              <a:rPr lang="fr-FR" smtClean="0"/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7089E4-FC81-4BD6-48D1-BA492296CE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6720"/>
            <a:ext cx="10080000" cy="911880"/>
          </a:xfrm>
        </p:spPr>
        <p:txBody>
          <a:bodyPr vert="horz"/>
          <a:lstStyle/>
          <a:p>
            <a:pPr lvl="0"/>
            <a:r>
              <a:rPr lang="fr-FR" sz="2800"/>
              <a:t>DIFFÉRENTES MÉTHODES ENVISAGÉES – Par force brute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55D494-51F4-58B0-22ED-13BAEA6DB7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080000"/>
            <a:ext cx="4567320" cy="171684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/>
              <a:t>Simple à concevoir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/>
              <a:t>Renvoie une solution si elle existe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EF9C4-F96A-0C28-262C-6733F35EAE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2960279"/>
            <a:ext cx="4567320" cy="1716840"/>
          </a:xfrm>
        </p:spPr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 dirty="0"/>
              <a:t>Aucune optimisation : </a:t>
            </a:r>
            <a:r>
              <a:rPr lang="fr-FR" dirty="0">
                <a:highlight>
                  <a:srgbClr val="FFFF00"/>
                </a:highlight>
              </a:rPr>
              <a:t>(complexité?)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fr-FR" dirty="0"/>
              <a:t>Peu d’information à tirer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A66D0D-46E6-5325-E9B4-A8CD64C4A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00" y="721800"/>
            <a:ext cx="3240000" cy="43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139</Words>
  <Application>Microsoft Office PowerPoint</Application>
  <PresentationFormat>Personnalisé</PresentationFormat>
  <Paragraphs>48</Paragraphs>
  <Slides>8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Liberation Sans</vt:lpstr>
      <vt:lpstr>Noto Sans</vt:lpstr>
      <vt:lpstr>OpenSymbol</vt:lpstr>
      <vt:lpstr>StarSymbol</vt:lpstr>
      <vt:lpstr>Verdana Pro Black</vt:lpstr>
      <vt:lpstr>Blue_Curve</vt:lpstr>
      <vt:lpstr>Blue_Curve1</vt:lpstr>
      <vt:lpstr>KATAMINO</vt:lpstr>
      <vt:lpstr>KATAMINO</vt:lpstr>
      <vt:lpstr>SOMMAIRE</vt:lpstr>
      <vt:lpstr>INTRODUCTION - Définitions</vt:lpstr>
      <vt:lpstr>MODÉLISATION CHOISIE</vt:lpstr>
      <vt:lpstr>INTRODUCTION - Définitions</vt:lpstr>
      <vt:lpstr>INTRODUCTION – Règles et but du jeu</vt:lpstr>
      <vt:lpstr>DIFFÉRENTES MÉTHODES ENVISAGÉES – Par force brute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Esther M</dc:creator>
  <cp:lastModifiedBy>esthermalrait@gmail.com</cp:lastModifiedBy>
  <cp:revision>11</cp:revision>
  <dcterms:created xsi:type="dcterms:W3CDTF">2023-06-02T15:41:56Z</dcterms:created>
  <dcterms:modified xsi:type="dcterms:W3CDTF">2023-06-29T10:24:39Z</dcterms:modified>
</cp:coreProperties>
</file>