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Kelompok 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Membuat pertanyaan klinis berdasarkan prinsip PICO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Kita menghadapi anak dg defisiensi growth hormone (GH), apakah pemberian terapi GH eksogen dapat memacu pertumbuhan anak tersebut?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 (patient/population): Anak usia 2 - 14 tahun dengan isolated growth hormone deficiency</a:t>
            </a:r>
          </a:p>
          <a:p>
            <a:pPr lvl="0"/>
            <a:r>
              <a:rPr/>
              <a:t>I (ntervention): Terapi GH eksogen dengan dosis awal 25 mcg/kgBB/hari</a:t>
            </a:r>
          </a:p>
          <a:p>
            <a:pPr lvl="0"/>
            <a:r>
              <a:rPr/>
              <a:t>C (comparator/control): plasebo</a:t>
            </a:r>
          </a:p>
          <a:p>
            <a:pPr lvl="0"/>
            <a:r>
              <a:rPr/>
              <a:t>O (outcome): laju peningkatan tinggi badan per tahun (Δ height velocity) &gt;3 cm dalam 12 bulan terapi.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Pertanyaan Klinis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Pada pasien anak usia 2 -14 tahun dengan isolated growth hormone deficiency, apakah pemberian growth hormone eksogen sebagai terapi dapat meningkatkan height velocity &gt;3 cm/tahun pada 12 bulan terapi dibandingkan anak yang diberikan terapi plasebo.</a:t>
            </a:r>
          </a:p>
          <a:p>
            <a:pPr lvl="0"/>
            <a:r>
              <a:rPr/>
              <a:t>https://academic.oup.com/jcem/article/93/2/352/2597982</a:t>
            </a:r>
          </a:p>
          <a:p>
            <a:pPr lvl="0"/>
            <a:r>
              <a:rPr/>
              <a:t>https://onlinelibrary.wiley.com/doi/10.1111/j.1365-2265.2012.04420.x</a:t>
            </a:r>
          </a:p>
          <a:p>
            <a:pPr lvl="0"/>
            <a:r>
              <a:rPr/>
              <a:t>https://www.ncbi.nlm.nih.gov/pmc/articles/PMC6979443/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PICO</dc:title>
  <dc:creator>Kelompok 1</dc:creator>
  <cp:keywords/>
  <dcterms:created xsi:type="dcterms:W3CDTF">2023-09-04T13:42:46Z</dcterms:created>
  <dcterms:modified xsi:type="dcterms:W3CDTF">2023-09-04T13:42:46Z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