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5a1363c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5a1363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5a1363c9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5a1363c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5a1363c9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5a1363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a1363c9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a1363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dee0fa7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dee0fa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5a1363c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5a136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5a1363c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5a1363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5a1363c9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5a1363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5a1363c9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5a1363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555600"/>
            <a:ext cx="371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you learned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555600"/>
            <a:ext cx="371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3 - 4 sentence summary of the presentation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in your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solve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have you learned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Words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Deep Sequence Model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Computer Vision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331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Tricks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