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Source Code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SourceCodePr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7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e5a1363c9_0_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e5a1363c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e5a1363c9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e5a1363c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e5a1363c9_0_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e5a1363c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e5a1363c9_0_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e5a1363c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2728878fa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2728878f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2728878fa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2728878f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e5a1363c9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e5a1363c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6f80d1ff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6f80d1f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cdee0fa79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cdee0fa7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80d1f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80d1f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e5a1363c9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e5a1363c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e5a1363c9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e5a1363c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2728878fa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2728878f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e5a1363c9_0_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e5a1363c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Sun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Engineering Tricks 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389600"/>
            <a:ext cx="4309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Idea: take advantage of physics of real-life model → agents must move based on a model of motion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Use velocity information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Use acceleration information</a:t>
            </a:r>
            <a:endParaRPr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Visualize trends of velocity and acceleration in input and output data</a:t>
            </a:r>
            <a:endParaRPr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Visualize relationship between input and output data</a:t>
            </a:r>
            <a:endParaRPr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Findings: 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most data points to linear movement (near-zero acceleration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input and output data has little difference (constant change)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0900" y="2675638"/>
            <a:ext cx="2250150" cy="15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9900" y="2647650"/>
            <a:ext cx="2334112" cy="155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3700" y="110875"/>
            <a:ext cx="2334100" cy="233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9600" y="110875"/>
            <a:ext cx="2334100" cy="23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1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389600"/>
            <a:ext cx="50358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Encoder/De</a:t>
            </a:r>
            <a:r>
              <a:rPr lang="en"/>
              <a:t>coder Model: inspired by discussion 7 architecture</a:t>
            </a:r>
            <a:endParaRPr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Parameters: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Encoder - 4 hidden layers, Decoder - 4 hidden layers, Batch-size - 4, lr - 1e-3</a:t>
            </a:r>
            <a:endParaRPr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Findings: relatively inaccurate (test loss ~1000)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475" y="1921050"/>
            <a:ext cx="28670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6188" y="2669975"/>
            <a:ext cx="2424375" cy="16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2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464100" y="1542000"/>
            <a:ext cx="50358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Median vs Mean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Use same velocity model with acceleration for both tests, just compare median and mean selection</a:t>
            </a:r>
            <a:endParaRPr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Model description: calculate the median/mean velocity and acceleration for the 50 input </a:t>
            </a:r>
            <a:r>
              <a:rPr lang="en"/>
              <a:t>data points</a:t>
            </a:r>
            <a:r>
              <a:rPr lang="en"/>
              <a:t>, and use this value to interpolate the next 60 future output data points</a:t>
            </a:r>
            <a:endParaRPr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Findings: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Median performs better (~70 vs ~50 loss)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Suggests outliers greatly affect mean model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3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389600"/>
            <a:ext cx="50358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Linear Regression: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</a:t>
            </a:r>
            <a:r>
              <a:rPr lang="en"/>
              <a:t>se 60 separate models total in the linear regression implementation, where each model is prediction the 51-110th timestamps respectively</a:t>
            </a:r>
            <a:endParaRPr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Findings: very accurate (test loss ~20)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simple is better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see image to right, performs weakly against data that has non-linear trends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luckily, data visualization shows that most data is linear</a:t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000" y="1247775"/>
            <a:ext cx="27813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555600"/>
            <a:ext cx="3087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Results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" y="1493650"/>
            <a:ext cx="84010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555600"/>
            <a:ext cx="3714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have you learned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389600"/>
            <a:ext cx="55431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Handling outliers is extremely effective and important for an accurate model based on this data, as shown by the median/mean tests</a:t>
            </a:r>
            <a:endParaRPr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Data visualization was most helpful in the early stages of the project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Most agents moved in a straight line indicated that a linear model and a simple model would work well</a:t>
            </a:r>
            <a:endParaRPr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biggest bottleneck in this project was setting up the training environment and training itself</a:t>
            </a:r>
            <a:endParaRPr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Begin experimentation with the simplest possible models first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In this case, simplest performed best!</a:t>
            </a:r>
            <a:endParaRPr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Use advice from the reference papers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They already provide insights into successful models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555600"/>
            <a:ext cx="3714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389600"/>
            <a:ext cx="6164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With more computation resources and training time: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try to tune more complex models to be successful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LSTM and transformer models</a:t>
            </a:r>
            <a:endParaRPr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Continue tuning hyperparameters for linear regression</a:t>
            </a:r>
            <a:endParaRPr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Implement ensemble forest methods for regression</a:t>
            </a:r>
            <a:endParaRPr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Apply nearest neighbor approach to test data based on training data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May not be effective in real-time, but effective in a competition setting</a:t>
            </a:r>
            <a:endParaRPr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Implement more pre/post processing techniques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min/max normalization for input data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Kalman filter</a:t>
            </a:r>
            <a:endParaRPr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Interpolate data to generate more features or collect more data to develop more complex models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members: William Sun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did you solve the problem: Linear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results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Rank: 12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Sco</a:t>
            </a:r>
            <a:r>
              <a:rPr lang="en"/>
              <a:t>re: 21.92163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have you learned: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Implementing and experimenting with multiple ML and DL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Experience with PyTorch, sklearn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5"/>
          <p:cNvCxnSpPr/>
          <p:nvPr/>
        </p:nvCxnSpPr>
        <p:spPr>
          <a:xfrm>
            <a:off x="-6875" y="2900700"/>
            <a:ext cx="915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Words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421176" y="2235693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421225" y="2596750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MLP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2253122" y="1423415"/>
            <a:ext cx="2954700" cy="295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2253125" y="2596750"/>
            <a:ext cx="2954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Motion Prediction Forecasting</a:t>
            </a:r>
            <a:endParaRPr sz="3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5709626" y="2147440"/>
            <a:ext cx="1506600" cy="150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5660100" y="2596750"/>
            <a:ext cx="166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Linear Regression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7718079" y="2394636"/>
            <a:ext cx="1012500" cy="1012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7621675" y="2596750"/>
            <a:ext cx="1172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Velocity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Introduction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389600"/>
            <a:ext cx="37311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William Sun: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Senior, Computer Engineering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Background: CSE 151A, CSE 152A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58500"/>
            <a:ext cx="367665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2388" y="2096750"/>
            <a:ext cx="4075871" cy="274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389600"/>
            <a:ext cx="5131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Summ</a:t>
            </a:r>
            <a:r>
              <a:rPr lang="en"/>
              <a:t>ary: the prediction task will consist of taking in 50 positional coordinates which are ordered in time (5 seconds), and output the next 60 predicted positional coordinates in time (6 seconds)</a:t>
            </a:r>
            <a:endParaRPr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Initially: 80/20 training/validation split was used</a:t>
            </a:r>
            <a:endParaRPr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No normalization was used → performance was satisfactory</a:t>
            </a:r>
            <a:endParaRPr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Idea: implement min-max normalization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" y="2932700"/>
            <a:ext cx="813435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2415750" y="4569000"/>
            <a:ext cx="431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Visualize sample data batch (Austin #3000)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389600"/>
            <a:ext cx="5131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Use imshow() to visualize positions</a:t>
            </a:r>
            <a:endParaRPr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Findings: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many straight lines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densely packed regions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700" y="209550"/>
            <a:ext cx="2714625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3000" y="209550"/>
            <a:ext cx="27051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555600"/>
            <a:ext cx="3318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Model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389600"/>
            <a:ext cx="55431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DL models tested: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MLP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Encoder/Decoder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LSTM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Transformer</a:t>
            </a:r>
            <a:endParaRPr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Loss function: sum of squares</a:t>
            </a:r>
            <a:endParaRPr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Initial hypoth</a:t>
            </a:r>
            <a:r>
              <a:rPr lang="en"/>
              <a:t>esis: more powerful methods would be better (LSTM and transformer)</a:t>
            </a:r>
            <a:endParaRPr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Findings: simpler feed forward neural network worked better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most data has linear trends, and simple patterns in the data are more geared towards the simpler models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complex models not sufficiently tuned during experimentation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