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49"/>
  </p:notesMasterIdLst>
  <p:sldIdLst>
    <p:sldId id="256" r:id="rId2"/>
    <p:sldId id="291" r:id="rId3"/>
    <p:sldId id="258" r:id="rId4"/>
    <p:sldId id="259" r:id="rId5"/>
    <p:sldId id="257" r:id="rId6"/>
    <p:sldId id="260" r:id="rId7"/>
    <p:sldId id="261" r:id="rId8"/>
    <p:sldId id="279" r:id="rId9"/>
    <p:sldId id="264" r:id="rId10"/>
    <p:sldId id="268" r:id="rId11"/>
    <p:sldId id="277" r:id="rId12"/>
    <p:sldId id="296" r:id="rId13"/>
    <p:sldId id="295" r:id="rId14"/>
    <p:sldId id="299" r:id="rId15"/>
    <p:sldId id="298" r:id="rId16"/>
    <p:sldId id="270" r:id="rId17"/>
    <p:sldId id="271" r:id="rId18"/>
    <p:sldId id="266" r:id="rId19"/>
    <p:sldId id="300" r:id="rId20"/>
    <p:sldId id="297" r:id="rId21"/>
    <p:sldId id="292" r:id="rId22"/>
    <p:sldId id="293" r:id="rId23"/>
    <p:sldId id="294" r:id="rId24"/>
    <p:sldId id="267" r:id="rId25"/>
    <p:sldId id="269" r:id="rId26"/>
    <p:sldId id="278" r:id="rId27"/>
    <p:sldId id="280" r:id="rId28"/>
    <p:sldId id="282" r:id="rId29"/>
    <p:sldId id="286" r:id="rId30"/>
    <p:sldId id="283" r:id="rId31"/>
    <p:sldId id="272" r:id="rId32"/>
    <p:sldId id="275" r:id="rId33"/>
    <p:sldId id="276" r:id="rId34"/>
    <p:sldId id="273" r:id="rId35"/>
    <p:sldId id="274" r:id="rId36"/>
    <p:sldId id="301" r:id="rId37"/>
    <p:sldId id="302" r:id="rId38"/>
    <p:sldId id="305" r:id="rId39"/>
    <p:sldId id="306" r:id="rId40"/>
    <p:sldId id="303" r:id="rId41"/>
    <p:sldId id="304" r:id="rId42"/>
    <p:sldId id="288" r:id="rId43"/>
    <p:sldId id="289" r:id="rId44"/>
    <p:sldId id="307" r:id="rId45"/>
    <p:sldId id="290" r:id="rId46"/>
    <p:sldId id="285" r:id="rId47"/>
    <p:sldId id="28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DE9A53-928B-4684-9E3C-1C5D13CF98B0}">
          <p14:sldIdLst>
            <p14:sldId id="256"/>
            <p14:sldId id="291"/>
            <p14:sldId id="258"/>
            <p14:sldId id="259"/>
            <p14:sldId id="257"/>
            <p14:sldId id="260"/>
            <p14:sldId id="261"/>
            <p14:sldId id="279"/>
            <p14:sldId id="264"/>
            <p14:sldId id="268"/>
            <p14:sldId id="277"/>
            <p14:sldId id="296"/>
            <p14:sldId id="295"/>
            <p14:sldId id="299"/>
            <p14:sldId id="298"/>
            <p14:sldId id="270"/>
            <p14:sldId id="271"/>
            <p14:sldId id="266"/>
            <p14:sldId id="300"/>
            <p14:sldId id="297"/>
            <p14:sldId id="292"/>
            <p14:sldId id="293"/>
            <p14:sldId id="294"/>
            <p14:sldId id="267"/>
            <p14:sldId id="269"/>
            <p14:sldId id="278"/>
            <p14:sldId id="280"/>
            <p14:sldId id="282"/>
            <p14:sldId id="286"/>
            <p14:sldId id="283"/>
            <p14:sldId id="272"/>
            <p14:sldId id="275"/>
            <p14:sldId id="276"/>
            <p14:sldId id="273"/>
            <p14:sldId id="274"/>
            <p14:sldId id="301"/>
            <p14:sldId id="302"/>
            <p14:sldId id="305"/>
            <p14:sldId id="306"/>
            <p14:sldId id="303"/>
            <p14:sldId id="304"/>
            <p14:sldId id="288"/>
            <p14:sldId id="289"/>
            <p14:sldId id="307"/>
            <p14:sldId id="290"/>
            <p14:sldId id="285"/>
            <p14:sldId id="287"/>
          </p14:sldIdLst>
        </p14:section>
        <p14:section name="Untitled Section" id="{57305CFD-E19F-448B-9ADB-8875F2B0FCC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95" autoAdjust="0"/>
    <p:restoredTop sz="73514" autoAdjust="0"/>
  </p:normalViewPr>
  <p:slideViewPr>
    <p:cSldViewPr snapToGrid="0">
      <p:cViewPr varScale="1">
        <p:scale>
          <a:sx n="53" d="100"/>
          <a:sy n="5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D83DE-7D55-4B93-A2AC-15E71432CC8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E49F3B-A12E-4CDC-A0D1-1F84797B4FD7}">
      <dgm:prSet phldrT="[Text]"/>
      <dgm:spPr/>
      <dgm:t>
        <a:bodyPr/>
        <a:lstStyle/>
        <a:p>
          <a:r>
            <a:rPr lang="en-US" smtClean="0"/>
            <a:t>Opinionated</a:t>
          </a:r>
          <a:endParaRPr lang="en-US"/>
        </a:p>
      </dgm:t>
    </dgm:pt>
    <dgm:pt modelId="{95952C50-9F79-4C40-8E39-A06DC9EE9958}" type="parTrans" cxnId="{AF51AFA1-2C9D-42D2-BDD5-11EEF8682A72}">
      <dgm:prSet/>
      <dgm:spPr/>
      <dgm:t>
        <a:bodyPr/>
        <a:lstStyle/>
        <a:p>
          <a:endParaRPr lang="en-US"/>
        </a:p>
      </dgm:t>
    </dgm:pt>
    <dgm:pt modelId="{1A6872AF-FC23-41D0-A7FF-AE4ADD6BACE4}" type="sibTrans" cxnId="{AF51AFA1-2C9D-42D2-BDD5-11EEF8682A72}">
      <dgm:prSet/>
      <dgm:spPr/>
      <dgm:t>
        <a:bodyPr/>
        <a:lstStyle/>
        <a:p>
          <a:endParaRPr lang="en-US"/>
        </a:p>
      </dgm:t>
    </dgm:pt>
    <dgm:pt modelId="{BABEEA3F-AAD8-4146-9B17-18BEB8946F6E}">
      <dgm:prSet/>
      <dgm:spPr/>
      <dgm:t>
        <a:bodyPr/>
        <a:lstStyle/>
        <a:p>
          <a:r>
            <a:rPr lang="en-US" smtClean="0"/>
            <a:t>Comprehensive</a:t>
          </a:r>
          <a:endParaRPr lang="en-US" dirty="0" smtClean="0"/>
        </a:p>
      </dgm:t>
    </dgm:pt>
    <dgm:pt modelId="{C10638B5-B23C-423B-8CF6-9990CF6D5804}" type="parTrans" cxnId="{148DF7B6-7BC5-4BA3-B57F-013DE057AFE7}">
      <dgm:prSet/>
      <dgm:spPr/>
      <dgm:t>
        <a:bodyPr/>
        <a:lstStyle/>
        <a:p>
          <a:endParaRPr lang="en-US"/>
        </a:p>
      </dgm:t>
    </dgm:pt>
    <dgm:pt modelId="{78FC1783-CD18-436D-9B82-26126BDC8577}" type="sibTrans" cxnId="{148DF7B6-7BC5-4BA3-B57F-013DE057AFE7}">
      <dgm:prSet/>
      <dgm:spPr/>
      <dgm:t>
        <a:bodyPr/>
        <a:lstStyle/>
        <a:p>
          <a:endParaRPr lang="en-US"/>
        </a:p>
      </dgm:t>
    </dgm:pt>
    <dgm:pt modelId="{096D8D12-32F4-438D-BD49-91B84C85F5C9}">
      <dgm:prSet/>
      <dgm:spPr/>
      <dgm:t>
        <a:bodyPr/>
        <a:lstStyle/>
        <a:p>
          <a:r>
            <a:rPr lang="en-US" smtClean="0"/>
            <a:t>Open Source</a:t>
          </a:r>
          <a:endParaRPr lang="en-US" dirty="0" smtClean="0"/>
        </a:p>
      </dgm:t>
    </dgm:pt>
    <dgm:pt modelId="{9405070D-1F40-4478-8ADA-389B7B40C25C}" type="parTrans" cxnId="{EC7716BA-4392-4EB2-8831-8B95DD725178}">
      <dgm:prSet/>
      <dgm:spPr/>
      <dgm:t>
        <a:bodyPr/>
        <a:lstStyle/>
        <a:p>
          <a:endParaRPr lang="en-US"/>
        </a:p>
      </dgm:t>
    </dgm:pt>
    <dgm:pt modelId="{A9415A15-7A89-4037-A734-95FC09AD0F11}" type="sibTrans" cxnId="{EC7716BA-4392-4EB2-8831-8B95DD725178}">
      <dgm:prSet/>
      <dgm:spPr/>
      <dgm:t>
        <a:bodyPr/>
        <a:lstStyle/>
        <a:p>
          <a:endParaRPr lang="en-US"/>
        </a:p>
      </dgm:t>
    </dgm:pt>
    <dgm:pt modelId="{05C883C1-F885-40C5-BAD6-E6C676522D45}">
      <dgm:prSet/>
      <dgm:spPr/>
      <dgm:t>
        <a:bodyPr/>
        <a:lstStyle/>
        <a:p>
          <a:r>
            <a:rPr lang="en-US" smtClean="0"/>
            <a:t>MV*</a:t>
          </a:r>
          <a:endParaRPr lang="en-US" dirty="0" smtClean="0"/>
        </a:p>
      </dgm:t>
    </dgm:pt>
    <dgm:pt modelId="{112F0FC7-1D94-44E7-A6E6-9DBC1C968B74}" type="parTrans" cxnId="{8A843962-3940-4597-A6C7-794915920AEA}">
      <dgm:prSet/>
      <dgm:spPr/>
      <dgm:t>
        <a:bodyPr/>
        <a:lstStyle/>
        <a:p>
          <a:endParaRPr lang="en-US"/>
        </a:p>
      </dgm:t>
    </dgm:pt>
    <dgm:pt modelId="{D05A1C1E-FA99-4F27-AA63-BA7421D51BE0}" type="sibTrans" cxnId="{8A843962-3940-4597-A6C7-794915920AEA}">
      <dgm:prSet/>
      <dgm:spPr/>
      <dgm:t>
        <a:bodyPr/>
        <a:lstStyle/>
        <a:p>
          <a:endParaRPr lang="en-US"/>
        </a:p>
      </dgm:t>
    </dgm:pt>
    <dgm:pt modelId="{222CBDF2-9FF0-4A66-9A4A-A04EF678BDAA}">
      <dgm:prSet/>
      <dgm:spPr/>
      <dgm:t>
        <a:bodyPr/>
        <a:lstStyle/>
        <a:p>
          <a:r>
            <a:rPr lang="en-US" smtClean="0"/>
            <a:t>Extends HTML vocabulary</a:t>
          </a:r>
          <a:endParaRPr lang="en-US" dirty="0" smtClean="0"/>
        </a:p>
      </dgm:t>
    </dgm:pt>
    <dgm:pt modelId="{4F5E04F0-E37D-4DFF-A621-B30EDC10E9FD}" type="parTrans" cxnId="{235506E7-F178-47D4-A239-897C241E72AD}">
      <dgm:prSet/>
      <dgm:spPr/>
      <dgm:t>
        <a:bodyPr/>
        <a:lstStyle/>
        <a:p>
          <a:endParaRPr lang="en-US"/>
        </a:p>
      </dgm:t>
    </dgm:pt>
    <dgm:pt modelId="{EDFC45CD-E791-4DE0-8E6B-2DEF31B80CEC}" type="sibTrans" cxnId="{235506E7-F178-47D4-A239-897C241E72AD}">
      <dgm:prSet/>
      <dgm:spPr/>
      <dgm:t>
        <a:bodyPr/>
        <a:lstStyle/>
        <a:p>
          <a:endParaRPr lang="en-US"/>
        </a:p>
      </dgm:t>
    </dgm:pt>
    <dgm:pt modelId="{AE8B9998-2CB2-44C1-B26B-924E5BE2D507}" type="pres">
      <dgm:prSet presAssocID="{940D83DE-7D55-4B93-A2AC-15E71432CC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1AA428-11A1-48C8-BD56-C5E24AD847F2}" type="pres">
      <dgm:prSet presAssocID="{DEE49F3B-A12E-4CDC-A0D1-1F84797B4FD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555802-89C3-477A-A9F3-7FB33CDD3E10}" type="pres">
      <dgm:prSet presAssocID="{1A6872AF-FC23-41D0-A7FF-AE4ADD6BACE4}" presName="sibTrans" presStyleCnt="0"/>
      <dgm:spPr/>
    </dgm:pt>
    <dgm:pt modelId="{E3185027-94B6-4BCE-B2F6-E309319D7258}" type="pres">
      <dgm:prSet presAssocID="{BABEEA3F-AAD8-4146-9B17-18BEB8946F6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2AB78-D818-4C86-9481-9E0366908E2B}" type="pres">
      <dgm:prSet presAssocID="{78FC1783-CD18-436D-9B82-26126BDC8577}" presName="sibTrans" presStyleCnt="0"/>
      <dgm:spPr/>
    </dgm:pt>
    <dgm:pt modelId="{C6B35550-022C-4021-BF0E-F7A92E1343E7}" type="pres">
      <dgm:prSet presAssocID="{096D8D12-32F4-438D-BD49-91B84C85F5C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A6E89-5825-4332-8518-E221DA89DB86}" type="pres">
      <dgm:prSet presAssocID="{A9415A15-7A89-4037-A734-95FC09AD0F11}" presName="sibTrans" presStyleCnt="0"/>
      <dgm:spPr/>
    </dgm:pt>
    <dgm:pt modelId="{5861E02A-1508-4699-863F-0EFF83B5C2BA}" type="pres">
      <dgm:prSet presAssocID="{05C883C1-F885-40C5-BAD6-E6C676522D4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51989-ED8A-4745-948D-2503C875EB0B}" type="pres">
      <dgm:prSet presAssocID="{D05A1C1E-FA99-4F27-AA63-BA7421D51BE0}" presName="sibTrans" presStyleCnt="0"/>
      <dgm:spPr/>
    </dgm:pt>
    <dgm:pt modelId="{3B98AADE-DCBD-4C30-9964-C8C131C32846}" type="pres">
      <dgm:prSet presAssocID="{222CBDF2-9FF0-4A66-9A4A-A04EF678BD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E01CC7-53A1-4F2E-8424-5C4E64A6E84F}" type="presOf" srcId="{DEE49F3B-A12E-4CDC-A0D1-1F84797B4FD7}" destId="{FA1AA428-11A1-48C8-BD56-C5E24AD847F2}" srcOrd="0" destOrd="0" presId="urn:microsoft.com/office/officeart/2005/8/layout/default"/>
    <dgm:cxn modelId="{148DF7B6-7BC5-4BA3-B57F-013DE057AFE7}" srcId="{940D83DE-7D55-4B93-A2AC-15E71432CC8C}" destId="{BABEEA3F-AAD8-4146-9B17-18BEB8946F6E}" srcOrd="1" destOrd="0" parTransId="{C10638B5-B23C-423B-8CF6-9990CF6D5804}" sibTransId="{78FC1783-CD18-436D-9B82-26126BDC8577}"/>
    <dgm:cxn modelId="{9C736055-2CDB-47A9-99B6-4531975AE5E4}" type="presOf" srcId="{940D83DE-7D55-4B93-A2AC-15E71432CC8C}" destId="{AE8B9998-2CB2-44C1-B26B-924E5BE2D507}" srcOrd="0" destOrd="0" presId="urn:microsoft.com/office/officeart/2005/8/layout/default"/>
    <dgm:cxn modelId="{8A843962-3940-4597-A6C7-794915920AEA}" srcId="{940D83DE-7D55-4B93-A2AC-15E71432CC8C}" destId="{05C883C1-F885-40C5-BAD6-E6C676522D45}" srcOrd="3" destOrd="0" parTransId="{112F0FC7-1D94-44E7-A6E6-9DBC1C968B74}" sibTransId="{D05A1C1E-FA99-4F27-AA63-BA7421D51BE0}"/>
    <dgm:cxn modelId="{EC7716BA-4392-4EB2-8831-8B95DD725178}" srcId="{940D83DE-7D55-4B93-A2AC-15E71432CC8C}" destId="{096D8D12-32F4-438D-BD49-91B84C85F5C9}" srcOrd="2" destOrd="0" parTransId="{9405070D-1F40-4478-8ADA-389B7B40C25C}" sibTransId="{A9415A15-7A89-4037-A734-95FC09AD0F11}"/>
    <dgm:cxn modelId="{235506E7-F178-47D4-A239-897C241E72AD}" srcId="{940D83DE-7D55-4B93-A2AC-15E71432CC8C}" destId="{222CBDF2-9FF0-4A66-9A4A-A04EF678BDAA}" srcOrd="4" destOrd="0" parTransId="{4F5E04F0-E37D-4DFF-A621-B30EDC10E9FD}" sibTransId="{EDFC45CD-E791-4DE0-8E6B-2DEF31B80CEC}"/>
    <dgm:cxn modelId="{699A1FB3-9A6E-48EF-8AA2-43D7987CA6E0}" type="presOf" srcId="{BABEEA3F-AAD8-4146-9B17-18BEB8946F6E}" destId="{E3185027-94B6-4BCE-B2F6-E309319D7258}" srcOrd="0" destOrd="0" presId="urn:microsoft.com/office/officeart/2005/8/layout/default"/>
    <dgm:cxn modelId="{FEA02B7C-2897-4FFC-9C9E-EDC24C511DEE}" type="presOf" srcId="{222CBDF2-9FF0-4A66-9A4A-A04EF678BDAA}" destId="{3B98AADE-DCBD-4C30-9964-C8C131C32846}" srcOrd="0" destOrd="0" presId="urn:microsoft.com/office/officeart/2005/8/layout/default"/>
    <dgm:cxn modelId="{3CE0CFC0-98A2-4BB9-A1B2-3D4C0F5DA9E9}" type="presOf" srcId="{096D8D12-32F4-438D-BD49-91B84C85F5C9}" destId="{C6B35550-022C-4021-BF0E-F7A92E1343E7}" srcOrd="0" destOrd="0" presId="urn:microsoft.com/office/officeart/2005/8/layout/default"/>
    <dgm:cxn modelId="{764FF643-5DFD-4ECA-A890-1E4AD0E173E2}" type="presOf" srcId="{05C883C1-F885-40C5-BAD6-E6C676522D45}" destId="{5861E02A-1508-4699-863F-0EFF83B5C2BA}" srcOrd="0" destOrd="0" presId="urn:microsoft.com/office/officeart/2005/8/layout/default"/>
    <dgm:cxn modelId="{AF51AFA1-2C9D-42D2-BDD5-11EEF8682A72}" srcId="{940D83DE-7D55-4B93-A2AC-15E71432CC8C}" destId="{DEE49F3B-A12E-4CDC-A0D1-1F84797B4FD7}" srcOrd="0" destOrd="0" parTransId="{95952C50-9F79-4C40-8E39-A06DC9EE9958}" sibTransId="{1A6872AF-FC23-41D0-A7FF-AE4ADD6BACE4}"/>
    <dgm:cxn modelId="{6B4C850B-E6C8-45B8-8B35-70D743D88B34}" type="presParOf" srcId="{AE8B9998-2CB2-44C1-B26B-924E5BE2D507}" destId="{FA1AA428-11A1-48C8-BD56-C5E24AD847F2}" srcOrd="0" destOrd="0" presId="urn:microsoft.com/office/officeart/2005/8/layout/default"/>
    <dgm:cxn modelId="{EB9BEE47-467E-4835-8777-8D27EF497440}" type="presParOf" srcId="{AE8B9998-2CB2-44C1-B26B-924E5BE2D507}" destId="{0B555802-89C3-477A-A9F3-7FB33CDD3E10}" srcOrd="1" destOrd="0" presId="urn:microsoft.com/office/officeart/2005/8/layout/default"/>
    <dgm:cxn modelId="{AA34AF2C-9AC5-4554-800C-1F29668AC4EB}" type="presParOf" srcId="{AE8B9998-2CB2-44C1-B26B-924E5BE2D507}" destId="{E3185027-94B6-4BCE-B2F6-E309319D7258}" srcOrd="2" destOrd="0" presId="urn:microsoft.com/office/officeart/2005/8/layout/default"/>
    <dgm:cxn modelId="{C4FB59E4-6877-4498-B571-62821A696EC4}" type="presParOf" srcId="{AE8B9998-2CB2-44C1-B26B-924E5BE2D507}" destId="{12C2AB78-D818-4C86-9481-9E0366908E2B}" srcOrd="3" destOrd="0" presId="urn:microsoft.com/office/officeart/2005/8/layout/default"/>
    <dgm:cxn modelId="{96F7225C-3E1D-4F3C-A97F-892EB10C26A9}" type="presParOf" srcId="{AE8B9998-2CB2-44C1-B26B-924E5BE2D507}" destId="{C6B35550-022C-4021-BF0E-F7A92E1343E7}" srcOrd="4" destOrd="0" presId="urn:microsoft.com/office/officeart/2005/8/layout/default"/>
    <dgm:cxn modelId="{746C9DB9-5AF2-4B74-8022-D109E49D159F}" type="presParOf" srcId="{AE8B9998-2CB2-44C1-B26B-924E5BE2D507}" destId="{BE9A6E89-5825-4332-8518-E221DA89DB86}" srcOrd="5" destOrd="0" presId="urn:microsoft.com/office/officeart/2005/8/layout/default"/>
    <dgm:cxn modelId="{C4041459-0D23-4260-A590-75E567C3B635}" type="presParOf" srcId="{AE8B9998-2CB2-44C1-B26B-924E5BE2D507}" destId="{5861E02A-1508-4699-863F-0EFF83B5C2BA}" srcOrd="6" destOrd="0" presId="urn:microsoft.com/office/officeart/2005/8/layout/default"/>
    <dgm:cxn modelId="{2ED9991F-4CAE-46F5-B96D-485781EEA364}" type="presParOf" srcId="{AE8B9998-2CB2-44C1-B26B-924E5BE2D507}" destId="{88E51989-ED8A-4745-948D-2503C875EB0B}" srcOrd="7" destOrd="0" presId="urn:microsoft.com/office/officeart/2005/8/layout/default"/>
    <dgm:cxn modelId="{0F313A3A-E8F7-40BA-95B9-821AA65E3AFF}" type="presParOf" srcId="{AE8B9998-2CB2-44C1-B26B-924E5BE2D507}" destId="{3B98AADE-DCBD-4C30-9964-C8C131C328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3ABAC-EA35-403A-8C24-A542B8D90A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2E2179-7262-4A75-B103-97B972C8B057}">
      <dgm:prSet phldrT="[Text]" custT="1"/>
      <dgm:spPr/>
      <dgm:t>
        <a:bodyPr/>
        <a:lstStyle/>
        <a:p>
          <a:r>
            <a:rPr lang="en-US" sz="4000" dirty="0" smtClean="0"/>
            <a:t>Input</a:t>
          </a:r>
          <a:endParaRPr lang="en-US" sz="4000" dirty="0"/>
        </a:p>
      </dgm:t>
    </dgm:pt>
    <dgm:pt modelId="{D387C472-76D5-41CA-B633-6708685568EC}" type="parTrans" cxnId="{492BA754-4459-4C9B-AFDE-554D4546D514}">
      <dgm:prSet/>
      <dgm:spPr/>
      <dgm:t>
        <a:bodyPr/>
        <a:lstStyle/>
        <a:p>
          <a:endParaRPr lang="en-US"/>
        </a:p>
      </dgm:t>
    </dgm:pt>
    <dgm:pt modelId="{1750D75A-DD05-4FC7-9316-B4E8747D89B1}" type="sibTrans" cxnId="{492BA754-4459-4C9B-AFDE-554D4546D514}">
      <dgm:prSet/>
      <dgm:spPr/>
      <dgm:t>
        <a:bodyPr/>
        <a:lstStyle/>
        <a:p>
          <a:endParaRPr lang="en-US"/>
        </a:p>
      </dgm:t>
    </dgm:pt>
    <dgm:pt modelId="{C2404EE3-1C33-4A13-8620-20C6359A6D3E}">
      <dgm:prSet phldrT="[Text]" custT="1"/>
      <dgm:spPr/>
      <dgm:t>
        <a:bodyPr/>
        <a:lstStyle/>
        <a:p>
          <a:r>
            <a:rPr lang="en-US" sz="4000" dirty="0" smtClean="0"/>
            <a:t>Select</a:t>
          </a:r>
          <a:endParaRPr lang="en-US" sz="4000" dirty="0"/>
        </a:p>
      </dgm:t>
    </dgm:pt>
    <dgm:pt modelId="{57963D51-DA23-4CCF-9D55-DD80B71DAC29}" type="parTrans" cxnId="{2235EA14-58D8-4DFF-BFC4-91BA04D735DA}">
      <dgm:prSet/>
      <dgm:spPr/>
      <dgm:t>
        <a:bodyPr/>
        <a:lstStyle/>
        <a:p>
          <a:endParaRPr lang="en-US"/>
        </a:p>
      </dgm:t>
    </dgm:pt>
    <dgm:pt modelId="{5B3A26BD-4FB3-467C-BC6E-6857103A8A1A}" type="sibTrans" cxnId="{2235EA14-58D8-4DFF-BFC4-91BA04D735DA}">
      <dgm:prSet/>
      <dgm:spPr/>
      <dgm:t>
        <a:bodyPr/>
        <a:lstStyle/>
        <a:p>
          <a:endParaRPr lang="en-US"/>
        </a:p>
      </dgm:t>
    </dgm:pt>
    <dgm:pt modelId="{DA53ECCB-E638-4A34-A534-C515046F5EAD}">
      <dgm:prSet phldrT="[Text]" custT="1"/>
      <dgm:spPr/>
      <dgm:t>
        <a:bodyPr/>
        <a:lstStyle/>
        <a:p>
          <a:r>
            <a:rPr lang="en-US" sz="4000" dirty="0" err="1" smtClean="0"/>
            <a:t>Textarea</a:t>
          </a:r>
          <a:endParaRPr lang="en-US" sz="4000" dirty="0"/>
        </a:p>
      </dgm:t>
    </dgm:pt>
    <dgm:pt modelId="{E965B4BB-9A78-493A-AB08-9499DA921E3B}" type="parTrans" cxnId="{3825949D-91AE-4671-8EAF-C01D8349433D}">
      <dgm:prSet/>
      <dgm:spPr/>
      <dgm:t>
        <a:bodyPr/>
        <a:lstStyle/>
        <a:p>
          <a:endParaRPr lang="en-US"/>
        </a:p>
      </dgm:t>
    </dgm:pt>
    <dgm:pt modelId="{24A52745-2235-41BE-A6F5-5F3459DC163C}" type="sibTrans" cxnId="{3825949D-91AE-4671-8EAF-C01D8349433D}">
      <dgm:prSet/>
      <dgm:spPr/>
      <dgm:t>
        <a:bodyPr/>
        <a:lstStyle/>
        <a:p>
          <a:endParaRPr lang="en-US"/>
        </a:p>
      </dgm:t>
    </dgm:pt>
    <dgm:pt modelId="{D94E9690-C43E-4590-AE71-6511F7626D29}" type="pres">
      <dgm:prSet presAssocID="{FD43ABAC-EA35-403A-8C24-A542B8D90A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7BC96-CB5C-4920-98B1-311295D9B177}" type="pres">
      <dgm:prSet presAssocID="{8D2E2179-7262-4A75-B103-97B972C8B057}" presName="node" presStyleLbl="node1" presStyleIdx="0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C7250-5BA8-45FA-A139-66E5DB906625}" type="pres">
      <dgm:prSet presAssocID="{1750D75A-DD05-4FC7-9316-B4E8747D89B1}" presName="sibTrans" presStyleCnt="0"/>
      <dgm:spPr/>
    </dgm:pt>
    <dgm:pt modelId="{C9AF92B9-A0A8-4BC3-8E9D-C6934DF180F0}" type="pres">
      <dgm:prSet presAssocID="{C2404EE3-1C33-4A13-8620-20C6359A6D3E}" presName="node" presStyleLbl="node1" presStyleIdx="1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E1338-8B76-4AF5-982A-6DFD1265325E}" type="pres">
      <dgm:prSet presAssocID="{5B3A26BD-4FB3-467C-BC6E-6857103A8A1A}" presName="sibTrans" presStyleCnt="0"/>
      <dgm:spPr/>
    </dgm:pt>
    <dgm:pt modelId="{C00FF7CC-1CE3-42B9-98AE-DA02AC2B4DA6}" type="pres">
      <dgm:prSet presAssocID="{DA53ECCB-E638-4A34-A534-C515046F5EAD}" presName="node" presStyleLbl="node1" presStyleIdx="2" presStyleCnt="3" custScaleX="189335" custScaleY="669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7613F3-982E-414B-8374-2251B5ACBA64}" type="presOf" srcId="{FD43ABAC-EA35-403A-8C24-A542B8D90AD2}" destId="{D94E9690-C43E-4590-AE71-6511F7626D29}" srcOrd="0" destOrd="0" presId="urn:microsoft.com/office/officeart/2005/8/layout/default"/>
    <dgm:cxn modelId="{3825949D-91AE-4671-8EAF-C01D8349433D}" srcId="{FD43ABAC-EA35-403A-8C24-A542B8D90AD2}" destId="{DA53ECCB-E638-4A34-A534-C515046F5EAD}" srcOrd="2" destOrd="0" parTransId="{E965B4BB-9A78-493A-AB08-9499DA921E3B}" sibTransId="{24A52745-2235-41BE-A6F5-5F3459DC163C}"/>
    <dgm:cxn modelId="{2235EA14-58D8-4DFF-BFC4-91BA04D735DA}" srcId="{FD43ABAC-EA35-403A-8C24-A542B8D90AD2}" destId="{C2404EE3-1C33-4A13-8620-20C6359A6D3E}" srcOrd="1" destOrd="0" parTransId="{57963D51-DA23-4CCF-9D55-DD80B71DAC29}" sibTransId="{5B3A26BD-4FB3-467C-BC6E-6857103A8A1A}"/>
    <dgm:cxn modelId="{492BA754-4459-4C9B-AFDE-554D4546D514}" srcId="{FD43ABAC-EA35-403A-8C24-A542B8D90AD2}" destId="{8D2E2179-7262-4A75-B103-97B972C8B057}" srcOrd="0" destOrd="0" parTransId="{D387C472-76D5-41CA-B633-6708685568EC}" sibTransId="{1750D75A-DD05-4FC7-9316-B4E8747D89B1}"/>
    <dgm:cxn modelId="{2DF1F4E8-5C83-4680-98B5-C3703B4A9C8D}" type="presOf" srcId="{DA53ECCB-E638-4A34-A534-C515046F5EAD}" destId="{C00FF7CC-1CE3-42B9-98AE-DA02AC2B4DA6}" srcOrd="0" destOrd="0" presId="urn:microsoft.com/office/officeart/2005/8/layout/default"/>
    <dgm:cxn modelId="{BA03FF1E-E212-4B47-B015-23193D8B447E}" type="presOf" srcId="{C2404EE3-1C33-4A13-8620-20C6359A6D3E}" destId="{C9AF92B9-A0A8-4BC3-8E9D-C6934DF180F0}" srcOrd="0" destOrd="0" presId="urn:microsoft.com/office/officeart/2005/8/layout/default"/>
    <dgm:cxn modelId="{C41A51B7-121B-4789-91DA-7F0436CA53CE}" type="presOf" srcId="{8D2E2179-7262-4A75-B103-97B972C8B057}" destId="{6B57BC96-CB5C-4920-98B1-311295D9B177}" srcOrd="0" destOrd="0" presId="urn:microsoft.com/office/officeart/2005/8/layout/default"/>
    <dgm:cxn modelId="{A9CDE41D-E7AE-49ED-AFB3-D90ECEC28F26}" type="presParOf" srcId="{D94E9690-C43E-4590-AE71-6511F7626D29}" destId="{6B57BC96-CB5C-4920-98B1-311295D9B177}" srcOrd="0" destOrd="0" presId="urn:microsoft.com/office/officeart/2005/8/layout/default"/>
    <dgm:cxn modelId="{0A6E1D65-306E-4890-A874-944E99EEFCD6}" type="presParOf" srcId="{D94E9690-C43E-4590-AE71-6511F7626D29}" destId="{8C8C7250-5BA8-45FA-A139-66E5DB906625}" srcOrd="1" destOrd="0" presId="urn:microsoft.com/office/officeart/2005/8/layout/default"/>
    <dgm:cxn modelId="{191D6072-813A-4CA8-9453-B7DFA033D01D}" type="presParOf" srcId="{D94E9690-C43E-4590-AE71-6511F7626D29}" destId="{C9AF92B9-A0A8-4BC3-8E9D-C6934DF180F0}" srcOrd="2" destOrd="0" presId="urn:microsoft.com/office/officeart/2005/8/layout/default"/>
    <dgm:cxn modelId="{5243AD17-0E0C-45F1-99A9-DFB647BCCC49}" type="presParOf" srcId="{D94E9690-C43E-4590-AE71-6511F7626D29}" destId="{5B9E1338-8B76-4AF5-982A-6DFD1265325E}" srcOrd="3" destOrd="0" presId="urn:microsoft.com/office/officeart/2005/8/layout/default"/>
    <dgm:cxn modelId="{9AF918A6-33C9-44AE-B6A4-1115C864BF97}" type="presParOf" srcId="{D94E9690-C43E-4590-AE71-6511F7626D29}" destId="{C00FF7CC-1CE3-42B9-98AE-DA02AC2B4DA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FAC8E-0774-4607-9F6F-B993ADCF4C7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F27C88-D3BA-47C2-A06B-9A0CF3CAAC15}">
      <dgm:prSet phldrT="[Text]"/>
      <dgm:spPr/>
      <dgm:t>
        <a:bodyPr/>
        <a:lstStyle/>
        <a:p>
          <a:r>
            <a:rPr lang="en-US" dirty="0" smtClean="0"/>
            <a:t>Required</a:t>
          </a:r>
          <a:endParaRPr lang="en-US" dirty="0"/>
        </a:p>
      </dgm:t>
    </dgm:pt>
    <dgm:pt modelId="{C52E694D-3138-459B-B122-2647FFB21A49}" type="parTrans" cxnId="{EE3E151B-B2A6-4D86-AC6E-D4ED3DE67F70}">
      <dgm:prSet/>
      <dgm:spPr/>
      <dgm:t>
        <a:bodyPr/>
        <a:lstStyle/>
        <a:p>
          <a:endParaRPr lang="en-US"/>
        </a:p>
      </dgm:t>
    </dgm:pt>
    <dgm:pt modelId="{0CF53EBE-9850-4D30-9D56-18CABC2C0648}" type="sibTrans" cxnId="{EE3E151B-B2A6-4D86-AC6E-D4ED3DE67F70}">
      <dgm:prSet/>
      <dgm:spPr/>
      <dgm:t>
        <a:bodyPr/>
        <a:lstStyle/>
        <a:p>
          <a:endParaRPr lang="en-US"/>
        </a:p>
      </dgm:t>
    </dgm:pt>
    <dgm:pt modelId="{4B875EF7-8514-466D-B930-2005C43B0BF7}">
      <dgm:prSet phldrT="[Text]"/>
      <dgm:spPr/>
      <dgm:t>
        <a:bodyPr/>
        <a:lstStyle/>
        <a:p>
          <a:r>
            <a:rPr lang="en-US" dirty="0" err="1" smtClean="0"/>
            <a:t>ngPattern</a:t>
          </a:r>
          <a:endParaRPr lang="en-US" dirty="0"/>
        </a:p>
      </dgm:t>
    </dgm:pt>
    <dgm:pt modelId="{210955F0-8EED-4A14-BB83-42D1044E99D5}" type="parTrans" cxnId="{C5C0D709-B115-4DDD-90FD-5C651FB03A8D}">
      <dgm:prSet/>
      <dgm:spPr/>
      <dgm:t>
        <a:bodyPr/>
        <a:lstStyle/>
        <a:p>
          <a:endParaRPr lang="en-US"/>
        </a:p>
      </dgm:t>
    </dgm:pt>
    <dgm:pt modelId="{6A0C00BB-49B3-4C4F-B15F-324F2FA1DEF6}" type="sibTrans" cxnId="{C5C0D709-B115-4DDD-90FD-5C651FB03A8D}">
      <dgm:prSet/>
      <dgm:spPr/>
      <dgm:t>
        <a:bodyPr/>
        <a:lstStyle/>
        <a:p>
          <a:endParaRPr lang="en-US"/>
        </a:p>
      </dgm:t>
    </dgm:pt>
    <dgm:pt modelId="{12D90B0F-CA41-4FCE-ABF2-E39434714CC1}">
      <dgm:prSet phldrT="[Text]"/>
      <dgm:spPr/>
      <dgm:t>
        <a:bodyPr/>
        <a:lstStyle/>
        <a:p>
          <a:r>
            <a:rPr lang="en-US" dirty="0" smtClean="0"/>
            <a:t>Form properties</a:t>
          </a:r>
          <a:endParaRPr lang="en-US" dirty="0"/>
        </a:p>
      </dgm:t>
    </dgm:pt>
    <dgm:pt modelId="{122E6DD5-0E2A-454F-9882-A2A17B7200E0}" type="parTrans" cxnId="{B18AC8A9-0552-4937-A5F9-4F00C8092184}">
      <dgm:prSet/>
      <dgm:spPr/>
      <dgm:t>
        <a:bodyPr/>
        <a:lstStyle/>
        <a:p>
          <a:endParaRPr lang="en-US"/>
        </a:p>
      </dgm:t>
    </dgm:pt>
    <dgm:pt modelId="{9223B512-81DA-42D7-92B7-AE185E3632F7}" type="sibTrans" cxnId="{B18AC8A9-0552-4937-A5F9-4F00C8092184}">
      <dgm:prSet/>
      <dgm:spPr/>
      <dgm:t>
        <a:bodyPr/>
        <a:lstStyle/>
        <a:p>
          <a:endParaRPr lang="en-US"/>
        </a:p>
      </dgm:t>
    </dgm:pt>
    <dgm:pt modelId="{D3942A8D-7E86-4FFF-AB1D-613B4985C654}">
      <dgm:prSet phldrT="[Text]"/>
      <dgm:spPr/>
      <dgm:t>
        <a:bodyPr/>
        <a:lstStyle/>
        <a:p>
          <a:r>
            <a:rPr lang="en-US" dirty="0" smtClean="0"/>
            <a:t>CSS classes</a:t>
          </a:r>
        </a:p>
      </dgm:t>
    </dgm:pt>
    <dgm:pt modelId="{A5E3F6A5-D327-4EE7-B759-D0026B15D7D8}" type="parTrans" cxnId="{CB6D6551-27BD-4C2B-B4EF-2AB830659A78}">
      <dgm:prSet/>
      <dgm:spPr/>
      <dgm:t>
        <a:bodyPr/>
        <a:lstStyle/>
        <a:p>
          <a:endParaRPr lang="en-US"/>
        </a:p>
      </dgm:t>
    </dgm:pt>
    <dgm:pt modelId="{5BEE1F59-469C-40A2-AC7A-66F0C0380B6E}" type="sibTrans" cxnId="{CB6D6551-27BD-4C2B-B4EF-2AB830659A78}">
      <dgm:prSet/>
      <dgm:spPr/>
      <dgm:t>
        <a:bodyPr/>
        <a:lstStyle/>
        <a:p>
          <a:endParaRPr lang="en-US"/>
        </a:p>
      </dgm:t>
    </dgm:pt>
    <dgm:pt modelId="{976ACD2F-2CBB-4E29-9A52-653100C45CBA}" type="pres">
      <dgm:prSet presAssocID="{65AFAC8E-0774-4607-9F6F-B993ADCF4C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6BD71-C903-4B8F-9432-BA42DC4EBDB8}" type="pres">
      <dgm:prSet presAssocID="{F5F27C88-D3BA-47C2-A06B-9A0CF3CAAC1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9A0D9-FC1B-475A-A86B-901D911F3C4F}" type="pres">
      <dgm:prSet presAssocID="{0CF53EBE-9850-4D30-9D56-18CABC2C0648}" presName="sibTrans" presStyleCnt="0"/>
      <dgm:spPr/>
    </dgm:pt>
    <dgm:pt modelId="{E92314FB-791C-4F72-A3C9-170D2B54DF57}" type="pres">
      <dgm:prSet presAssocID="{4B875EF7-8514-466D-B930-2005C43B0BF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7ACAA-8BA4-44B5-99A5-B8F575BBDF52}" type="pres">
      <dgm:prSet presAssocID="{6A0C00BB-49B3-4C4F-B15F-324F2FA1DEF6}" presName="sibTrans" presStyleCnt="0"/>
      <dgm:spPr/>
    </dgm:pt>
    <dgm:pt modelId="{F9ED9108-0BC5-4BFD-98C4-2ECDA55968DB}" type="pres">
      <dgm:prSet presAssocID="{12D90B0F-CA41-4FCE-ABF2-E39434714CC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D6B41-6725-4A1C-95FD-96818BA3BE05}" type="pres">
      <dgm:prSet presAssocID="{9223B512-81DA-42D7-92B7-AE185E3632F7}" presName="sibTrans" presStyleCnt="0"/>
      <dgm:spPr/>
    </dgm:pt>
    <dgm:pt modelId="{586BE814-6B2A-431B-A039-2173157E1557}" type="pres">
      <dgm:prSet presAssocID="{D3942A8D-7E86-4FFF-AB1D-613B4985C65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275B66-D2C7-487A-9F72-A830D58436AA}" type="presOf" srcId="{12D90B0F-CA41-4FCE-ABF2-E39434714CC1}" destId="{F9ED9108-0BC5-4BFD-98C4-2ECDA55968DB}" srcOrd="0" destOrd="0" presId="urn:microsoft.com/office/officeart/2005/8/layout/default"/>
    <dgm:cxn modelId="{9D0463A3-6A02-4F4B-9B03-F25309C3EDCF}" type="presOf" srcId="{65AFAC8E-0774-4607-9F6F-B993ADCF4C73}" destId="{976ACD2F-2CBB-4E29-9A52-653100C45CBA}" srcOrd="0" destOrd="0" presId="urn:microsoft.com/office/officeart/2005/8/layout/default"/>
    <dgm:cxn modelId="{CB6D6551-27BD-4C2B-B4EF-2AB830659A78}" srcId="{65AFAC8E-0774-4607-9F6F-B993ADCF4C73}" destId="{D3942A8D-7E86-4FFF-AB1D-613B4985C654}" srcOrd="3" destOrd="0" parTransId="{A5E3F6A5-D327-4EE7-B759-D0026B15D7D8}" sibTransId="{5BEE1F59-469C-40A2-AC7A-66F0C0380B6E}"/>
    <dgm:cxn modelId="{B18AC8A9-0552-4937-A5F9-4F00C8092184}" srcId="{65AFAC8E-0774-4607-9F6F-B993ADCF4C73}" destId="{12D90B0F-CA41-4FCE-ABF2-E39434714CC1}" srcOrd="2" destOrd="0" parTransId="{122E6DD5-0E2A-454F-9882-A2A17B7200E0}" sibTransId="{9223B512-81DA-42D7-92B7-AE185E3632F7}"/>
    <dgm:cxn modelId="{14ED1DB7-8712-4FFC-813B-2B48A84C90AE}" type="presOf" srcId="{F5F27C88-D3BA-47C2-A06B-9A0CF3CAAC15}" destId="{C4F6BD71-C903-4B8F-9432-BA42DC4EBDB8}" srcOrd="0" destOrd="0" presId="urn:microsoft.com/office/officeart/2005/8/layout/default"/>
    <dgm:cxn modelId="{860113BD-600C-470A-A85B-D9D57C0A8867}" type="presOf" srcId="{D3942A8D-7E86-4FFF-AB1D-613B4985C654}" destId="{586BE814-6B2A-431B-A039-2173157E1557}" srcOrd="0" destOrd="0" presId="urn:microsoft.com/office/officeart/2005/8/layout/default"/>
    <dgm:cxn modelId="{2D9D6220-E640-49A8-B56A-172FA5D5585C}" type="presOf" srcId="{4B875EF7-8514-466D-B930-2005C43B0BF7}" destId="{E92314FB-791C-4F72-A3C9-170D2B54DF57}" srcOrd="0" destOrd="0" presId="urn:microsoft.com/office/officeart/2005/8/layout/default"/>
    <dgm:cxn modelId="{C5C0D709-B115-4DDD-90FD-5C651FB03A8D}" srcId="{65AFAC8E-0774-4607-9F6F-B993ADCF4C73}" destId="{4B875EF7-8514-466D-B930-2005C43B0BF7}" srcOrd="1" destOrd="0" parTransId="{210955F0-8EED-4A14-BB83-42D1044E99D5}" sibTransId="{6A0C00BB-49B3-4C4F-B15F-324F2FA1DEF6}"/>
    <dgm:cxn modelId="{EE3E151B-B2A6-4D86-AC6E-D4ED3DE67F70}" srcId="{65AFAC8E-0774-4607-9F6F-B993ADCF4C73}" destId="{F5F27C88-D3BA-47C2-A06B-9A0CF3CAAC15}" srcOrd="0" destOrd="0" parTransId="{C52E694D-3138-459B-B122-2647FFB21A49}" sibTransId="{0CF53EBE-9850-4D30-9D56-18CABC2C0648}"/>
    <dgm:cxn modelId="{4E7BAAD7-86C0-4967-930B-1EB194E30FE8}" type="presParOf" srcId="{976ACD2F-2CBB-4E29-9A52-653100C45CBA}" destId="{C4F6BD71-C903-4B8F-9432-BA42DC4EBDB8}" srcOrd="0" destOrd="0" presId="urn:microsoft.com/office/officeart/2005/8/layout/default"/>
    <dgm:cxn modelId="{08E65381-887A-42E7-BB33-3D97A6B7C1BD}" type="presParOf" srcId="{976ACD2F-2CBB-4E29-9A52-653100C45CBA}" destId="{7369A0D9-FC1B-475A-A86B-901D911F3C4F}" srcOrd="1" destOrd="0" presId="urn:microsoft.com/office/officeart/2005/8/layout/default"/>
    <dgm:cxn modelId="{B7379FC4-26ED-41B9-BE27-678B4B1D52B9}" type="presParOf" srcId="{976ACD2F-2CBB-4E29-9A52-653100C45CBA}" destId="{E92314FB-791C-4F72-A3C9-170D2B54DF57}" srcOrd="2" destOrd="0" presId="urn:microsoft.com/office/officeart/2005/8/layout/default"/>
    <dgm:cxn modelId="{07D8EE9F-4F7F-4397-BF55-F7C81BFAE692}" type="presParOf" srcId="{976ACD2F-2CBB-4E29-9A52-653100C45CBA}" destId="{48D7ACAA-8BA4-44B5-99A5-B8F575BBDF52}" srcOrd="3" destOrd="0" presId="urn:microsoft.com/office/officeart/2005/8/layout/default"/>
    <dgm:cxn modelId="{1A8901F0-0B48-42BC-AFFC-816ACBA3A807}" type="presParOf" srcId="{976ACD2F-2CBB-4E29-9A52-653100C45CBA}" destId="{F9ED9108-0BC5-4BFD-98C4-2ECDA55968DB}" srcOrd="4" destOrd="0" presId="urn:microsoft.com/office/officeart/2005/8/layout/default"/>
    <dgm:cxn modelId="{D2428ACD-3853-4E21-8265-1EE352D9B658}" type="presParOf" srcId="{976ACD2F-2CBB-4E29-9A52-653100C45CBA}" destId="{E7DD6B41-6725-4A1C-95FD-96818BA3BE05}" srcOrd="5" destOrd="0" presId="urn:microsoft.com/office/officeart/2005/8/layout/default"/>
    <dgm:cxn modelId="{F116B75D-7CA1-4FA2-94E1-F08E89725984}" type="presParOf" srcId="{976ACD2F-2CBB-4E29-9A52-653100C45CBA}" destId="{586BE814-6B2A-431B-A039-2173157E15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A428-11A1-48C8-BD56-C5E24AD847F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Opinionated</a:t>
          </a:r>
          <a:endParaRPr lang="en-US" sz="3700" kern="1200"/>
        </a:p>
      </dsp:txBody>
      <dsp:txXfrm>
        <a:off x="0" y="39687"/>
        <a:ext cx="3286125" cy="1971675"/>
      </dsp:txXfrm>
    </dsp:sp>
    <dsp:sp modelId="{E3185027-94B6-4BCE-B2F6-E309319D725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Comprehensive</a:t>
          </a:r>
          <a:endParaRPr lang="en-US" sz="3700" kern="1200" dirty="0" smtClean="0"/>
        </a:p>
      </dsp:txBody>
      <dsp:txXfrm>
        <a:off x="3614737" y="39687"/>
        <a:ext cx="3286125" cy="1971675"/>
      </dsp:txXfrm>
    </dsp:sp>
    <dsp:sp modelId="{C6B35550-022C-4021-BF0E-F7A92E1343E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Open Source</a:t>
          </a:r>
          <a:endParaRPr lang="en-US" sz="3700" kern="1200" dirty="0" smtClean="0"/>
        </a:p>
      </dsp:txBody>
      <dsp:txXfrm>
        <a:off x="7229475" y="39687"/>
        <a:ext cx="3286125" cy="1971675"/>
      </dsp:txXfrm>
    </dsp:sp>
    <dsp:sp modelId="{5861E02A-1508-4699-863F-0EFF83B5C2B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MV*</a:t>
          </a:r>
          <a:endParaRPr lang="en-US" sz="3700" kern="1200" dirty="0" smtClean="0"/>
        </a:p>
      </dsp:txBody>
      <dsp:txXfrm>
        <a:off x="1807368" y="2339975"/>
        <a:ext cx="3286125" cy="1971675"/>
      </dsp:txXfrm>
    </dsp:sp>
    <dsp:sp modelId="{3B98AADE-DCBD-4C30-9964-C8C131C3284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smtClean="0"/>
            <a:t>Extends HTML vocabulary</a:t>
          </a:r>
          <a:endParaRPr lang="en-US" sz="3700" kern="1200" dirty="0" smtClean="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7BC96-CB5C-4920-98B1-311295D9B177}">
      <dsp:nvSpPr>
        <dsp:cNvPr id="0" name=""/>
        <dsp:cNvSpPr/>
      </dsp:nvSpPr>
      <dsp:spPr>
        <a:xfrm>
          <a:off x="3026" y="440444"/>
          <a:ext cx="3889672" cy="8251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Input</a:t>
          </a:r>
          <a:endParaRPr lang="en-US" sz="4000" kern="1200" dirty="0"/>
        </a:p>
      </dsp:txBody>
      <dsp:txXfrm>
        <a:off x="3026" y="440444"/>
        <a:ext cx="3889672" cy="825123"/>
      </dsp:txXfrm>
    </dsp:sp>
    <dsp:sp modelId="{C9AF92B9-A0A8-4BC3-8E9D-C6934DF180F0}">
      <dsp:nvSpPr>
        <dsp:cNvPr id="0" name=""/>
        <dsp:cNvSpPr/>
      </dsp:nvSpPr>
      <dsp:spPr>
        <a:xfrm>
          <a:off x="3026" y="1471006"/>
          <a:ext cx="3889672" cy="8251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Select</a:t>
          </a:r>
          <a:endParaRPr lang="en-US" sz="4000" kern="1200" dirty="0"/>
        </a:p>
      </dsp:txBody>
      <dsp:txXfrm>
        <a:off x="3026" y="1471006"/>
        <a:ext cx="3889672" cy="825123"/>
      </dsp:txXfrm>
    </dsp:sp>
    <dsp:sp modelId="{C00FF7CC-1CE3-42B9-98AE-DA02AC2B4DA6}">
      <dsp:nvSpPr>
        <dsp:cNvPr id="0" name=""/>
        <dsp:cNvSpPr/>
      </dsp:nvSpPr>
      <dsp:spPr>
        <a:xfrm>
          <a:off x="3026" y="2501568"/>
          <a:ext cx="3889672" cy="8251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Textarea</a:t>
          </a:r>
          <a:endParaRPr lang="en-US" sz="4000" kern="1200" dirty="0"/>
        </a:p>
      </dsp:txBody>
      <dsp:txXfrm>
        <a:off x="3026" y="2501568"/>
        <a:ext cx="3889672" cy="825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6BD71-C903-4B8F-9432-BA42DC4EBDB8}">
      <dsp:nvSpPr>
        <dsp:cNvPr id="0" name=""/>
        <dsp:cNvSpPr/>
      </dsp:nvSpPr>
      <dsp:spPr>
        <a:xfrm>
          <a:off x="1252900" y="1925"/>
          <a:ext cx="2748297" cy="16489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Required</a:t>
          </a:r>
          <a:endParaRPr lang="en-US" sz="4400" kern="1200" dirty="0"/>
        </a:p>
      </dsp:txBody>
      <dsp:txXfrm>
        <a:off x="1252900" y="1925"/>
        <a:ext cx="2748297" cy="1648978"/>
      </dsp:txXfrm>
    </dsp:sp>
    <dsp:sp modelId="{E92314FB-791C-4F72-A3C9-170D2B54DF57}">
      <dsp:nvSpPr>
        <dsp:cNvPr id="0" name=""/>
        <dsp:cNvSpPr/>
      </dsp:nvSpPr>
      <dsp:spPr>
        <a:xfrm>
          <a:off x="4276027" y="1925"/>
          <a:ext cx="2748297" cy="16489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ngPattern</a:t>
          </a:r>
          <a:endParaRPr lang="en-US" sz="4400" kern="1200" dirty="0"/>
        </a:p>
      </dsp:txBody>
      <dsp:txXfrm>
        <a:off x="4276027" y="1925"/>
        <a:ext cx="2748297" cy="1648978"/>
      </dsp:txXfrm>
    </dsp:sp>
    <dsp:sp modelId="{F9ED9108-0BC5-4BFD-98C4-2ECDA55968DB}">
      <dsp:nvSpPr>
        <dsp:cNvPr id="0" name=""/>
        <dsp:cNvSpPr/>
      </dsp:nvSpPr>
      <dsp:spPr>
        <a:xfrm>
          <a:off x="1252900" y="1925733"/>
          <a:ext cx="2748297" cy="16489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Form properties</a:t>
          </a:r>
          <a:endParaRPr lang="en-US" sz="4400" kern="1200" dirty="0"/>
        </a:p>
      </dsp:txBody>
      <dsp:txXfrm>
        <a:off x="1252900" y="1925733"/>
        <a:ext cx="2748297" cy="1648978"/>
      </dsp:txXfrm>
    </dsp:sp>
    <dsp:sp modelId="{586BE814-6B2A-431B-A039-2173157E1557}">
      <dsp:nvSpPr>
        <dsp:cNvPr id="0" name=""/>
        <dsp:cNvSpPr/>
      </dsp:nvSpPr>
      <dsp:spPr>
        <a:xfrm>
          <a:off x="4276027" y="1925733"/>
          <a:ext cx="2748297" cy="16489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CSS classes</a:t>
          </a:r>
        </a:p>
      </dsp:txBody>
      <dsp:txXfrm>
        <a:off x="4276027" y="1925733"/>
        <a:ext cx="2748297" cy="1648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820E3-E5C9-4F8B-BF05-A599AB8E40C3}" type="datetimeFigureOut">
              <a:rPr lang="en-US" smtClean="0"/>
              <a:t>6/26/2014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70F1-DBFC-400E-BDE8-CE9DB20EB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is a Gotcha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Ng-App starts the compilation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Angular </a:t>
            </a:r>
            <a:r>
              <a:rPr lang="en-US" dirty="0" err="1" smtClean="0"/>
              <a:t>js</a:t>
            </a:r>
            <a:r>
              <a:rPr lang="en-US" dirty="0" smtClean="0"/>
              <a:t> must</a:t>
            </a:r>
            <a:r>
              <a:rPr lang="en-US" baseline="0" dirty="0" smtClean="0"/>
              <a:t> be included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2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{{ 10 * 3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'hello ' + 'world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[1,2,3][2] }}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        {{ </a:t>
            </a:r>
            <a:r>
              <a:rPr lang="en-US" dirty="0" err="1" smtClean="0"/>
              <a:t>Math.min</a:t>
            </a:r>
            <a:r>
              <a:rPr lang="en-US" dirty="0" smtClean="0"/>
              <a:t>(2,3) 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HTML is case</a:t>
            </a:r>
            <a:r>
              <a:rPr lang="en-US" baseline="0" dirty="0" smtClean="0"/>
              <a:t> insensitive, we use dash-delimited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70F1-DBFC-400E-BDE8-CE9DB20EB3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http://devgirl.org/wp-content/uploads/2013/03/angular-logo.jpe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569" y="185738"/>
            <a:ext cx="1160462" cy="11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5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8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7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6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enhanced </a:t>
            </a:r>
            <a:r>
              <a:rPr lang="en-US" dirty="0" err="1" smtClean="0"/>
              <a:t>forWeb</a:t>
            </a:r>
            <a:r>
              <a:rPr lang="en-US" dirty="0" smtClean="0"/>
              <a:t> Apps</a:t>
            </a:r>
            <a:endParaRPr lang="en-US" dirty="0"/>
          </a:p>
        </p:txBody>
      </p:sp>
      <p:pic>
        <p:nvPicPr>
          <p:cNvPr id="1026" name="Picture 2" descr="http://code.xplorate.com/wp-content/uploads/2013/06/xplorate-angularjs-tu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379538"/>
            <a:ext cx="7756524" cy="387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8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17625"/>
            <a:ext cx="10515600" cy="1325563"/>
          </a:xfrm>
        </p:spPr>
        <p:txBody>
          <a:bodyPr/>
          <a:lstStyle/>
          <a:p>
            <a:r>
              <a:rPr lang="en-US" dirty="0" smtClean="0"/>
              <a:t>Demo – Hello World</a:t>
            </a:r>
            <a:endParaRPr lang="en-US" dirty="0"/>
          </a:p>
        </p:txBody>
      </p:sp>
      <p:pic>
        <p:nvPicPr>
          <p:cNvPr id="4104" name="Picture 8" descr="http://www.brettdaniel.com/pictures/2009/alice.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2095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2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angular.js in the page</a:t>
            </a:r>
          </a:p>
          <a:p>
            <a:r>
              <a:rPr lang="en-US" dirty="0" smtClean="0"/>
              <a:t>Add ng-App Directive</a:t>
            </a:r>
          </a:p>
          <a:p>
            <a:pPr lvl="1"/>
            <a:r>
              <a:rPr lang="en-US" dirty="0" smtClean="0"/>
              <a:t>Angular Directive</a:t>
            </a:r>
          </a:p>
          <a:p>
            <a:pPr lvl="1"/>
            <a:r>
              <a:rPr lang="en-US" dirty="0" smtClean="0"/>
              <a:t>ng = Angular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6241"/>
            <a:ext cx="3716443" cy="724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38" y="4975795"/>
            <a:ext cx="9635724" cy="1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like code snippets</a:t>
            </a:r>
          </a:p>
          <a:p>
            <a:r>
              <a:rPr lang="en-US" dirty="0" smtClean="0"/>
              <a:t>Forgiving</a:t>
            </a:r>
            <a:endParaRPr lang="en-US" dirty="0" smtClean="0"/>
          </a:p>
          <a:p>
            <a:r>
              <a:rPr lang="en-US" dirty="0" smtClean="0"/>
              <a:t>No Control flow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523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3" y="2476558"/>
            <a:ext cx="10515600" cy="1325563"/>
          </a:xfrm>
        </p:spPr>
        <p:txBody>
          <a:bodyPr/>
          <a:lstStyle/>
          <a:p>
            <a:r>
              <a:rPr lang="en-US" dirty="0" smtClean="0"/>
              <a:t>Controller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the CENTRAL Element in Angular</a:t>
            </a:r>
          </a:p>
          <a:p>
            <a:r>
              <a:rPr lang="en-US" dirty="0" smtClean="0"/>
              <a:t>Prepare the model to the View</a:t>
            </a:r>
          </a:p>
          <a:p>
            <a:r>
              <a:rPr lang="en-US" dirty="0" smtClean="0"/>
              <a:t>Via Scope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863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Usage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5649" y="2157731"/>
            <a:ext cx="8813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-form /&gt;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649" y="3237231"/>
            <a:ext cx="8813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649" y="4316731"/>
            <a:ext cx="88138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9907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7" y="2024380"/>
            <a:ext cx="3149600" cy="376618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ngApp</a:t>
            </a:r>
            <a:endParaRPr lang="en-US" dirty="0"/>
          </a:p>
          <a:p>
            <a:r>
              <a:rPr lang="en-US" dirty="0" err="1"/>
              <a:t>ngBind</a:t>
            </a:r>
            <a:endParaRPr lang="en-US" dirty="0"/>
          </a:p>
          <a:p>
            <a:r>
              <a:rPr lang="en-US" dirty="0" err="1"/>
              <a:t>ngBindTemplate</a:t>
            </a:r>
            <a:endParaRPr lang="en-US" dirty="0"/>
          </a:p>
          <a:p>
            <a:r>
              <a:rPr lang="en-US" dirty="0" err="1"/>
              <a:t>ngBindHtml</a:t>
            </a:r>
            <a:endParaRPr lang="en-US" dirty="0"/>
          </a:p>
          <a:p>
            <a:r>
              <a:rPr lang="en-US" dirty="0" err="1" smtClean="0"/>
              <a:t>ngHide</a:t>
            </a:r>
            <a:endParaRPr lang="en-US" dirty="0"/>
          </a:p>
          <a:p>
            <a:r>
              <a:rPr lang="en-US" dirty="0" err="1"/>
              <a:t>ngShow</a:t>
            </a:r>
            <a:endParaRPr lang="en-US" dirty="0"/>
          </a:p>
          <a:p>
            <a:r>
              <a:rPr lang="en-US" dirty="0" err="1" smtClean="0"/>
              <a:t>ngCloak</a:t>
            </a:r>
            <a:endParaRPr lang="en-US" dirty="0" smtClean="0"/>
          </a:p>
          <a:p>
            <a:r>
              <a:rPr lang="en-US" dirty="0" err="1" smtClean="0"/>
              <a:t>ngModel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11558" y="2023109"/>
            <a:ext cx="2991334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ngStyle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ngClassEven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ngClassOdd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ngDisabled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ngChecked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ngMultiple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ngReadonly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3094" y="2023110"/>
            <a:ext cx="3466083" cy="37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</a:rPr>
              <a:t>ngSelected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ngForm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ngSubmit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ngHref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ngSrc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ngNonBindable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3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-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56" y="2024380"/>
            <a:ext cx="3946143" cy="4465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ngClick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ngDblClick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ngMousedown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ngMouseenter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ngMouseleave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ngMousemove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ngMouseover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ngMouseup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ngChange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43734" y="4069080"/>
            <a:ext cx="8006966" cy="1684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type="checkbox"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-change="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-model="property" /&gt;</a:t>
            </a:r>
          </a:p>
        </p:txBody>
      </p:sp>
    </p:spTree>
    <p:extLst>
      <p:ext uri="{BB962C8B-B14F-4D97-AF65-F5344CB8AC3E}">
        <p14:creationId xmlns:p14="http://schemas.microsoft.com/office/powerpoint/2010/main" val="20797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ngClassEven</a:t>
            </a:r>
            <a:r>
              <a:rPr lang="en-US" dirty="0" smtClean="0"/>
              <a:t> in HTML = </a:t>
            </a:r>
            <a:r>
              <a:rPr lang="en-US" dirty="0" smtClean="0">
                <a:solidFill>
                  <a:srgbClr val="FF0000"/>
                </a:solidFill>
              </a:rPr>
              <a:t>ng-class-even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Abhinav Gujjar</a:t>
            </a:r>
          </a:p>
          <a:p>
            <a:pPr lvl="1"/>
            <a:r>
              <a:rPr lang="en-US" sz="2800" dirty="0" smtClean="0"/>
              <a:t>12</a:t>
            </a:r>
            <a:r>
              <a:rPr lang="en-US" sz="2800" dirty="0" smtClean="0"/>
              <a:t>+ years of experience</a:t>
            </a:r>
          </a:p>
          <a:p>
            <a:pPr lvl="1"/>
            <a:r>
              <a:rPr lang="en-US" sz="2800" dirty="0" smtClean="0"/>
              <a:t>Microsoft,  </a:t>
            </a:r>
            <a:r>
              <a:rPr lang="en-US" sz="2800" dirty="0" smtClean="0"/>
              <a:t>Thomson Reuters </a:t>
            </a:r>
          </a:p>
          <a:p>
            <a:pPr lvl="1"/>
            <a:r>
              <a:rPr lang="en-US" sz="2800" dirty="0" smtClean="0"/>
              <a:t>Startup, Consultant, Trainer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Snippets!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World (</a:t>
            </a:r>
            <a:r>
              <a:rPr lang="en-US" dirty="0" err="1" smtClean="0"/>
              <a:t>ish</a:t>
            </a:r>
            <a:r>
              <a:rPr lang="en-US" dirty="0" smtClean="0"/>
              <a:t>) application</a:t>
            </a:r>
          </a:p>
          <a:p>
            <a:r>
              <a:rPr lang="en-US" dirty="0" smtClean="0"/>
              <a:t>Angular Seed</a:t>
            </a:r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Bootstrap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06699"/>
            <a:ext cx="2006600" cy="3370263"/>
          </a:xfrm>
        </p:spPr>
        <p:txBody>
          <a:bodyPr/>
          <a:lstStyle/>
          <a:p>
            <a:r>
              <a:rPr lang="en-US" dirty="0" smtClean="0"/>
              <a:t>plnkr.co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5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6859"/>
            <a:ext cx="7244654" cy="597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63588"/>
            <a:ext cx="10515600" cy="1069975"/>
          </a:xfrm>
        </p:spPr>
        <p:txBody>
          <a:bodyPr/>
          <a:lstStyle/>
          <a:p>
            <a:r>
              <a:rPr lang="en-US" dirty="0" smtClean="0"/>
              <a:t>Developer Tools</a:t>
            </a:r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994672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029" y="1345406"/>
            <a:ext cx="9224029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987" y="512365"/>
            <a:ext cx="3683000" cy="676275"/>
          </a:xfrm>
        </p:spPr>
        <p:txBody>
          <a:bodyPr/>
          <a:lstStyle/>
          <a:p>
            <a:r>
              <a:rPr lang="en-US" dirty="0" err="1" smtClean="0"/>
              <a:t>StackOverflow</a:t>
            </a:r>
            <a:endParaRPr lang="en-US" dirty="0" smtClean="0"/>
          </a:p>
        </p:txBody>
      </p:sp>
      <p:pic>
        <p:nvPicPr>
          <p:cNvPr id="3074" name="Picture 2" descr="https://encrypted-tbn2.gstatic.com/images?q=tbn:ANd9GcSMwP97XBWSFmvqA6lbbbDAKRLDzS6myB8xLeBYehgrgsu2fUl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91306"/>
            <a:ext cx="1859329" cy="111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87" y="1617350"/>
            <a:ext cx="9887872" cy="45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9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- MV*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0690" y="2232662"/>
            <a:ext cx="1968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328818" y="22212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6362" y="2157731"/>
            <a:ext cx="204470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94062" y="2526031"/>
            <a:ext cx="1496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88571" y="25133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9599" y="2830831"/>
            <a:ext cx="1496219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Callout 12"/>
          <p:cNvSpPr/>
          <p:nvPr/>
        </p:nvSpPr>
        <p:spPr>
          <a:xfrm>
            <a:off x="4928391" y="3808729"/>
            <a:ext cx="1968500" cy="762000"/>
          </a:xfrm>
          <a:prstGeom prst="cloudCallout">
            <a:avLst>
              <a:gd name="adj1" fmla="val -12446"/>
              <a:gd name="adj2" fmla="val 2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defined Process 13"/>
          <p:cNvSpPr/>
          <p:nvPr/>
        </p:nvSpPr>
        <p:spPr>
          <a:xfrm>
            <a:off x="4890690" y="5243829"/>
            <a:ext cx="2182019" cy="6858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33690" y="3338831"/>
            <a:ext cx="9921" cy="471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33690" y="4570729"/>
            <a:ext cx="9921" cy="5981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6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700" y="2476500"/>
            <a:ext cx="2413000" cy="1790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Services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368800" y="2476500"/>
            <a:ext cx="2413000" cy="1790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Controllers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7823200" y="2476500"/>
            <a:ext cx="2413000" cy="1790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Views / Directives</a:t>
            </a:r>
            <a:endParaRPr lang="en-US" sz="3200" dirty="0"/>
          </a:p>
        </p:txBody>
      </p:sp>
      <p:sp>
        <p:nvSpPr>
          <p:cNvPr id="7" name="Left-Right Arrow 6"/>
          <p:cNvSpPr/>
          <p:nvPr/>
        </p:nvSpPr>
        <p:spPr>
          <a:xfrm>
            <a:off x="34163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Left-Right Arrow 7"/>
          <p:cNvSpPr/>
          <p:nvPr/>
        </p:nvSpPr>
        <p:spPr>
          <a:xfrm>
            <a:off x="6921500" y="3111500"/>
            <a:ext cx="762000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2383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2280920"/>
          </a:xfrm>
        </p:spPr>
        <p:txBody>
          <a:bodyPr/>
          <a:lstStyle/>
          <a:p>
            <a:r>
              <a:rPr lang="en-US" dirty="0" smtClean="0"/>
              <a:t>Modifying output</a:t>
            </a:r>
          </a:p>
          <a:p>
            <a:r>
              <a:rPr lang="en-US" dirty="0" smtClean="0"/>
              <a:t>Formatting output</a:t>
            </a:r>
          </a:p>
          <a:p>
            <a:r>
              <a:rPr lang="en-US" dirty="0" smtClean="0"/>
              <a:t>Sorting</a:t>
            </a:r>
          </a:p>
          <a:p>
            <a:r>
              <a:rPr lang="en-US" dirty="0" smtClean="0"/>
              <a:t>Filtering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680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expression | filter }}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uppercase </a:t>
            </a:r>
          </a:p>
          <a:p>
            <a:r>
              <a:rPr lang="en-US" dirty="0" smtClean="0"/>
              <a:t>lowercase</a:t>
            </a:r>
          </a:p>
          <a:p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r>
              <a:rPr lang="en-US" dirty="0"/>
              <a:t>c</a:t>
            </a:r>
            <a:r>
              <a:rPr lang="en-US" dirty="0" smtClean="0"/>
              <a:t>urrency</a:t>
            </a:r>
          </a:p>
          <a:p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r>
              <a:rPr lang="en-US" dirty="0" err="1"/>
              <a:t>j</a:t>
            </a:r>
            <a:r>
              <a:rPr lang="en-US" dirty="0" err="1" smtClean="0"/>
              <a:t>son</a:t>
            </a:r>
            <a:endParaRPr lang="en-US" dirty="0" smtClean="0"/>
          </a:p>
          <a:p>
            <a:r>
              <a:rPr lang="en-US" dirty="0" err="1" smtClean="0"/>
              <a:t>orderBy</a:t>
            </a:r>
            <a:endParaRPr lang="en-US" dirty="0" smtClean="0"/>
          </a:p>
          <a:p>
            <a:r>
              <a:rPr lang="en-US" dirty="0" err="1" smtClean="0"/>
              <a:t>limitTo</a:t>
            </a:r>
            <a:endParaRPr lang="en-US" dirty="0" smtClean="0"/>
          </a:p>
          <a:p>
            <a:r>
              <a:rPr lang="en-US" dirty="0" smtClean="0"/>
              <a:t>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Binding - </a:t>
            </a:r>
            <a:r>
              <a:rPr lang="en-US" dirty="0" err="1" smtClean="0"/>
              <a:t>ngModel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75897"/>
              </p:ext>
            </p:extLst>
          </p:nvPr>
        </p:nvGraphicFramePr>
        <p:xfrm>
          <a:off x="676275" y="2011363"/>
          <a:ext cx="3895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6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 smtClean="0"/>
          </a:p>
          <a:p>
            <a:r>
              <a:rPr lang="en-US" dirty="0" err="1" smtClean="0"/>
              <a:t>isUndefined</a:t>
            </a:r>
            <a:endParaRPr lang="en-US" dirty="0" smtClean="0"/>
          </a:p>
          <a:p>
            <a:r>
              <a:rPr lang="en-US" dirty="0" err="1" smtClean="0"/>
              <a:t>isObject</a:t>
            </a:r>
            <a:endParaRPr lang="en-US" dirty="0" smtClean="0"/>
          </a:p>
          <a:p>
            <a:r>
              <a:rPr lang="en-US" dirty="0" err="1" smtClean="0"/>
              <a:t>toJson</a:t>
            </a:r>
            <a:endParaRPr lang="en-US" dirty="0" smtClean="0"/>
          </a:p>
          <a:p>
            <a:r>
              <a:rPr lang="en-US" dirty="0" smtClean="0"/>
              <a:t>equals</a:t>
            </a:r>
          </a:p>
          <a:p>
            <a:r>
              <a:rPr lang="en-US" dirty="0" smtClean="0"/>
              <a:t>copy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3734" y="4069080"/>
            <a:ext cx="7257666" cy="1252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/>
              <a:t>angular.</a:t>
            </a:r>
            <a:r>
              <a:rPr lang="en-US" sz="2400" b="1" dirty="0" err="1"/>
              <a:t>forEach</a:t>
            </a:r>
            <a:r>
              <a:rPr lang="en-US" sz="2400" dirty="0"/>
              <a:t>(values, function(value, key</a:t>
            </a:r>
            <a:r>
              <a:rPr lang="en-US" sz="2400" dirty="0" smtClean="0"/>
              <a:t>){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//</a:t>
            </a:r>
            <a:r>
              <a:rPr lang="en-US" sz="2400" dirty="0" err="1" smtClean="0"/>
              <a:t>dosomething</a:t>
            </a:r>
            <a:endParaRPr lang="en-US" sz="2400" dirty="0"/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36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Phones on Silent</a:t>
            </a:r>
          </a:p>
          <a:p>
            <a:r>
              <a:rPr lang="en-US" sz="3200" dirty="0" smtClean="0"/>
              <a:t>Concepts</a:t>
            </a:r>
            <a:r>
              <a:rPr lang="en-US" sz="3200" dirty="0" smtClean="0"/>
              <a:t>, not Syntax</a:t>
            </a:r>
          </a:p>
          <a:p>
            <a:r>
              <a:rPr lang="en-US" sz="3200" dirty="0" smtClean="0"/>
              <a:t>Fundamentals, not specifics</a:t>
            </a:r>
          </a:p>
          <a:p>
            <a:r>
              <a:rPr lang="en-US" sz="3200" dirty="0" smtClean="0"/>
              <a:t>Questions…. Lots ! </a:t>
            </a:r>
            <a:endParaRPr lang="en-US" sz="3200" dirty="0"/>
          </a:p>
        </p:txBody>
      </p:sp>
      <p:pic>
        <p:nvPicPr>
          <p:cNvPr id="2052" name="Picture 4" descr="http://www.brainstuck.com/wp-content/uploads/2008/08/programmer-friend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5" y="1690688"/>
            <a:ext cx="4278312" cy="427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46876"/>
              </p:ext>
            </p:extLst>
          </p:nvPr>
        </p:nvGraphicFramePr>
        <p:xfrm>
          <a:off x="676275" y="2011363"/>
          <a:ext cx="8277225" cy="357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9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Web Services</a:t>
            </a:r>
          </a:p>
          <a:p>
            <a:r>
              <a:rPr lang="en-US" dirty="0" smtClean="0"/>
              <a:t>Some worker object really</a:t>
            </a:r>
          </a:p>
          <a:p>
            <a:r>
              <a:rPr lang="en-US" dirty="0" smtClean="0"/>
              <a:t>Typically stateless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Testable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7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Registration required</a:t>
            </a:r>
          </a:p>
          <a:p>
            <a:r>
              <a:rPr lang="en-US" dirty="0" smtClean="0"/>
              <a:t>Can be then injected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Navigation</a:t>
            </a:r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http</a:t>
            </a:r>
          </a:p>
          <a:p>
            <a:r>
              <a:rPr lang="en-US" dirty="0" smtClean="0"/>
              <a:t>q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99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Service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</a:t>
            </a:r>
          </a:p>
          <a:p>
            <a:r>
              <a:rPr lang="en-US" dirty="0" smtClean="0"/>
              <a:t>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1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 smtClean="0"/>
          </a:p>
          <a:p>
            <a:r>
              <a:rPr lang="en-US" dirty="0" smtClean="0"/>
              <a:t>$route service</a:t>
            </a:r>
          </a:p>
          <a:p>
            <a:r>
              <a:rPr lang="en-US" dirty="0" smtClean="0"/>
              <a:t>$location service</a:t>
            </a:r>
            <a:endParaRPr lang="en-US" dirty="0" smtClean="0"/>
          </a:p>
          <a:p>
            <a:r>
              <a:rPr lang="en-US" dirty="0" smtClean="0"/>
              <a:t>Browser history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need to REACT to a change in the URL</a:t>
            </a:r>
          </a:p>
          <a:p>
            <a:r>
              <a:rPr lang="en-US" dirty="0" smtClean="0"/>
              <a:t>When you need to MAKE a change to the URL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$route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information about a route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routes </a:t>
            </a:r>
          </a:p>
          <a:p>
            <a:pPr lvl="1"/>
            <a:endParaRPr lang="en-US" dirty="0"/>
          </a:p>
          <a:p>
            <a:r>
              <a:rPr lang="en-US" dirty="0" smtClean="0"/>
              <a:t>Reload 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and Resolve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pPr lvl="1"/>
            <a:r>
              <a:rPr lang="en-US" dirty="0" smtClean="0"/>
              <a:t>Custom inline HTML</a:t>
            </a:r>
          </a:p>
          <a:p>
            <a:r>
              <a:rPr lang="en-US" dirty="0" smtClean="0"/>
              <a:t>Resolve</a:t>
            </a:r>
          </a:p>
        </p:txBody>
      </p:sp>
    </p:spTree>
    <p:extLst>
      <p:ext uri="{BB962C8B-B14F-4D97-AF65-F5344CB8AC3E}">
        <p14:creationId xmlns:p14="http://schemas.microsoft.com/office/powerpoint/2010/main" val="24929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Javascript</a:t>
            </a:r>
            <a:r>
              <a:rPr lang="en-US" sz="3200" dirty="0" smtClean="0"/>
              <a:t> knowledge</a:t>
            </a:r>
          </a:p>
          <a:p>
            <a:r>
              <a:rPr lang="en-US" sz="3200" dirty="0" smtClean="0"/>
              <a:t>Editor</a:t>
            </a:r>
          </a:p>
          <a:p>
            <a:r>
              <a:rPr lang="en-US" sz="3200" dirty="0" smtClean="0"/>
              <a:t>Node.js installation</a:t>
            </a:r>
          </a:p>
          <a:p>
            <a:r>
              <a:rPr lang="en-US" sz="3200" dirty="0" smtClean="0"/>
              <a:t>Chrome preferably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98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managed by </a:t>
            </a:r>
            <a:r>
              <a:rPr lang="en-US" dirty="0" err="1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route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routeParams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</a:p>
          <a:p>
            <a:r>
              <a:rPr lang="en-US" dirty="0" smtClean="0"/>
              <a:t>Separating markup from logic</a:t>
            </a:r>
          </a:p>
          <a:p>
            <a:r>
              <a:rPr lang="en-US" dirty="0" smtClean="0"/>
              <a:t>Isolate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Elements</a:t>
            </a:r>
          </a:p>
          <a:p>
            <a:r>
              <a:rPr lang="en-US" dirty="0" smtClean="0"/>
              <a:t>Custom Events</a:t>
            </a:r>
          </a:p>
          <a:p>
            <a:r>
              <a:rPr lang="en-US" dirty="0" smtClean="0"/>
              <a:t>Observe and react to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Inherited Scopes</a:t>
            </a:r>
          </a:p>
          <a:p>
            <a:r>
              <a:rPr lang="en-US" dirty="0" smtClean="0"/>
              <a:t>Events </a:t>
            </a:r>
          </a:p>
          <a:p>
            <a:r>
              <a:rPr lang="en-US" smtClean="0"/>
              <a:t>Shared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Structure- Angular-seed</a:t>
            </a:r>
          </a:p>
          <a:p>
            <a:r>
              <a:rPr lang="en-US" dirty="0" smtClean="0"/>
              <a:t>Script tags at the bottom – loading is blocking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2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Web Applications</a:t>
            </a:r>
          </a:p>
          <a:p>
            <a:pPr lvl="1"/>
            <a:r>
              <a:rPr lang="en-US" dirty="0" smtClean="0"/>
              <a:t>Http and Internet Refresher</a:t>
            </a:r>
          </a:p>
          <a:p>
            <a:pPr lvl="1"/>
            <a:r>
              <a:rPr lang="en-US" dirty="0" smtClean="0"/>
              <a:t>Single Page Applications</a:t>
            </a:r>
            <a:endParaRPr lang="en-US" dirty="0" smtClean="0"/>
          </a:p>
          <a:p>
            <a:r>
              <a:rPr lang="en-US" dirty="0" smtClean="0"/>
              <a:t>Angular Concepts</a:t>
            </a:r>
          </a:p>
          <a:p>
            <a:pPr lvl="1"/>
            <a:r>
              <a:rPr lang="en-US" dirty="0" smtClean="0"/>
              <a:t>What and Why, MV*</a:t>
            </a:r>
            <a:endParaRPr lang="en-US" dirty="0" smtClean="0"/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Controllers, Services, Filters, Routing &amp; Views, Binding</a:t>
            </a:r>
            <a:endParaRPr lang="en-US" dirty="0" smtClean="0"/>
          </a:p>
          <a:p>
            <a:r>
              <a:rPr lang="en-US" dirty="0" smtClean="0"/>
              <a:t>Advanced Angular</a:t>
            </a:r>
          </a:p>
          <a:p>
            <a:pPr lvl="1"/>
            <a:r>
              <a:rPr lang="en-US" dirty="0" smtClean="0"/>
              <a:t>Custom Directives, Communication, Scopes, $http,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3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History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Resources, not applications</a:t>
            </a:r>
          </a:p>
          <a:p>
            <a:r>
              <a:rPr lang="en-US" dirty="0" smtClean="0"/>
              <a:t>The great resurgence of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More browser less server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URL Change</a:t>
            </a:r>
          </a:p>
          <a:p>
            <a:r>
              <a:rPr lang="en-US" dirty="0" smtClean="0"/>
              <a:t>Back Button </a:t>
            </a:r>
          </a:p>
          <a:p>
            <a:r>
              <a:rPr lang="en-US" dirty="0" smtClean="0"/>
              <a:t>Bookmarking of links</a:t>
            </a:r>
          </a:p>
          <a:p>
            <a:r>
              <a:rPr lang="en-US" dirty="0" smtClean="0"/>
              <a:t>Offline (well… </a:t>
            </a:r>
            <a:r>
              <a:rPr lang="en-US" dirty="0" err="1" smtClean="0"/>
              <a:t>kinda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Subsequent requests only for data.</a:t>
            </a:r>
          </a:p>
          <a:p>
            <a:r>
              <a:rPr lang="en-US" dirty="0" smtClean="0"/>
              <a:t>HTML is cached</a:t>
            </a:r>
          </a:p>
        </p:txBody>
      </p:sp>
    </p:spTree>
    <p:extLst>
      <p:ext uri="{BB962C8B-B14F-4D97-AF65-F5344CB8AC3E}">
        <p14:creationId xmlns:p14="http://schemas.microsoft.com/office/powerpoint/2010/main" val="33381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Fundamentals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17829</TotalTime>
  <Words>619</Words>
  <Application>Microsoft Office PowerPoint</Application>
  <PresentationFormat>Widescreen</PresentationFormat>
  <Paragraphs>245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Angular Js</vt:lpstr>
      <vt:lpstr>About Me</vt:lpstr>
      <vt:lpstr>Guidelines</vt:lpstr>
      <vt:lpstr>Pre-requisites</vt:lpstr>
      <vt:lpstr>Agenda</vt:lpstr>
      <vt:lpstr>Web Applications</vt:lpstr>
      <vt:lpstr>Internet History refresher</vt:lpstr>
      <vt:lpstr>SPA Characteristics</vt:lpstr>
      <vt:lpstr>Angular Fundamentals </vt:lpstr>
      <vt:lpstr>Philosophy</vt:lpstr>
      <vt:lpstr>Demo – Hello World</vt:lpstr>
      <vt:lpstr>Basic Application</vt:lpstr>
      <vt:lpstr>Expressions</vt:lpstr>
      <vt:lpstr>Controller Demo</vt:lpstr>
      <vt:lpstr>Controllers</vt:lpstr>
      <vt:lpstr>Directives Usage</vt:lpstr>
      <vt:lpstr>Other Directives</vt:lpstr>
      <vt:lpstr>Directives - Events</vt:lpstr>
      <vt:lpstr>GOTCHA!</vt:lpstr>
      <vt:lpstr>Enough Snippets!</vt:lpstr>
      <vt:lpstr>PowerPoint Presentation</vt:lpstr>
      <vt:lpstr>PowerPoint Presentation</vt:lpstr>
      <vt:lpstr>PowerPoint Presentation</vt:lpstr>
      <vt:lpstr>Angular - MV*</vt:lpstr>
      <vt:lpstr>Components</vt:lpstr>
      <vt:lpstr>Filters</vt:lpstr>
      <vt:lpstr>Built in Filters</vt:lpstr>
      <vt:lpstr>Two-way Binding - ngModel</vt:lpstr>
      <vt:lpstr>Functions </vt:lpstr>
      <vt:lpstr>Validation</vt:lpstr>
      <vt:lpstr>Services</vt:lpstr>
      <vt:lpstr>Why Service</vt:lpstr>
      <vt:lpstr>What is it?</vt:lpstr>
      <vt:lpstr>Built in Services</vt:lpstr>
      <vt:lpstr>Custom Service </vt:lpstr>
      <vt:lpstr>Routing</vt:lpstr>
      <vt:lpstr>$location service</vt:lpstr>
      <vt:lpstr>$route service</vt:lpstr>
      <vt:lpstr>Template and Resolve</vt:lpstr>
      <vt:lpstr>Browser History</vt:lpstr>
      <vt:lpstr>Accessing route parameters</vt:lpstr>
      <vt:lpstr>Custom Directives</vt:lpstr>
      <vt:lpstr>Uses</vt:lpstr>
      <vt:lpstr>Communicating</vt:lpstr>
      <vt:lpstr>Unit Testing</vt:lpstr>
      <vt:lpstr>Single Page Applications</vt:lpstr>
      <vt:lpstr>Best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SPA</dc:title>
  <dc:creator>75hek7</dc:creator>
  <cp:lastModifiedBy>75hek7</cp:lastModifiedBy>
  <cp:revision>123</cp:revision>
  <dcterms:created xsi:type="dcterms:W3CDTF">2013-11-11T14:27:08Z</dcterms:created>
  <dcterms:modified xsi:type="dcterms:W3CDTF">2014-06-27T19:55:53Z</dcterms:modified>
</cp:coreProperties>
</file>