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300" r:id="rId4"/>
    <p:sldId id="301" r:id="rId5"/>
    <p:sldId id="303" r:id="rId6"/>
    <p:sldId id="304" r:id="rId7"/>
    <p:sldId id="302" r:id="rId8"/>
    <p:sldId id="305" r:id="rId9"/>
    <p:sldId id="30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" initials="C" lastIdx="1" clrIdx="0">
    <p:extLst>
      <p:ext uri="{19B8F6BF-5375-455C-9EA6-DF929625EA0E}">
        <p15:presenceInfo xmlns:p15="http://schemas.microsoft.com/office/powerpoint/2012/main" userId="159f15ad36a5ff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1808614" y="2505670"/>
            <a:ext cx="8574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err="1" smtClean="0">
                <a:solidFill>
                  <a:schemeClr val="bg1"/>
                </a:solidFill>
              </a:rPr>
              <a:t>WebCash</a:t>
            </a:r>
            <a:r>
              <a:rPr lang="en-US" altLang="ko-KR" sz="5400" dirty="0" smtClean="0">
                <a:solidFill>
                  <a:schemeClr val="bg1"/>
                </a:solidFill>
              </a:rPr>
              <a:t> Custom Service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2DB756-317E-4F42-AF88-B6D561E946B9}"/>
              </a:ext>
            </a:extLst>
          </p:cNvPr>
          <p:cNvSpPr txBox="1"/>
          <p:nvPr/>
        </p:nvSpPr>
        <p:spPr>
          <a:xfrm>
            <a:off x="182880" y="193040"/>
            <a:ext cx="2359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JAVA Socket </a:t>
            </a:r>
            <a:r>
              <a:rPr lang="ko-KR" altLang="en-US" sz="1600" dirty="0" smtClean="0">
                <a:solidFill>
                  <a:schemeClr val="bg1"/>
                </a:solidFill>
              </a:rPr>
              <a:t>통신 과제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515517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657419" y="36685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왕인서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물, 자연, 산이(가) 표시된 사진&#10;&#10;자동 생성된 설명">
            <a:extLst>
              <a:ext uri="{FF2B5EF4-FFF2-40B4-BE49-F238E27FC236}">
                <a16:creationId xmlns:a16="http://schemas.microsoft.com/office/drawing/2014/main" id="{AF7170D3-AA47-4849-8576-B3290EFFB7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</a:rPr>
                <a:t>프로젝트 소개 및 구성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</a:rPr>
                <a:t>프로젝트 개선점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/ 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소감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914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</a:rPr>
                <a:t>프로젝트 시연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914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583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소개 및 구성</a:t>
            </a:r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(1/4)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307808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513" y="1080655"/>
            <a:ext cx="11488189" cy="6052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 smtClean="0"/>
              <a:t>WCS(</a:t>
            </a:r>
            <a:r>
              <a:rPr lang="en-US" altLang="ko-KR" sz="2500" b="1" dirty="0" err="1" smtClean="0"/>
              <a:t>Webcash</a:t>
            </a:r>
            <a:r>
              <a:rPr lang="en-US" altLang="ko-KR" sz="2500" b="1" dirty="0" smtClean="0"/>
              <a:t> Customer Service)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웹케시의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ERP </a:t>
            </a:r>
            <a:r>
              <a:rPr lang="ko-KR" altLang="en-US" dirty="0" smtClean="0"/>
              <a:t>솔루션을 사용하는 고객의 문의사항</a:t>
            </a:r>
            <a:r>
              <a:rPr lang="en-US" altLang="ko-KR" dirty="0" smtClean="0"/>
              <a:t>/</a:t>
            </a:r>
            <a:r>
              <a:rPr lang="ko-KR" altLang="en-US" dirty="0" smtClean="0"/>
              <a:t>애로사항을 해결하기 위해 상담원과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 </a:t>
            </a:r>
            <a:r>
              <a:rPr lang="en-US" altLang="ko-KR" dirty="0" smtClean="0"/>
              <a:t>1</a:t>
            </a:r>
            <a:r>
              <a:rPr lang="ko-KR" altLang="en-US" dirty="0"/>
              <a:t> </a:t>
            </a:r>
            <a:r>
              <a:rPr lang="ko-KR" altLang="en-US" dirty="0" smtClean="0"/>
              <a:t>채팅을 할 수 있는 프로그램</a:t>
            </a:r>
            <a:endParaRPr lang="en-US" altLang="ko-KR" dirty="0" smtClean="0"/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UI</a:t>
            </a:r>
            <a:r>
              <a:rPr lang="ko-KR" altLang="en-US" dirty="0" smtClean="0"/>
              <a:t>부터 기능 구현까지 모두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를 </a:t>
            </a:r>
            <a:r>
              <a:rPr lang="ko-KR" altLang="en-US" dirty="0"/>
              <a:t>사</a:t>
            </a:r>
            <a:r>
              <a:rPr lang="ko-KR" altLang="en-US" dirty="0" smtClean="0"/>
              <a:t>용</a:t>
            </a:r>
            <a:r>
              <a:rPr lang="en-US" altLang="ko-KR" dirty="0" smtClean="0"/>
              <a:t>, UI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java </a:t>
            </a:r>
            <a:r>
              <a:rPr lang="en-US" altLang="ko-KR" dirty="0" err="1" smtClean="0"/>
              <a:t>awt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WCS </a:t>
            </a:r>
            <a:r>
              <a:rPr lang="ko-KR" altLang="en-US" dirty="0" smtClean="0"/>
              <a:t>프로그램은 두 개의 프로그램으로 구성 </a:t>
            </a:r>
            <a:endParaRPr lang="en-US" altLang="ko-KR" dirty="0"/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/>
              <a:t>- Client </a:t>
            </a:r>
            <a:r>
              <a:rPr lang="ko-KR" altLang="en-US" dirty="0" smtClean="0"/>
              <a:t>전용 프로그램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Webcash</a:t>
            </a:r>
            <a:r>
              <a:rPr lang="en-US" altLang="ko-KR" dirty="0" smtClean="0"/>
              <a:t> Client Service)</a:t>
            </a:r>
            <a:r>
              <a:rPr lang="ko-KR" altLang="en-US" dirty="0" smtClean="0"/>
              <a:t>과 상담원 전용 프로그램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Webcash</a:t>
            </a:r>
            <a:r>
              <a:rPr lang="en-US" altLang="ko-KR" dirty="0" smtClean="0"/>
              <a:t> Counselor Service)</a:t>
            </a:r>
            <a:r>
              <a:rPr lang="ko-KR" altLang="en-US" dirty="0" smtClean="0"/>
              <a:t>으로 구성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 smtClean="0"/>
              <a:t>Client Service &amp; Counselor Service</a:t>
            </a:r>
          </a:p>
          <a:p>
            <a:pPr marL="742950" lvl="1" indent="-285750"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Client Service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Client </a:t>
            </a:r>
            <a:r>
              <a:rPr lang="ko-KR" altLang="en-US" dirty="0" smtClean="0"/>
              <a:t>이름과 문의내용을 신청할 수 있고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상담사는</a:t>
            </a:r>
            <a:r>
              <a:rPr lang="ko-KR" altLang="en-US" dirty="0" smtClean="0"/>
              <a:t> 사전에 등록된 </a:t>
            </a:r>
            <a:r>
              <a:rPr lang="en-US" altLang="ko-KR" dirty="0" err="1" smtClean="0"/>
              <a:t>FileDB</a:t>
            </a:r>
            <a:r>
              <a:rPr lang="ko-KR" altLang="en-US" dirty="0"/>
              <a:t> </a:t>
            </a:r>
            <a:r>
              <a:rPr lang="ko-KR" altLang="en-US" dirty="0" smtClean="0"/>
              <a:t>목록에서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배정</a:t>
            </a:r>
            <a:endParaRPr lang="en-US" altLang="ko-KR" dirty="0" smtClean="0"/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Counselor Service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Counselor</a:t>
            </a:r>
            <a:r>
              <a:rPr lang="ko-KR" altLang="en-US" dirty="0" smtClean="0"/>
              <a:t>를 등록 및 로그인 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한 </a:t>
            </a:r>
            <a:r>
              <a:rPr lang="en-US" altLang="ko-KR" dirty="0" smtClean="0"/>
              <a:t>Counselor</a:t>
            </a:r>
            <a:r>
              <a:rPr lang="ko-KR" altLang="en-US" dirty="0" smtClean="0"/>
              <a:t>는 자신에게 배정된 고객들을 대상으로 상담을 진행 가능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29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583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소개 및 구성</a:t>
            </a:r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(2/4)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791775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838066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506895" y="2891330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812219" y="2906020"/>
            <a:ext cx="307808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812219" y="4370855"/>
            <a:ext cx="3078087" cy="64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513" y="1080655"/>
            <a:ext cx="1148818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 smtClean="0"/>
              <a:t>DFD of WCS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05389" y="3365464"/>
            <a:ext cx="2385753" cy="786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7506390" y="3365464"/>
            <a:ext cx="4305993" cy="786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Counselor</a:t>
            </a:r>
            <a:endParaRPr lang="ko-KR" altLang="en-US" dirty="0"/>
          </a:p>
        </p:txBody>
      </p:sp>
      <p:sp>
        <p:nvSpPr>
          <p:cNvPr id="17" name="원통 16"/>
          <p:cNvSpPr/>
          <p:nvPr/>
        </p:nvSpPr>
        <p:spPr>
          <a:xfrm>
            <a:off x="4335111" y="5076378"/>
            <a:ext cx="2094808" cy="11255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DB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7" idx="2"/>
            <a:endCxn id="17" idx="2"/>
          </p:cNvCxnSpPr>
          <p:nvPr/>
        </p:nvCxnSpPr>
        <p:spPr>
          <a:xfrm rot="16200000" flipH="1">
            <a:off x="2523041" y="3827073"/>
            <a:ext cx="1487295" cy="2136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7496009" y="1807749"/>
            <a:ext cx="4305993" cy="78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 / Register</a:t>
            </a:r>
          </a:p>
        </p:txBody>
      </p:sp>
      <p:sp>
        <p:nvSpPr>
          <p:cNvPr id="37" name="원통 36"/>
          <p:cNvSpPr/>
          <p:nvPr/>
        </p:nvSpPr>
        <p:spPr>
          <a:xfrm>
            <a:off x="4296778" y="1749559"/>
            <a:ext cx="2094808" cy="9184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Counselor DB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6383273" y="2124014"/>
            <a:ext cx="1123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383273" y="2260515"/>
            <a:ext cx="1112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33" idx="0"/>
          </p:cNvCxnSpPr>
          <p:nvPr/>
        </p:nvCxnSpPr>
        <p:spPr>
          <a:xfrm>
            <a:off x="9646331" y="2609467"/>
            <a:ext cx="13056" cy="755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7" idx="4"/>
            <a:endCxn id="33" idx="2"/>
          </p:cNvCxnSpPr>
          <p:nvPr/>
        </p:nvCxnSpPr>
        <p:spPr>
          <a:xfrm flipV="1">
            <a:off x="6429919" y="4151849"/>
            <a:ext cx="3229468" cy="1487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4256730" y="3339652"/>
            <a:ext cx="2323629" cy="86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Chatting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580359" y="3712537"/>
            <a:ext cx="915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3341080" y="3711684"/>
            <a:ext cx="915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3366111" y="3832173"/>
            <a:ext cx="865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>
            <a:off x="6580359" y="3801692"/>
            <a:ext cx="915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36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583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소개 및 구성</a:t>
            </a:r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(3/4)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5513" y="1080655"/>
            <a:ext cx="1148818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 smtClean="0"/>
              <a:t>Client Service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69" y="1816558"/>
            <a:ext cx="4620270" cy="42296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680" y="1080655"/>
            <a:ext cx="3600597" cy="550854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961855" y="2975956"/>
            <a:ext cx="2917811" cy="3158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endCxn id="18" idx="1"/>
          </p:cNvCxnSpPr>
          <p:nvPr/>
        </p:nvCxnSpPr>
        <p:spPr>
          <a:xfrm rot="5400000" flipH="1" flipV="1">
            <a:off x="4265431" y="2021807"/>
            <a:ext cx="1995052" cy="7120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18972" y="1195629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고객 성함 작성 및 등록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064029" y="3291840"/>
            <a:ext cx="1143582" cy="19119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endCxn id="46" idx="1"/>
          </p:cNvCxnSpPr>
          <p:nvPr/>
        </p:nvCxnSpPr>
        <p:spPr>
          <a:xfrm flipV="1">
            <a:off x="2207611" y="1817947"/>
            <a:ext cx="3430961" cy="1847967"/>
          </a:xfrm>
          <a:prstGeom prst="bentConnector3">
            <a:avLst>
              <a:gd name="adj1" fmla="val 783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38572" y="1633281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상담 내용 카테고리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307415" y="3318564"/>
            <a:ext cx="2572250" cy="18852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꺾인 연결선 57"/>
          <p:cNvCxnSpPr/>
          <p:nvPr/>
        </p:nvCxnSpPr>
        <p:spPr>
          <a:xfrm rot="5400000" flipH="1" flipV="1">
            <a:off x="4622101" y="2513905"/>
            <a:ext cx="1295169" cy="713534"/>
          </a:xfrm>
          <a:prstGeom prst="bentConnector3">
            <a:avLst>
              <a:gd name="adj1" fmla="val 1000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638572" y="2038421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신청 결과 </a:t>
            </a:r>
            <a:r>
              <a:rPr lang="ko-KR" altLang="en-US" dirty="0" err="1" smtClean="0"/>
              <a:t>출력창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1188720" y="5230491"/>
            <a:ext cx="3690945" cy="1977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꺾인 연결선 74"/>
          <p:cNvCxnSpPr>
            <a:stCxn id="73" idx="3"/>
            <a:endCxn id="82" idx="1"/>
          </p:cNvCxnSpPr>
          <p:nvPr/>
        </p:nvCxnSpPr>
        <p:spPr>
          <a:xfrm flipV="1">
            <a:off x="4879665" y="2667501"/>
            <a:ext cx="781030" cy="26618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660695" y="2482835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상담 신청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1146035" y="5454933"/>
            <a:ext cx="3733630" cy="2475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꺾인 연결선 84"/>
          <p:cNvCxnSpPr>
            <a:endCxn id="91" idx="1"/>
          </p:cNvCxnSpPr>
          <p:nvPr/>
        </p:nvCxnSpPr>
        <p:spPr>
          <a:xfrm rot="5400000" flipH="1" flipV="1">
            <a:off x="4052259" y="3956634"/>
            <a:ext cx="2467592" cy="758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665169" y="2917285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채팅창</a:t>
            </a:r>
            <a:r>
              <a:rPr lang="ko-KR" altLang="en-US" dirty="0" smtClean="0"/>
              <a:t> 오픈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437153" y="1347353"/>
            <a:ext cx="3596123" cy="49121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꺾인 연결선 94"/>
          <p:cNvCxnSpPr>
            <a:endCxn id="104" idx="3"/>
          </p:cNvCxnSpPr>
          <p:nvPr/>
        </p:nvCxnSpPr>
        <p:spPr>
          <a:xfrm rot="5400000">
            <a:off x="7000136" y="3649592"/>
            <a:ext cx="2106183" cy="7589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278839" y="4897472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채팅화면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281523" y="5394065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입력창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8432679" y="6259484"/>
            <a:ext cx="3596123" cy="1524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꺾인 연결선 109"/>
          <p:cNvCxnSpPr>
            <a:stCxn id="111" idx="1"/>
            <a:endCxn id="105" idx="3"/>
          </p:cNvCxnSpPr>
          <p:nvPr/>
        </p:nvCxnSpPr>
        <p:spPr>
          <a:xfrm rot="10800000">
            <a:off x="7445624" y="5578732"/>
            <a:ext cx="987054" cy="908677"/>
          </a:xfrm>
          <a:prstGeom prst="bentConnector3">
            <a:avLst>
              <a:gd name="adj1" fmla="val 390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8432678" y="6411208"/>
            <a:ext cx="3596123" cy="1524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꺾인 연결선 112"/>
          <p:cNvCxnSpPr>
            <a:stCxn id="111" idx="1"/>
          </p:cNvCxnSpPr>
          <p:nvPr/>
        </p:nvCxnSpPr>
        <p:spPr>
          <a:xfrm rot="10800000">
            <a:off x="7676150" y="6046248"/>
            <a:ext cx="756529" cy="441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289887" y="586158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채팅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23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583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소개 및 구성</a:t>
            </a:r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(4/4)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5513" y="1080655"/>
            <a:ext cx="1148818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 smtClean="0"/>
              <a:t>Counselor Service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0" y="1899686"/>
            <a:ext cx="3781953" cy="23625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0" y="4484589"/>
            <a:ext cx="3181794" cy="18290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238" y="1208361"/>
            <a:ext cx="4639322" cy="517279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336940" y="3059085"/>
            <a:ext cx="2952427" cy="3699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/>
          <p:nvPr/>
        </p:nvCxnSpPr>
        <p:spPr>
          <a:xfrm flipV="1">
            <a:off x="1429789" y="1677313"/>
            <a:ext cx="3333404" cy="1381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56464" y="1481442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 </a:t>
            </a:r>
            <a:r>
              <a:rPr lang="ko-KR" altLang="en-US" dirty="0" err="1" smtClean="0"/>
              <a:t>상담사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336940" y="3444187"/>
            <a:ext cx="2952427" cy="3699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stCxn id="24" idx="2"/>
          </p:cNvCxnSpPr>
          <p:nvPr/>
        </p:nvCxnSpPr>
        <p:spPr>
          <a:xfrm rot="5400000" flipH="1" flipV="1">
            <a:off x="2882805" y="1933715"/>
            <a:ext cx="1810736" cy="1950039"/>
          </a:xfrm>
          <a:prstGeom prst="bentConnector4">
            <a:avLst>
              <a:gd name="adj1" fmla="val -12625"/>
              <a:gd name="adj2" fmla="val 878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56463" y="1826365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상담사</a:t>
            </a:r>
            <a:r>
              <a:rPr lang="ko-KR" altLang="en-US" dirty="0" smtClean="0"/>
              <a:t> 등록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1521229" y="3814103"/>
            <a:ext cx="8313" cy="67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904870" y="4484588"/>
            <a:ext cx="3181794" cy="182905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910238" y="2195697"/>
            <a:ext cx="2267013" cy="339876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760698" y="2496910"/>
            <a:ext cx="260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배정고객</a:t>
            </a:r>
            <a:r>
              <a:rPr lang="ko-KR" altLang="en-US" dirty="0" smtClean="0"/>
              <a:t> 리스트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6791498" y="2635135"/>
            <a:ext cx="118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9233798" y="2195697"/>
            <a:ext cx="2267013" cy="339876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꺾인 연결선 42"/>
          <p:cNvCxnSpPr/>
          <p:nvPr/>
        </p:nvCxnSpPr>
        <p:spPr>
          <a:xfrm rot="10800000" flipV="1">
            <a:off x="6184901" y="2195697"/>
            <a:ext cx="3698933" cy="821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72597" y="2866242"/>
            <a:ext cx="260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상세 내용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6910238" y="5594464"/>
            <a:ext cx="4630422" cy="78669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꺾인 연결선 47"/>
          <p:cNvCxnSpPr>
            <a:stCxn id="46" idx="1"/>
          </p:cNvCxnSpPr>
          <p:nvPr/>
        </p:nvCxnSpPr>
        <p:spPr>
          <a:xfrm rot="10800000">
            <a:off x="5651296" y="4484589"/>
            <a:ext cx="1258943" cy="15032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76049" y="3209779"/>
            <a:ext cx="260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채팅창</a:t>
            </a:r>
            <a:r>
              <a:rPr lang="ko-KR" altLang="en-US" dirty="0" smtClean="0"/>
              <a:t> 오픈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779501" y="3548451"/>
            <a:ext cx="260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상담 종료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784778" y="3887123"/>
            <a:ext cx="260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새로고침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64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513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시연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5513" y="1080655"/>
            <a:ext cx="1148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프로젝트 시연 영상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54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958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개선점 </a:t>
            </a:r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소감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307808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513" y="1080655"/>
            <a:ext cx="11488189" cy="675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b="1" dirty="0" smtClean="0"/>
              <a:t>개선점</a:t>
            </a:r>
            <a:endParaRPr lang="en-US" altLang="ko-KR" dirty="0" smtClean="0"/>
          </a:p>
          <a:p>
            <a:pPr marL="742950" lvl="1" indent="-285750"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Counselor Service </a:t>
            </a:r>
            <a:r>
              <a:rPr lang="ko-KR" altLang="en-US" dirty="0" smtClean="0"/>
              <a:t>프로그램을 서버로 두었는데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별도의 서버를 두고</a:t>
            </a:r>
            <a:r>
              <a:rPr lang="en-US" altLang="ko-KR" dirty="0" smtClean="0"/>
              <a:t>, Counselor Service </a:t>
            </a:r>
            <a:r>
              <a:rPr lang="ko-KR" altLang="en-US" dirty="0" smtClean="0"/>
              <a:t>프로그램도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로 두는 것이 필요</a:t>
            </a:r>
            <a:endParaRPr lang="en-US" altLang="ko-KR" dirty="0"/>
          </a:p>
          <a:p>
            <a:pPr marL="1200150" lvl="2" indent="-285750">
              <a:spcBef>
                <a:spcPts val="200"/>
              </a:spcBef>
              <a:spcAft>
                <a:spcPts val="1000"/>
              </a:spcAft>
              <a:buFontTx/>
              <a:buChar char="-"/>
            </a:pPr>
            <a:r>
              <a:rPr lang="ko-KR" altLang="en-US" dirty="0" smtClean="0"/>
              <a:t>위와 같이 개선 시 상담원</a:t>
            </a:r>
            <a:r>
              <a:rPr lang="en-US" altLang="ko-KR" dirty="0" smtClean="0"/>
              <a:t>A-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A, </a:t>
            </a:r>
            <a:r>
              <a:rPr lang="ko-KR" altLang="en-US" dirty="0" smtClean="0"/>
              <a:t>상담원</a:t>
            </a:r>
            <a:r>
              <a:rPr lang="en-US" altLang="ko-KR" dirty="0" smtClean="0"/>
              <a:t>B-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D, </a:t>
            </a:r>
            <a:r>
              <a:rPr lang="ko-KR" altLang="en-US" dirty="0" smtClean="0"/>
              <a:t>상담원</a:t>
            </a:r>
            <a:r>
              <a:rPr lang="en-US" altLang="ko-KR" dirty="0" smtClean="0"/>
              <a:t>C-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O </a:t>
            </a:r>
            <a:r>
              <a:rPr lang="ko-KR" altLang="en-US" dirty="0" smtClean="0"/>
              <a:t>와 같은 </a:t>
            </a:r>
            <a:r>
              <a:rPr lang="ko-KR" altLang="en-US" dirty="0" err="1" smtClean="0"/>
              <a:t>멀티매칭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상담</a:t>
            </a: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이 가능해지게 된다</a:t>
            </a:r>
            <a:r>
              <a:rPr lang="en-US" altLang="ko-KR" dirty="0" smtClean="0"/>
              <a:t>.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UX</a:t>
            </a:r>
            <a:r>
              <a:rPr lang="ko-KR" altLang="en-US" dirty="0" smtClean="0"/>
              <a:t>를 위한 추가적인 기능 구현 필요</a:t>
            </a:r>
            <a:endParaRPr lang="en-US" altLang="ko-KR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altLang="ko-KR" dirty="0"/>
              <a:t> </a:t>
            </a:r>
            <a:r>
              <a:rPr lang="en-US" altLang="ko-KR" dirty="0" smtClean="0"/>
              <a:t>   - Client Service</a:t>
            </a:r>
            <a:r>
              <a:rPr lang="ko-KR" altLang="en-US" dirty="0" smtClean="0"/>
              <a:t>에서 자신의 차례가 오지 않았을 때에 </a:t>
            </a:r>
            <a:r>
              <a:rPr lang="en-US" altLang="ko-KR" dirty="0" smtClean="0"/>
              <a:t>Chatting </a:t>
            </a:r>
            <a:r>
              <a:rPr lang="ko-KR" altLang="en-US" dirty="0" smtClean="0"/>
              <a:t>창을 눌렀을 경우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대기창과</a:t>
            </a:r>
            <a:r>
              <a:rPr lang="ko-KR" altLang="en-US" dirty="0" smtClean="0"/>
              <a:t> 같은 별도   </a:t>
            </a:r>
            <a:endParaRPr lang="en-US" altLang="ko-KR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준비하는 것이 필요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b="1" dirty="0" smtClean="0"/>
              <a:t>소감</a:t>
            </a:r>
            <a:endParaRPr lang="en-US" altLang="ko-KR" sz="2500" b="1" dirty="0" smtClean="0"/>
          </a:p>
          <a:p>
            <a:pPr marL="742950" lvl="1" indent="-285750"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Socket </a:t>
            </a:r>
            <a:r>
              <a:rPr lang="ko-KR" altLang="en-US" dirty="0" smtClean="0"/>
              <a:t>통신을 활용함으로써 프로세스 간 통신에 대한 대략적인 이해를 할 수 있었음</a:t>
            </a:r>
            <a:endParaRPr lang="en-US" altLang="ko-KR" dirty="0" smtClean="0"/>
          </a:p>
          <a:p>
            <a:pPr marL="742950" lvl="1" indent="-285750"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사용자가 직접 사용하기 위한 프로그램을 제작하기 위해서는 </a:t>
            </a:r>
            <a:r>
              <a:rPr lang="en-US" altLang="ko-KR" dirty="0" smtClean="0"/>
              <a:t>UI/UX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신경쓰는</a:t>
            </a:r>
            <a:r>
              <a:rPr lang="ko-KR" altLang="en-US" dirty="0" smtClean="0"/>
              <a:t> 시간이 적지 않음을 알 수 있었음</a:t>
            </a:r>
            <a:endParaRPr lang="en-US" altLang="ko-KR" dirty="0" smtClean="0"/>
          </a:p>
          <a:p>
            <a:pPr marL="742950" lvl="1" indent="-285750"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고객들을 순차적으로 처리하기 위한 전체적인 프로세스를 고민하면서 더욱 공부가 필요한 부분</a:t>
            </a:r>
            <a:r>
              <a:rPr lang="en-US" altLang="ko-KR" dirty="0"/>
              <a:t>, </a:t>
            </a:r>
            <a:r>
              <a:rPr lang="ko-KR" altLang="en-US" dirty="0"/>
              <a:t>배우고 싶은 부분을 알게 되었음</a:t>
            </a:r>
            <a:endParaRPr lang="en-US" altLang="ko-KR" dirty="0"/>
          </a:p>
          <a:p>
            <a:pPr marL="742950" lvl="1" indent="-285750"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76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433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408</Words>
  <Application>Microsoft Office PowerPoint</Application>
  <PresentationFormat>와이드스크린</PresentationFormat>
  <Paragraphs>84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Com</cp:lastModifiedBy>
  <cp:revision>39</cp:revision>
  <dcterms:created xsi:type="dcterms:W3CDTF">2020-11-18T01:48:02Z</dcterms:created>
  <dcterms:modified xsi:type="dcterms:W3CDTF">2023-01-11T02:44:48Z</dcterms:modified>
</cp:coreProperties>
</file>