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g02eXuM6PRJtp1PGC2gLD5TV8H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1808614" y="2505670"/>
            <a:ext cx="85747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WebCash Custom Service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82880" y="193040"/>
            <a:ext cx="235994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 Socket 통신 과제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3347720" y="3515517"/>
            <a:ext cx="549656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"/>
          <p:cNvSpPr txBox="1"/>
          <p:nvPr/>
        </p:nvSpPr>
        <p:spPr>
          <a:xfrm>
            <a:off x="5657419" y="3668531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왕인서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외, 물, 자연, 산이(가) 표시된 사진&#10;&#10;자동 생성된 설명"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프로젝트 소개 및 구성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05" name="Google Shape;105;p2"/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프로젝트 개선점 / 소감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1320852" y="4758750"/>
              <a:ext cx="39145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108" name="Google Shape;108;p2"/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프로젝트 시연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1320852" y="4758750"/>
              <a:ext cx="39145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3"/>
          <p:cNvCxnSpPr/>
          <p:nvPr/>
        </p:nvCxnSpPr>
        <p:spPr>
          <a:xfrm>
            <a:off x="177800" y="835707"/>
            <a:ext cx="12014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3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29597" y="111525"/>
            <a:ext cx="618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프로젝트 소개 및 구성(1/4)</a:t>
            </a:r>
            <a:endParaRPr sz="3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 rot="5400000">
            <a:off x="-845820" y="798154"/>
            <a:ext cx="184912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주제를 입력하세요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주제를 입력하세요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주제를 입력하세요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465513" y="1080655"/>
            <a:ext cx="11488189" cy="605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WCS(Webcash Customer Service)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웹케시의 ERP 솔루션을 사용하는 고객의 문의사항/애로사항을 해결하기 위해 상담원과 1대 1 채팅을 할 수 있는 프로그램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UI부터 기능 구현까지 모두 java를 사용, UI의 경우 java awt 사용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WCS 프로그램은 두 개의 프로그램으로 구성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Client 전용 프로그램(Webcash Client Service)과 상담원 전용 프로그램(Webcash Counselor Service)으로 구성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Service &amp; Counselor Service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Service에서는 Client 이름과 문의내용을 신청할 수 있고, 상담사는 사전에 등록된 FileDB 목록에서 랜덤하게 배정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Counselor Service에서는 Counselor를 등록 및 로그인 할 수 있으며, 로그인 한 Counselor는 자신에게 배정된 고객들을 대상으로 상담을 진행 가능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4"/>
          <p:cNvCxnSpPr/>
          <p:nvPr/>
        </p:nvCxnSpPr>
        <p:spPr>
          <a:xfrm>
            <a:off x="177800" y="835707"/>
            <a:ext cx="12014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329595" y="111525"/>
            <a:ext cx="670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프로젝트 소개 및 구성(2/4)</a:t>
            </a:r>
            <a:endParaRPr sz="3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 rot="5400000">
            <a:off x="-845820" y="798154"/>
            <a:ext cx="184912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1629264" y="2791775"/>
            <a:ext cx="3946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2945222" y="2838066"/>
            <a:ext cx="30780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주제를 입력하세요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1506895" y="2891330"/>
            <a:ext cx="3946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2812219" y="2906020"/>
            <a:ext cx="30780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주제를 입력하세요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2812219" y="4370855"/>
            <a:ext cx="3078087" cy="643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주제를 입력하세요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465513" y="1080655"/>
            <a:ext cx="11488189" cy="122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DFD of WCS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1005389" y="3365464"/>
            <a:ext cx="2385753" cy="7863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825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06390" y="3365464"/>
            <a:ext cx="4305993" cy="7863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825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Counselor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4335111" y="5076378"/>
            <a:ext cx="2094808" cy="112553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2700">
            <a:solidFill>
              <a:srgbClr val="1825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 DB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4"/>
          <p:cNvCxnSpPr>
            <a:stCxn id="137" idx="2"/>
            <a:endCxn id="139" idx="2"/>
          </p:cNvCxnSpPr>
          <p:nvPr/>
        </p:nvCxnSpPr>
        <p:spPr>
          <a:xfrm flipH="1" rot="-5400000">
            <a:off x="2523016" y="3827099"/>
            <a:ext cx="1487400" cy="21369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4"/>
          <p:cNvSpPr/>
          <p:nvPr/>
        </p:nvSpPr>
        <p:spPr>
          <a:xfrm>
            <a:off x="7496009" y="1807749"/>
            <a:ext cx="4305993" cy="7819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825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Login / Register</a:t>
            </a:r>
            <a:endParaRPr/>
          </a:p>
        </p:txBody>
      </p:sp>
      <p:sp>
        <p:nvSpPr>
          <p:cNvPr id="142" name="Google Shape;142;p4"/>
          <p:cNvSpPr/>
          <p:nvPr/>
        </p:nvSpPr>
        <p:spPr>
          <a:xfrm>
            <a:off x="4296778" y="1749559"/>
            <a:ext cx="2094808" cy="918454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2700">
            <a:solidFill>
              <a:srgbClr val="1825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Counselor DB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4"/>
          <p:cNvCxnSpPr/>
          <p:nvPr/>
        </p:nvCxnSpPr>
        <p:spPr>
          <a:xfrm>
            <a:off x="6383273" y="2124014"/>
            <a:ext cx="112311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" name="Google Shape;144;p4"/>
          <p:cNvCxnSpPr/>
          <p:nvPr/>
        </p:nvCxnSpPr>
        <p:spPr>
          <a:xfrm rot="10800000">
            <a:off x="6383273" y="2260515"/>
            <a:ext cx="111273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" name="Google Shape;145;p4"/>
          <p:cNvCxnSpPr>
            <a:endCxn id="138" idx="0"/>
          </p:cNvCxnSpPr>
          <p:nvPr/>
        </p:nvCxnSpPr>
        <p:spPr>
          <a:xfrm>
            <a:off x="9646187" y="2609464"/>
            <a:ext cx="13200" cy="75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" name="Google Shape;146;p4"/>
          <p:cNvCxnSpPr>
            <a:stCxn id="139" idx="4"/>
            <a:endCxn id="138" idx="2"/>
          </p:cNvCxnSpPr>
          <p:nvPr/>
        </p:nvCxnSpPr>
        <p:spPr>
          <a:xfrm flipH="1" rot="10800000">
            <a:off x="6429919" y="4151744"/>
            <a:ext cx="3229500" cy="14874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7" name="Google Shape;147;p4"/>
          <p:cNvSpPr/>
          <p:nvPr/>
        </p:nvSpPr>
        <p:spPr>
          <a:xfrm>
            <a:off x="4256730" y="3339652"/>
            <a:ext cx="2323629" cy="86019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825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Chatting</a:t>
            </a:r>
            <a:endParaRPr/>
          </a:p>
        </p:txBody>
      </p:sp>
      <p:cxnSp>
        <p:nvCxnSpPr>
          <p:cNvPr id="148" name="Google Shape;148;p4"/>
          <p:cNvCxnSpPr/>
          <p:nvPr/>
        </p:nvCxnSpPr>
        <p:spPr>
          <a:xfrm>
            <a:off x="6580359" y="3712537"/>
            <a:ext cx="91565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" name="Google Shape;149;p4"/>
          <p:cNvCxnSpPr/>
          <p:nvPr/>
        </p:nvCxnSpPr>
        <p:spPr>
          <a:xfrm>
            <a:off x="3341080" y="3711684"/>
            <a:ext cx="91565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" name="Google Shape;150;p4"/>
          <p:cNvCxnSpPr/>
          <p:nvPr/>
        </p:nvCxnSpPr>
        <p:spPr>
          <a:xfrm rot="10800000">
            <a:off x="3366111" y="3832173"/>
            <a:ext cx="86558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" name="Google Shape;151;p4"/>
          <p:cNvCxnSpPr/>
          <p:nvPr/>
        </p:nvCxnSpPr>
        <p:spPr>
          <a:xfrm rot="10800000">
            <a:off x="6580359" y="3801692"/>
            <a:ext cx="91565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5"/>
          <p:cNvCxnSpPr/>
          <p:nvPr/>
        </p:nvCxnSpPr>
        <p:spPr>
          <a:xfrm>
            <a:off x="177800" y="835707"/>
            <a:ext cx="12014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5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329594" y="111525"/>
            <a:ext cx="721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프로젝트 소개 및 구성(3/4)</a:t>
            </a:r>
            <a:endParaRPr sz="3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 txBox="1"/>
          <p:nvPr/>
        </p:nvSpPr>
        <p:spPr>
          <a:xfrm rot="5400000">
            <a:off x="-845820" y="798154"/>
            <a:ext cx="184912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465513" y="1080655"/>
            <a:ext cx="11488189" cy="122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Service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69" y="1816558"/>
            <a:ext cx="4620270" cy="4229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680" y="1080655"/>
            <a:ext cx="3600597" cy="5508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/>
          <p:nvPr/>
        </p:nvSpPr>
        <p:spPr>
          <a:xfrm>
            <a:off x="1961855" y="2975956"/>
            <a:ext cx="2917811" cy="31588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5"/>
          <p:cNvCxnSpPr>
            <a:endCxn id="165" idx="1"/>
          </p:cNvCxnSpPr>
          <p:nvPr/>
        </p:nvCxnSpPr>
        <p:spPr>
          <a:xfrm rot="-5400000">
            <a:off x="4265522" y="2021845"/>
            <a:ext cx="1995000" cy="7119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5" name="Google Shape;165;p5"/>
          <p:cNvSpPr txBox="1"/>
          <p:nvPr/>
        </p:nvSpPr>
        <p:spPr>
          <a:xfrm>
            <a:off x="5618972" y="1195629"/>
            <a:ext cx="2856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 고객 성함 작성 및 등록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1064029" y="3291840"/>
            <a:ext cx="1143582" cy="1911928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5"/>
          <p:cNvCxnSpPr>
            <a:endCxn id="168" idx="1"/>
          </p:cNvCxnSpPr>
          <p:nvPr/>
        </p:nvCxnSpPr>
        <p:spPr>
          <a:xfrm flipH="1" rot="10800000">
            <a:off x="2207472" y="1817947"/>
            <a:ext cx="3431100" cy="1848000"/>
          </a:xfrm>
          <a:prstGeom prst="bentConnector3">
            <a:avLst>
              <a:gd fmla="val 7834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" name="Google Shape;168;p5"/>
          <p:cNvSpPr txBox="1"/>
          <p:nvPr/>
        </p:nvSpPr>
        <p:spPr>
          <a:xfrm>
            <a:off x="5638572" y="1633281"/>
            <a:ext cx="2472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상담 내용 카테고리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2307415" y="3318564"/>
            <a:ext cx="2572250" cy="188520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5"/>
          <p:cNvCxnSpPr/>
          <p:nvPr/>
        </p:nvCxnSpPr>
        <p:spPr>
          <a:xfrm rot="-5400000">
            <a:off x="4622069" y="2514007"/>
            <a:ext cx="1295100" cy="713400"/>
          </a:xfrm>
          <a:prstGeom prst="bentConnector3">
            <a:avLst>
              <a:gd fmla="val 10006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1" name="Google Shape;171;p5"/>
          <p:cNvSpPr txBox="1"/>
          <p:nvPr/>
        </p:nvSpPr>
        <p:spPr>
          <a:xfrm>
            <a:off x="5638572" y="2038421"/>
            <a:ext cx="22413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신청 결과 출력창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1188720" y="5230491"/>
            <a:ext cx="3690945" cy="19772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5"/>
          <p:cNvCxnSpPr>
            <a:stCxn id="172" idx="3"/>
            <a:endCxn id="174" idx="1"/>
          </p:cNvCxnSpPr>
          <p:nvPr/>
        </p:nvCxnSpPr>
        <p:spPr>
          <a:xfrm flipH="1" rot="10800000">
            <a:off x="4879665" y="2667451"/>
            <a:ext cx="780900" cy="26619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4" name="Google Shape;174;p5"/>
          <p:cNvSpPr txBox="1"/>
          <p:nvPr/>
        </p:nvSpPr>
        <p:spPr>
          <a:xfrm>
            <a:off x="5660695" y="2482835"/>
            <a:ext cx="1471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상담 신청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1146035" y="5454933"/>
            <a:ext cx="3733630" cy="247597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5"/>
          <p:cNvCxnSpPr>
            <a:endCxn id="177" idx="1"/>
          </p:cNvCxnSpPr>
          <p:nvPr/>
        </p:nvCxnSpPr>
        <p:spPr>
          <a:xfrm rot="-5400000">
            <a:off x="4052369" y="3956651"/>
            <a:ext cx="2467500" cy="7581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" name="Google Shape;177;p5"/>
          <p:cNvSpPr txBox="1"/>
          <p:nvPr/>
        </p:nvSpPr>
        <p:spPr>
          <a:xfrm>
            <a:off x="5665169" y="2917285"/>
            <a:ext cx="1702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채팅창 오픈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8437153" y="1347353"/>
            <a:ext cx="3596123" cy="4912131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5"/>
          <p:cNvCxnSpPr>
            <a:endCxn id="180" idx="3"/>
          </p:cNvCxnSpPr>
          <p:nvPr/>
        </p:nvCxnSpPr>
        <p:spPr>
          <a:xfrm rot="5400000">
            <a:off x="7000123" y="3649488"/>
            <a:ext cx="2106300" cy="7590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5"/>
          <p:cNvSpPr txBox="1"/>
          <p:nvPr/>
        </p:nvSpPr>
        <p:spPr>
          <a:xfrm>
            <a:off x="6278839" y="4897472"/>
            <a:ext cx="1394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 채팅화면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6281523" y="5394065"/>
            <a:ext cx="11641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입력창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8432679" y="6259484"/>
            <a:ext cx="3596123" cy="1524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5"/>
          <p:cNvCxnSpPr>
            <a:stCxn id="184" idx="1"/>
            <a:endCxn id="181" idx="3"/>
          </p:cNvCxnSpPr>
          <p:nvPr/>
        </p:nvCxnSpPr>
        <p:spPr>
          <a:xfrm rot="10800000">
            <a:off x="7445678" y="5578708"/>
            <a:ext cx="987000" cy="908700"/>
          </a:xfrm>
          <a:prstGeom prst="bentConnector3">
            <a:avLst>
              <a:gd fmla="val 3905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4" name="Google Shape;184;p5"/>
          <p:cNvSpPr/>
          <p:nvPr/>
        </p:nvSpPr>
        <p:spPr>
          <a:xfrm>
            <a:off x="8432678" y="6411208"/>
            <a:ext cx="3596123" cy="1524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5"/>
          <p:cNvCxnSpPr>
            <a:stCxn id="184" idx="1"/>
          </p:cNvCxnSpPr>
          <p:nvPr/>
        </p:nvCxnSpPr>
        <p:spPr>
          <a:xfrm rot="10800000">
            <a:off x="7676078" y="6046108"/>
            <a:ext cx="756600" cy="44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6" name="Google Shape;186;p5"/>
          <p:cNvSpPr txBox="1"/>
          <p:nvPr/>
        </p:nvSpPr>
        <p:spPr>
          <a:xfrm>
            <a:off x="6289887" y="5861582"/>
            <a:ext cx="1471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채팅 종료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6"/>
          <p:cNvCxnSpPr/>
          <p:nvPr/>
        </p:nvCxnSpPr>
        <p:spPr>
          <a:xfrm>
            <a:off x="177800" y="835707"/>
            <a:ext cx="12014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6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329596" y="111525"/>
            <a:ext cx="646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프로젝트 소개 및 구성(4/4)</a:t>
            </a:r>
            <a:endParaRPr sz="3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 txBox="1"/>
          <p:nvPr/>
        </p:nvSpPr>
        <p:spPr>
          <a:xfrm rot="5400000">
            <a:off x="-845820" y="798154"/>
            <a:ext cx="184912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"/>
          <p:cNvSpPr txBox="1"/>
          <p:nvPr/>
        </p:nvSpPr>
        <p:spPr>
          <a:xfrm>
            <a:off x="465513" y="1080655"/>
            <a:ext cx="11488189" cy="122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Counselor Service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870" y="1899686"/>
            <a:ext cx="3781953" cy="236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870" y="4484589"/>
            <a:ext cx="3181794" cy="1829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10238" y="1208361"/>
            <a:ext cx="4639322" cy="517279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6"/>
          <p:cNvSpPr/>
          <p:nvPr/>
        </p:nvSpPr>
        <p:spPr>
          <a:xfrm>
            <a:off x="1336940" y="3059085"/>
            <a:ext cx="2952427" cy="369916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6"/>
          <p:cNvCxnSpPr/>
          <p:nvPr/>
        </p:nvCxnSpPr>
        <p:spPr>
          <a:xfrm flipH="1" rot="10800000">
            <a:off x="1429789" y="1677285"/>
            <a:ext cx="3333300" cy="138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1" name="Google Shape;201;p6"/>
          <p:cNvSpPr txBox="1"/>
          <p:nvPr/>
        </p:nvSpPr>
        <p:spPr>
          <a:xfrm>
            <a:off x="4756464" y="1481442"/>
            <a:ext cx="19335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 상담사 로그인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1336940" y="3444187"/>
            <a:ext cx="2952427" cy="369916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6"/>
          <p:cNvCxnSpPr>
            <a:stCxn id="202" idx="2"/>
          </p:cNvCxnSpPr>
          <p:nvPr/>
        </p:nvCxnSpPr>
        <p:spPr>
          <a:xfrm rot="-5400000">
            <a:off x="2882754" y="1933703"/>
            <a:ext cx="1810800" cy="1950000"/>
          </a:xfrm>
          <a:prstGeom prst="bentConnector4">
            <a:avLst>
              <a:gd fmla="val -12625" name="adj1"/>
              <a:gd fmla="val 87853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4" name="Google Shape;204;p6"/>
          <p:cNvSpPr txBox="1"/>
          <p:nvPr/>
        </p:nvSpPr>
        <p:spPr>
          <a:xfrm>
            <a:off x="4756463" y="1826365"/>
            <a:ext cx="1702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상담사 등록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6"/>
          <p:cNvCxnSpPr/>
          <p:nvPr/>
        </p:nvCxnSpPr>
        <p:spPr>
          <a:xfrm flipH="1">
            <a:off x="1521229" y="3814103"/>
            <a:ext cx="8313" cy="67048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6" name="Google Shape;206;p6"/>
          <p:cNvSpPr/>
          <p:nvPr/>
        </p:nvSpPr>
        <p:spPr>
          <a:xfrm>
            <a:off x="904870" y="4484588"/>
            <a:ext cx="3181794" cy="1829055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6910238" y="2195697"/>
            <a:ext cx="2267013" cy="3398768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4760698" y="2496910"/>
            <a:ext cx="26043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배정고객 리스트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6"/>
          <p:cNvCxnSpPr/>
          <p:nvPr/>
        </p:nvCxnSpPr>
        <p:spPr>
          <a:xfrm rot="10800000">
            <a:off x="6791498" y="2635135"/>
            <a:ext cx="11874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0" name="Google Shape;210;p6"/>
          <p:cNvSpPr/>
          <p:nvPr/>
        </p:nvSpPr>
        <p:spPr>
          <a:xfrm>
            <a:off x="9233798" y="2195697"/>
            <a:ext cx="2267013" cy="3398768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6"/>
          <p:cNvCxnSpPr/>
          <p:nvPr/>
        </p:nvCxnSpPr>
        <p:spPr>
          <a:xfrm flipH="1">
            <a:off x="6184834" y="2195697"/>
            <a:ext cx="3699000" cy="82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2" name="Google Shape;212;p6"/>
          <p:cNvSpPr txBox="1"/>
          <p:nvPr/>
        </p:nvSpPr>
        <p:spPr>
          <a:xfrm>
            <a:off x="4772597" y="2866242"/>
            <a:ext cx="26043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상세 내용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6910238" y="5594464"/>
            <a:ext cx="4630422" cy="78669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6"/>
          <p:cNvCxnSpPr>
            <a:stCxn id="213" idx="1"/>
          </p:cNvCxnSpPr>
          <p:nvPr/>
        </p:nvCxnSpPr>
        <p:spPr>
          <a:xfrm rot="10800000">
            <a:off x="5651438" y="4484511"/>
            <a:ext cx="1258800" cy="15033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5" name="Google Shape;215;p6"/>
          <p:cNvSpPr txBox="1"/>
          <p:nvPr/>
        </p:nvSpPr>
        <p:spPr>
          <a:xfrm>
            <a:off x="4776049" y="3209779"/>
            <a:ext cx="26043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채팅창 오픈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4779501" y="3548451"/>
            <a:ext cx="26043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상담 종료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 txBox="1"/>
          <p:nvPr/>
        </p:nvSpPr>
        <p:spPr>
          <a:xfrm>
            <a:off x="4784778" y="3887123"/>
            <a:ext cx="26043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새로고침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7"/>
          <p:cNvCxnSpPr/>
          <p:nvPr/>
        </p:nvCxnSpPr>
        <p:spPr>
          <a:xfrm>
            <a:off x="177800" y="835707"/>
            <a:ext cx="12014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7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329610" y="111525"/>
            <a:ext cx="25138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프로젝트 시연</a:t>
            </a:r>
            <a:endParaRPr sz="3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 txBox="1"/>
          <p:nvPr/>
        </p:nvSpPr>
        <p:spPr>
          <a:xfrm rot="5400000">
            <a:off x="-845820" y="798154"/>
            <a:ext cx="184912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"/>
          <p:cNvSpPr txBox="1"/>
          <p:nvPr/>
        </p:nvSpPr>
        <p:spPr>
          <a:xfrm>
            <a:off x="465513" y="1080655"/>
            <a:ext cx="114881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시연 영상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8"/>
          <p:cNvCxnSpPr/>
          <p:nvPr/>
        </p:nvCxnSpPr>
        <p:spPr>
          <a:xfrm>
            <a:off x="177800" y="835707"/>
            <a:ext cx="12014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2" name="Google Shape;232;p8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"/>
          <p:cNvSpPr txBox="1"/>
          <p:nvPr/>
        </p:nvSpPr>
        <p:spPr>
          <a:xfrm>
            <a:off x="329600" y="111525"/>
            <a:ext cx="696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프로젝트 개선점 / 소감</a:t>
            </a:r>
            <a:endParaRPr sz="3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"/>
          <p:cNvSpPr txBox="1"/>
          <p:nvPr/>
        </p:nvSpPr>
        <p:spPr>
          <a:xfrm rot="5400000">
            <a:off x="-845820" y="798154"/>
            <a:ext cx="184912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주제를 입력하세요</a:t>
            </a:r>
            <a:endParaRPr/>
          </a:p>
        </p:txBody>
      </p:sp>
      <p:sp>
        <p:nvSpPr>
          <p:cNvPr id="237" name="Google Shape;237;p8"/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주제를 입력하세요</a:t>
            </a:r>
            <a:endParaRPr/>
          </a:p>
        </p:txBody>
      </p:sp>
      <p:sp>
        <p:nvSpPr>
          <p:cNvPr id="238" name="Google Shape;238;p8"/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주제를 입력하세요</a:t>
            </a:r>
            <a:endParaRPr/>
          </a:p>
        </p:txBody>
      </p:sp>
      <p:sp>
        <p:nvSpPr>
          <p:cNvPr id="239" name="Google Shape;239;p8"/>
          <p:cNvSpPr txBox="1"/>
          <p:nvPr/>
        </p:nvSpPr>
        <p:spPr>
          <a:xfrm>
            <a:off x="465513" y="1080655"/>
            <a:ext cx="11488189" cy="6755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개선점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Counselor Service 프로그램을 서버로 두었는데, 별도의 서버를 두고, Counselor Service 프로그램도 Client로 두는 것이 필요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위와 같이 개선 시 상담원A-고객A, 상담원B-고객D, 상담원C-고객O 와 같은 멀티매칭 1대 1 상담    이 가능해지게 된다.</a:t>
            </a:r>
            <a:endParaRPr/>
          </a:p>
          <a:p>
            <a:pPr indent="-285750" lvl="1" marL="7429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UX를 위한 추가적인 기능 구현 필요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Client Service에서 자신의 차례가 오지 않았을 때에 Chatting 창을 눌렀을 경우, 대기창과 같은 별도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의 UI를 준비하는 것이 필요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소감</a:t>
            </a:r>
            <a:endParaRPr b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Socket 통신을 활용함으로써 프로세스 간 통신에 대한 대략적인 이해를 할 수 있었음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사용자가 직접 사용하기 위한 프로그램을 제작하기 위해서는 UI/UX에 신경쓰는 시간이 적지 않음을 알 수 있었음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고객들을 순차적으로 처리하기 위한 전체적인 프로세스를 고민하면서 더욱 공부가 필요한 부분, 배우고 싶은 부분을 알게 되었음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외, 자연, 물, 해변이(가) 표시된 사진&#10;&#10;자동 생성된 설명" id="244" name="Google Shape;2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9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4375298" y="2231550"/>
            <a:ext cx="315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winterdrea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2020-11-18T01:48:02Z</dcterms:created>
  <dc:creator>유 새별</dc:creator>
</cp:coreProperties>
</file>