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3"/>
      <p:bold r:id="rId14"/>
      <p:italic r:id="rId15"/>
      <p:boldItalic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8d55a2b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8d55a2b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8d55a2bd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8d55a2bd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8d55a2b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8d55a2b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8d55a2b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8d55a2b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8d55a2bd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8d55a2bd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8d55a2bd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8d55a2bd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8d55a2bd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8d55a2bd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8d55a2b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8d55a2b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8d55a2bd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8d55a2bd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8d55a2bd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8d55a2bd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Registration and Turnout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Kristie Bodak, Emma Brostrom, Gunnar Schmitz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Questions/Suggestions?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27175"/>
            <a:ext cx="8776799" cy="46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0925" y="404750"/>
            <a:ext cx="1883400" cy="13503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15 highest and lowest pre-registered locations in comparison to turnout percentage.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25" y="461950"/>
            <a:ext cx="8499026" cy="4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86600" y="172250"/>
            <a:ext cx="8799600" cy="472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00" y="192175"/>
            <a:ext cx="8359151" cy="46827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699425"/>
            <a:ext cx="4591826" cy="2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07675" y="3955675"/>
            <a:ext cx="2756700" cy="109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Avg. Paul Soglin Voter = </a:t>
            </a:r>
            <a:r>
              <a:rPr lang="en" sz="1800" b="1"/>
              <a:t>4.18 miles from Capitol Building</a:t>
            </a:r>
            <a:endParaRPr sz="1800" b="1"/>
          </a:p>
        </p:txBody>
      </p:sp>
      <p:sp>
        <p:nvSpPr>
          <p:cNvPr id="102" name="Google Shape;102;p17"/>
          <p:cNvSpPr txBox="1"/>
          <p:nvPr/>
        </p:nvSpPr>
        <p:spPr>
          <a:xfrm>
            <a:off x="1391700" y="212825"/>
            <a:ext cx="63606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2015 Mayoral Election (Winner - Paul Soglin)</a:t>
            </a:r>
            <a:endParaRPr sz="24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44" y="694944"/>
            <a:ext cx="3758185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916800" y="3798800"/>
            <a:ext cx="2756700" cy="118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Avg. Satya Rhodes-Conway Voter = </a:t>
            </a:r>
            <a:r>
              <a:rPr lang="en" sz="1800" b="1"/>
              <a:t>3.86 miles from Capitol Building</a:t>
            </a:r>
            <a:endParaRPr sz="1800" b="1"/>
          </a:p>
        </p:txBody>
      </p:sp>
      <p:sp>
        <p:nvSpPr>
          <p:cNvPr id="109" name="Google Shape;109;p18"/>
          <p:cNvSpPr txBox="1"/>
          <p:nvPr/>
        </p:nvSpPr>
        <p:spPr>
          <a:xfrm>
            <a:off x="622650" y="208350"/>
            <a:ext cx="7898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2019 Mayoral Election (Winner - Satya Rhodes-Conway)</a:t>
            </a:r>
            <a:endParaRPr sz="2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944"/>
            <a:ext cx="4590288" cy="281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44" y="694944"/>
            <a:ext cx="3758184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621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Absentee Voting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825" y="1492000"/>
            <a:ext cx="568642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09850" y="1211350"/>
            <a:ext cx="2111400" cy="14631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~</a:t>
            </a: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140% increase</a:t>
            </a: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absentee presence from 2015 to 2017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09850" y="3072775"/>
            <a:ext cx="2111400" cy="14631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12 additional absentee polling places were added in 2016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2637275" y="5872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Absentee Voting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t="2435" r="4870" b="2435"/>
          <a:stretch/>
        </p:blipFill>
        <p:spPr>
          <a:xfrm>
            <a:off x="2694038" y="1514725"/>
            <a:ext cx="6027824" cy="289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21375" y="587275"/>
            <a:ext cx="2002200" cy="881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Raleway"/>
                <a:ea typeface="Raleway"/>
                <a:cs typeface="Raleway"/>
                <a:sym typeface="Raleway"/>
              </a:rPr>
              <a:t>2016 Presidential Election</a:t>
            </a:r>
            <a:endParaRPr sz="20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89825" y="2217450"/>
            <a:ext cx="1665300" cy="708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41% Absentee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89825" y="3301475"/>
            <a:ext cx="1665300" cy="1107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100% increase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from 2012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9" name="Google Shape;129;p20"/>
          <p:cNvCxnSpPr>
            <a:stCxn id="126" idx="2"/>
            <a:endCxn id="127" idx="0"/>
          </p:cNvCxnSpPr>
          <p:nvPr/>
        </p:nvCxnSpPr>
        <p:spPr>
          <a:xfrm>
            <a:off x="1222475" y="1468675"/>
            <a:ext cx="0" cy="7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0"/>
          <p:cNvCxnSpPr>
            <a:stCxn id="127" idx="2"/>
            <a:endCxn id="128" idx="0"/>
          </p:cNvCxnSpPr>
          <p:nvPr/>
        </p:nvCxnSpPr>
        <p:spPr>
          <a:xfrm>
            <a:off x="1222475" y="2926050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0"/>
          <p:cNvSpPr/>
          <p:nvPr/>
        </p:nvSpPr>
        <p:spPr>
          <a:xfrm>
            <a:off x="6584075" y="1773025"/>
            <a:ext cx="109500" cy="109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813175" y="2769100"/>
            <a:ext cx="20619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751900" y="564600"/>
            <a:ext cx="3640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59350" y="1714500"/>
            <a:ext cx="2110200" cy="20586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Target voter turnout as much as promoting registration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611650" y="1714500"/>
            <a:ext cx="2110200" cy="2058600"/>
          </a:xfrm>
          <a:prstGeom prst="rect">
            <a:avLst/>
          </a:prstGeom>
          <a:solidFill>
            <a:srgbClr val="6FA8D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Advertise + provide more access to absentee voting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35500" y="1714500"/>
            <a:ext cx="2110200" cy="20586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Incentivize voting for a younger population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1" name="Google Shape;141;p21"/>
          <p:cNvCxnSpPr>
            <a:stCxn id="138" idx="3"/>
            <a:endCxn id="140" idx="1"/>
          </p:cNvCxnSpPr>
          <p:nvPr/>
        </p:nvCxnSpPr>
        <p:spPr>
          <a:xfrm>
            <a:off x="2569550" y="2743800"/>
            <a:ext cx="9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On-screen Show (16:9)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Voter Registration and Turnout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Rise of Absentee Voting</vt:lpstr>
      <vt:lpstr>The Rise of Absentee Voting</vt:lpstr>
      <vt:lpstr>Recommendations</vt:lpstr>
      <vt:lpstr>Questions/Suggestions?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 Registration and Turnout</dc:title>
  <cp:lastModifiedBy>Tyler Harter</cp:lastModifiedBy>
  <cp:revision>1</cp:revision>
  <dcterms:modified xsi:type="dcterms:W3CDTF">2019-12-14T22:23:54Z</dcterms:modified>
</cp:coreProperties>
</file>