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36E-E31B-4AF1-A050-D1217BC0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35E05-1B20-4DEC-93EA-FD6C2DF3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D00A-B172-4352-95EB-C502E8C7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07ED-CF51-4751-B697-980BE622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7813-853A-4C7A-9A4E-F27678E1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588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8E9D-D92E-4792-A1E0-CD5B4935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A1E2-BF40-48F1-BDAA-CCDC1DD5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EDFE-953B-4A2E-9901-4EDE12D6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C32A-AEDC-42D6-A022-F05E2DCA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17E1-B0F3-4212-8F86-11EF7DCB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707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113CA-31AE-4F13-81AF-9FFE794B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25135-B726-4660-A025-7DD66F205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0D37-2927-4682-934B-F132C828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FEFE-FA86-4E29-AEF3-40ABCC28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76F8-57CE-40A0-916F-0672AB5A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062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9F91-A1D6-4F55-AC82-3514B1AF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D7B6-23E1-479E-AF6D-F97BD61F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33A1-BD98-4013-B6E3-EFD15FB7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3F84-5830-433B-9F3C-1B53BFC0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01CB7-7E14-439F-AA11-39C36F6B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3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0297-BFB6-45EA-8629-4EE3AF47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C4F2-014E-4675-8256-EA21D52D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7BF4-C0ED-483C-BCCF-B6AC77D0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143A-4A98-45BC-A418-DF9B71B8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204A-7E51-492F-BA5A-B7F43D71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636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065B-2A69-4A2F-A291-F591FD29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CE07-9BDA-48FA-A12C-0EA2F8A75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2261-FBB1-4C1B-8221-83CCD587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82B9-6F6C-4832-8441-492EF564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609F-4382-43E6-8A16-FFA917CD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7FC62-F7A0-4920-A03D-F8D3A980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069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2894-973A-4737-94D6-6C0ECF8D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9784-451E-4C67-80A5-A99500F19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C357A-4A45-4843-9E54-3C611CD9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78E4C-C2BD-4DFF-B112-2934FA522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FC6CF-1006-456C-A782-E3C3FD26C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50FD4-3237-491B-8078-20E260CD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63C23-B23D-4C47-A8C6-7900D53C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6E198-1939-4DF0-A76B-3D3AD6D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596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45EB-3462-4118-ABFA-467FE88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01B5A-871D-4911-A001-E6D5312D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D2CE5-57A9-4E45-9EA8-B5836342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F180-2DAF-4D22-BDB8-3121B65D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58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D28E8-DBC7-4B4A-964D-213E5A0E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EF2ED-A7B9-4A09-B6EE-C99FDBE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C5F6-96D1-483A-A09D-A12373C4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2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AE5-8611-4BAA-9BD7-42376094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217D-B719-482D-8876-028BE45E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83DC6-4409-4D9A-ADA2-856C507A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C5A54-3F2B-4858-AC5A-2E0A8A72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6717-E245-4F84-A7DD-93B06BCE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0CA49-564A-4E42-942C-9A600C87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806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E629-1D06-403A-AEB2-A5BAAF88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52368-F91B-4EDC-B8D8-AAEABCE3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316F7-6A2E-4628-A31C-E9494756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538A-4257-4C21-B6EB-85865872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85F40-83B7-4D98-9DA3-08F22CDF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7E45F-95DA-4E0B-8B39-6B2A98C2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81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0CBB8-28F6-402D-A104-2F28057B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7F83F-DCE4-4EFE-BB38-BA1DCA08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B09F-081D-4946-877F-D3F6178D9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8EAD-5A5F-4BF2-A5E0-9A142E9993EA}" type="datetimeFigureOut">
              <a:rPr lang="en-ID" smtClean="0"/>
              <a:t>19/03/2022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AEC1-7C1B-4108-8C67-9F2ECC48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E358-C25C-490B-9308-5C526B862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F38A-C40C-4DB7-B59B-62912F5DB2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68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2128-DD4B-44D8-A89C-4E6D27928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9ED8D-2B3B-44A6-86F4-BA6DE01D4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CD1D7-6587-4D3C-8784-63F67455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68C94-2209-41BD-8B49-3CDE3C55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B77B8-6D24-4F24-966F-663E42A79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70DD2-DF07-4AAC-A60C-6BB0910D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80B7A-62EE-45B5-8A56-9D17FEA2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49E08-97A9-4628-982D-7C9A922C5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5CC64-9FE5-4020-BF44-65B36D56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61061-4841-4212-ABF9-9AA9E3D6F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7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2579B1-EF33-4522-8925-CE29CD9E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8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Lismahijriah@outlook.com</dc:creator>
  <cp:lastModifiedBy>Lismahijriah@outlook.com</cp:lastModifiedBy>
  <cp:revision>2</cp:revision>
  <dcterms:created xsi:type="dcterms:W3CDTF">2022-03-19T08:48:35Z</dcterms:created>
  <dcterms:modified xsi:type="dcterms:W3CDTF">2022-03-19T10:13:18Z</dcterms:modified>
</cp:coreProperties>
</file>